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5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86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10:01:38.3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53 156 0 0,'10'-10'972'0'0,"-10"-11"1136"0"0,0 5-564 0 0,0 11-1328 0 0,-10 5 72 0 0,1 5-152 0 0,9 0-460 0 0,0 6-408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6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42 375 312 0 0,'-24'-36'3996'0'0,"21"29"-3254"0"0,0 0-1 0 0,0 0 1 0 0,1-1 0 0 0,0 1-1 0 0,1-1 1 0 0,-2-13 0 0 0,3 14-220 0 0,0 0 0 0 0,0 0 0 0 0,1 0 0 0 0,2-10 0 0 0,7-12 647 0 0,1 7-499 0 0,1 0 0 0 0,1 1 1 0 0,0 0-1 0 0,20-22 0 0 0,-28 37-600 0 0,0 0 0 0 0,1 0 0 0 0,-1 1 1 0 0,1 0-1 0 0,0 0 0 0 0,1 0 0 0 0,-1 1 1 0 0,1 0-1 0 0,0 0 0 0 0,0 0 0 0 0,1 1 0 0 0,-1 0 1 0 0,0 1-1 0 0,1 0 0 0 0,0 0 0 0 0,0 0 0 0 0,13 0 1 0 0,-18 2-37 0 0,0 0 0 0 0,0 0 1 0 0,0 0-1 0 0,0 1 0 0 0,0-1 1 0 0,0 1-1 0 0,0 0 0 0 0,0 0 1 0 0,0 0-1 0 0,-1 0 0 0 0,1 0 1 0 0,0 1-1 0 0,-1-1 0 0 0,1 1 1 0 0,0 0-1 0 0,-1 0 0 0 0,0 0 1 0 0,1 0-1 0 0,-1 0 0 0 0,0 0 1 0 0,0 0-1 0 0,0 1 0 0 0,-1-1 1 0 0,1 1-1 0 0,-1 0 0 0 0,1-1 1 0 0,-1 1-1 0 0,0 0 0 0 0,0 0 1 0 0,0 0-1 0 0,0 0 0 0 0,0 0 0 0 0,-1 0 1 0 0,0 0-1 0 0,1 0 0 0 0,-1 0 1 0 0,0 0-1 0 0,-1 5 0 0 0,1 5 89 0 0,1 7 56 0 0,-2-1 0 0 0,0 1 0 0 0,-1 0 0 0 0,-6 24 1 0 0,-4 1 96 0 0,-40 131 656 0 0,39-141-650 0 0,2 2 1 0 0,-10 59 0 0 0,20-94-268 0 0,1 1 1 0 0,-1 0 0 0 0,1 0-1 0 0,0 0 1 0 0,0 0 0 0 0,0 0-1 0 0,0-1 1 0 0,0 1 0 0 0,1 0-1 0 0,0 0 1 0 0,-1 0 0 0 0,1 0-1 0 0,0-1 1 0 0,0 1-1 0 0,0 0 1 0 0,1-1 0 0 0,-1 1-1 0 0,1-1 1 0 0,-1 0 0 0 0,1 1-1 0 0,0-1 1 0 0,0 0 0 0 0,0 0-1 0 0,0 0 1 0 0,0 0 0 0 0,0 0-1 0 0,1-1 1 0 0,-1 1 0 0 0,1-1-1 0 0,-1 1 1 0 0,1-1 0 0 0,-1 0-1 0 0,1 0 1 0 0,0 0 0 0 0,3 1-1 0 0,8 0-1 0 0,-1 0 0 0 0,0 0 0 0 0,1-1 0 0 0,-1-1 0 0 0,1 0 0 0 0,13-2-1 0 0,203-35-2398 0 0,-37 4-4532 0 0,-156 29 4259 0 0,1 1-1 0 0,0 2 1 0 0,42 5 0 0 0,-32 1 342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8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99 472 0 0,'13'-27'3038'0'0,"-11"19"-864"0"0,-1-1-1 0 0,1 1 0 0 0,-1-1 0 0 0,-1 0 0 0 0,0-12 1 0 0,0 17-1684 0 0,0 4-471 0 0,0 0 1 0 0,0 0-1 0 0,0 0 1 0 0,0 0-1 0 0,0 0 1 0 0,0 0-1 0 0,0-1 0 0 0,0 1 1 0 0,0 0-1 0 0,0 0 1 0 0,0 0-1 0 0,0 0 1 0 0,0 0-1 0 0,0-1 1 0 0,0 1-1 0 0,0 0 1 0 0,0 0-1 0 0,0 0 1 0 0,0 0-1 0 0,0 0 1 0 0,0 0-1 0 0,0 0 1 0 0,0-1-1 0 0,0 1 1 0 0,0 0-1 0 0,0 0 1 0 0,0 0-1 0 0,-1 0 1 0 0,1 0-1 0 0,0 0 1 0 0,0 0-1 0 0,0 0 1 0 0,0 0-1 0 0,0-1 1 0 0,0 1-1 0 0,0 0 1 0 0,-1 0-1 0 0,1 0 1 0 0,0 0-1 0 0,0 0 1 0 0,0 0-1 0 0,0 0 1 0 0,0 0-1 0 0,0 0 1 0 0,-1 0-1 0 0,1 0 1 0 0,0 0-1 0 0,0 0 1 0 0,0 0-1 0 0,0 0 1 0 0,-1 0-1 0 0,-7 7 455 0 0,-8 13-231 0 0,3 5-204 0 0,-12 32-1 0 0,-3 6-2409 0 0,19-43-349 0 0,8-15 1556 0 0,-1-1 0 0 0,0 0 0 0 0,0 0-1 0 0,0 0 1 0 0,-1 0 0 0 0,-2 3 0 0 0,3-6-1500 0 0,2-5 505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8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1 542 452 0 0,'14'-77'4208'0'0,"-6"25"-1665"0"0,2-1 0 0 0,3 2 0 0 0,23-61 1 0 0,-31 99-2332 0 0,1 0 0 0 0,0 1 0 0 0,1 0 1 0 0,0 0-1 0 0,1 0 0 0 0,0 1 0 0 0,1 0 0 0 0,0 0 1 0 0,1 1-1 0 0,0 1 0 0 0,0 0 0 0 0,1 0 0 0 0,0 1 1 0 0,1 0-1 0 0,0 1 0 0 0,0 0 0 0 0,16-6 0 0 0,-23 11-157 0 0,-1 0 0 0 0,1 1 1 0 0,0 0-1 0 0,0 0 0 0 0,-1 0 0 0 0,1 0 0 0 0,0 1 0 0 0,0 0 0 0 0,0 0 0 0 0,0 0 0 0 0,0 0 0 0 0,6 2 0 0 0,-8-1-32 0 0,-1 0 0 0 0,0 0-1 0 0,0 0 1 0 0,-1 0 0 0 0,1 0 0 0 0,0 0 0 0 0,0 1-1 0 0,0-1 1 0 0,-1 1 0 0 0,1-1 0 0 0,-1 1 0 0 0,1-1-1 0 0,-1 1 1 0 0,0 0 0 0 0,0 0 0 0 0,1 0 0 0 0,-1 0-1 0 0,0 0 1 0 0,-1 0 0 0 0,1 0 0 0 0,0 0-1 0 0,-1 0 1 0 0,1 0 0 0 0,-1 0 0 0 0,0 1 0 0 0,1-1-1 0 0,-1 0 1 0 0,0 0 0 0 0,-1 4 0 0 0,0 17 36 0 0,-1-1 1 0 0,-2 0-1 0 0,-10 39 0 0 0,-4 21-26 0 0,11-45-26 0 0,4-25-8 0 0,0-1 1 0 0,1 1-1 0 0,0 16 1 0 0,2-17-3 0 0,-1-7 3 0 0,1 0 0 0 0,0-1 0 0 0,0 1-1 0 0,1-1 1 0 0,-1 1 0 0 0,1-1 0 0 0,0 5-1 0 0,0-7 3 0 0,-1 0-1 0 0,1 0 0 0 0,0 0 0 0 0,-1 0 1 0 0,1 0-1 0 0,0-1 0 0 0,0 1 0 0 0,-1 0 0 0 0,1 0 1 0 0,0-1-1 0 0,0 1 0 0 0,0 0 0 0 0,0-1 0 0 0,0 1 1 0 0,0-1-1 0 0,0 1 0 0 0,0-1 0 0 0,0 1 1 0 0,0-1-1 0 0,0 0 0 0 0,0 0 0 0 0,0 1 0 0 0,0-1 1 0 0,1 0-1 0 0,-1 0 0 0 0,0 0 0 0 0,2-1 1 0 0,52-6 76 0 0,-48 5-68 0 0,0 0 1 0 0,0 0 0 0 0,0 1 0 0 0,1 0-1 0 0,-1 1 1 0 0,0 0 0 0 0,1 0 0 0 0,-1 0 0 0 0,0 1-1 0 0,13 3 1 0 0,-19-3-9 0 0,1-1-1 0 0,0 1 1 0 0,0 0 0 0 0,0 0-1 0 0,-1 0 1 0 0,1 0-1 0 0,-1 1 1 0 0,1-1 0 0 0,-1 0-1 0 0,1 1 1 0 0,-1-1-1 0 0,0 1 1 0 0,1-1 0 0 0,-1 1-1 0 0,0 0 1 0 0,0-1-1 0 0,0 1 1 0 0,-1 0 0 0 0,2 3-1 0 0,-1 0-11 0 0,0-1-1 0 0,0 1 1 0 0,-1-1-1 0 0,1 1 1 0 0,-1-1-1 0 0,0 1 1 0 0,-1-1-1 0 0,0 7 1 0 0,-3 5-197 0 0,0 0 0 0 0,-1 0 0 0 0,-11 22-1 0 0,0-5-1599 0 0,-1-1 0 0 0,-2-1 0 0 0,-38 49 0 0 0,-79 76-5898 0 0,61-75 4984 0 0,1 2 881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52 1292 0 0,'-3'-37'5218'0'0,"-3"23"-2385"0"0,6 14-2779 0 0,0 0 0 0 0,-1 0-1 0 0,1 0 1 0 0,0-1 0 0 0,-1 1 0 0 0,1 0-1 0 0,0 0 1 0 0,-1 0 0 0 0,1 0 0 0 0,0 0 0 0 0,-1 0-1 0 0,1 0 1 0 0,0 0 0 0 0,-1 0 0 0 0,1 0-1 0 0,0 0 1 0 0,-1 0 0 0 0,1 0 0 0 0,0 0 0 0 0,-1 1-1 0 0,1-1 1 0 0,0 0 0 0 0,-1 0 0 0 0,1 0-1 0 0,0 0 1 0 0,0 1 0 0 0,-1-1 0 0 0,1 0-1 0 0,0 0 1 0 0,0 0 0 0 0,-1 1 0 0 0,1-1 0 0 0,0 0-1 0 0,0 0 1 0 0,-1 1 0 0 0,1-1 0 0 0,0 1-1 0 0,-5 5 94 0 0,0 1-1 0 0,0 0 0 0 0,1 0 1 0 0,0 1-1 0 0,0-1 0 0 0,0 1 1 0 0,1 0-1 0 0,-2 9 0 0 0,-12 70-614 0 0,10-49-681 0 0,4-5-1182 0 0,3-26 1188 0 0,0 0 0 0 0,-1 0-1 0 0,0 0 1 0 0,-3 10 0 0 0,3-5-832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40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0 443 1260 0 0,'17'-44'1544'0'0,"4"-10"827"0"0,1 1-1 0 0,42-71 0 0 0,-55 110-1913 0 0,0 0-1 0 0,1 1 1 0 0,0 0 0 0 0,1 0-1 0 0,0 1 1 0 0,1 1-1 0 0,1 0 1 0 0,0 1-1 0 0,0 0 1 0 0,1 1-1 0 0,0 1 1 0 0,0 0-1 0 0,19-7 1 0 0,-29 13-324 0 0,0 1 1 0 0,1 0-1 0 0,-1 0 1 0 0,1 0-1 0 0,-1 1 1 0 0,1-1-1 0 0,0 1 1 0 0,4 1-1 0 0,-7-1-80 0 0,0 0 0 0 0,-1 0 0 0 0,1 0 0 0 0,0 1 0 0 0,0-1 0 0 0,-1 1-1 0 0,1-1 1 0 0,0 1 0 0 0,-1 0 0 0 0,1-1 0 0 0,0 1 0 0 0,-1 0 0 0 0,1 0 0 0 0,-1 0 0 0 0,0 1 0 0 0,1-1 0 0 0,-1 0 0 0 0,0 0-1 0 0,0 1 1 0 0,0-1 0 0 0,1 1 0 0 0,0 1 0 0 0,0 3 66 0 0,0-1-1 0 0,0 1 1 0 0,-1-1 0 0 0,0 1-1 0 0,0 0 1 0 0,0 0 0 0 0,-1-1-1 0 0,0 1 1 0 0,0 0 0 0 0,-1 11 0 0 0,-3 2 222 0 0,-11 36 0 0 0,0-4-32 0 0,2 2-81 0 0,-10 58 61 0 0,22-106-288 0 0,0 1 0 0 0,1-1 0 0 0,0 1 0 0 0,0-1 0 0 0,0 1 1 0 0,1-1-1 0 0,0 1 0 0 0,0-1 0 0 0,0 1 0 0 0,1-1 0 0 0,0 0 1 0 0,0 0-1 0 0,0 1 0 0 0,0-1 0 0 0,1-1 0 0 0,0 1 1 0 0,0 0-1 0 0,0-1 0 0 0,1 1 0 0 0,-1-1 0 0 0,1 0 0 0 0,0 0 1 0 0,0-1-1 0 0,1 1 0 0 0,-1-1 0 0 0,1 0 0 0 0,-1 0 0 0 0,1 0 1 0 0,9 3-1 0 0,10 3-830 0 0,2 0 1 0 0,-1-2 0 0 0,1-1 0 0 0,52 5 0 0 0,-40-5-1586 0 0,-21-5 1013 0 0,1 2 0 0 0,-1 1 0 0 0,0 0 0 0 0,0 1 0 0 0,0 1-1 0 0,-1 0 1 0 0,0 1 0 0 0,29 17 0 0 0,-8 6-632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41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113 154 548 0 0,'6'-21'1190'0'0,"-2"0"0"0"0,0-1 0 0 0,-1 0 0 0 0,-1-27 1 0 0,-2 48-1157 0 0,0 1 0 0 0,1-1 1 0 0,-1 0-1 0 0,0 1 0 0 0,0-1 0 0 0,0 0 1 0 0,0 1-1 0 0,0-1 0 0 0,-1 0 1 0 0,1 1-1 0 0,0-1 0 0 0,0 0 1 0 0,0 1-1 0 0,0-1 0 0 0,-1 0 1 0 0,1 1-1 0 0,0-1 0 0 0,-1 1 0 0 0,1-1 1 0 0,0 0-1 0 0,-1 1 0 0 0,1-1 1 0 0,-1 1-1 0 0,1-1 0 0 0,-1 1 1 0 0,1 0-1 0 0,-1-1 0 0 0,1 1 0 0 0,-1-1 1 0 0,0 1-1 0 0,0 0 0 0 0,0-1 24 0 0,0 2 0 0 0,-1-1 0 0 0,1 0-1 0 0,0 0 1 0 0,-1 0 0 0 0,1 1-1 0 0,0-1 1 0 0,-1 1 0 0 0,1-1 0 0 0,0 1-1 0 0,0-1 1 0 0,0 1 0 0 0,-1 0 0 0 0,0 0-1 0 0,-23 21 607 0 0,15-12-490 0 0,1 2-119 0 0,1 0 0 0 0,0 0-1 0 0,1 1 1 0 0,0 0 0 0 0,-9 27-1 0 0,13-30-834 0 0,0 1-1 0 0,1 0 1 0 0,0 0-1 0 0,1 0 1 0 0,0 12-1 0 0,1-2-2575 0 0,0-16 1935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41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244 416 68 0 0,'39'-116'4727'0'0,"-2"-64"4345"0"0,-35 172-8741 0 0,-1 0-1 0 0,1 0 0 0 0,1 0 0 0 0,-1 0 1 0 0,2 1-1 0 0,-1-1 0 0 0,1 1 0 0 0,6-10 1 0 0,-8 13-212 0 0,1 1 1 0 0,0 0-1 0 0,-1 0 1 0 0,1 0-1 0 0,1 0 1 0 0,-1 0 0 0 0,0 1-1 0 0,1-1 1 0 0,6-3-1 0 0,-7 5-68 0 0,1 0-1 0 0,-1-1 0 0 0,0 1 1 0 0,0 1-1 0 0,1-1 1 0 0,-1 0-1 0 0,1 1 1 0 0,3 0-1 0 0,-4 0-22 0 0,0 1-1 0 0,-1 0 1 0 0,1 0 0 0 0,0 0-1 0 0,0 0 1 0 0,-1 0-1 0 0,1 0 1 0 0,-1 1 0 0 0,1 0-1 0 0,-1-1 1 0 0,0 1-1 0 0,0 0 1 0 0,0 0 0 0 0,0 0-1 0 0,0 0 1 0 0,0 0 0 0 0,0 1-1 0 0,0-1 1 0 0,-1 1-1 0 0,0-1 1 0 0,1 1 0 0 0,-1-1-1 0 0,0 1 1 0 0,0 0-1 0 0,0-1 1 0 0,-1 1 0 0 0,1 0-1 0 0,0 0 1 0 0,-1 0 0 0 0,0 0-1 0 0,0 0 1 0 0,0 5-1 0 0,-12 46 106 0 0,-2-1-1 0 0,-35 87 1 0 0,41-120-129 0 0,2 1 0 0 0,-4 22-1 0 0,8-34-3 0 0,0 1-1 0 0,1-1 0 0 0,1 0 0 0 0,0 1 0 0 0,0-1 0 0 0,0 1 0 0 0,4 13 0 0 0,-3-21 2 0 0,0 0 1 0 0,0 1-1 0 0,0-1 0 0 0,0 0 1 0 0,1 0-1 0 0,-1 0 0 0 0,1 0 1 0 0,0 0-1 0 0,-1 0 0 0 0,1 0 1 0 0,0-1-1 0 0,0 1 0 0 0,0-1 1 0 0,0 1-1 0 0,0-1 0 0 0,1 0 1 0 0,-1 0-1 0 0,0 0 0 0 0,1 0 1 0 0,-1 0-1 0 0,1 0 1 0 0,-1-1-1 0 0,0 1 0 0 0,1-1 1 0 0,-1 0-1 0 0,1 0 0 0 0,0 1 1 0 0,3-2-1 0 0,10 1 8 0 0,0-1-1 0 0,0 0 1 0 0,19-5 0 0 0,-23 4-6 0 0,35-7 26 0 0,-30 5 0 0 0,0 1 0 0 0,33-2 0 0 0,-47 5-25 0 0,5 0 21 0 0,0 0 0 0 0,0 0-1 0 0,0 1 1 0 0,0 0 0 0 0,0 0-1 0 0,9 4 1 0 0,-15-5-18 0 0,0 1 0 0 0,-1 0 0 0 0,1 0 0 0 0,-1 0-1 0 0,1 0 1 0 0,0 0 0 0 0,-1 0 0 0 0,0 0 0 0 0,1 1 0 0 0,-1-1 0 0 0,0 0 0 0 0,0 1 0 0 0,0-1 0 0 0,0 1 0 0 0,0-1-1 0 0,0 1 1 0 0,0 0 0 0 0,0-1 0 0 0,0 1 0 0 0,-1 0 0 0 0,1 0 0 0 0,-1 0 0 0 0,0-1 0 0 0,1 1 0 0 0,-1 0 0 0 0,0 0-1 0 0,0 0 1 0 0,0 0 0 0 0,0 0 0 0 0,0-1 0 0 0,-1 1 0 0 0,0 4 0 0 0,-2 6 18 0 0,0 1 0 0 0,-2 0 0 0 0,1-1 0 0 0,-1 0 0 0 0,-12 20 0 0 0,-41 60-35 0 0,33-54-69 0 0,-95 123-1650 0 0,-85 65-5653 0 0,172-191 5996 0 0,-145 145-4675 0 0,76-81 3630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4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65 366 220 0 0,'-11'-17'1691'0'0,"2"0"-1"0"0,0-1 1 0 0,0-1-1 0 0,2 1 1 0 0,1-1-1 0 0,-7-32 1 0 0,12 42-1251 0 0,1 1 1 0 0,0-1-1 0 0,1 0 1 0 0,0 1-1 0 0,0-1 1 0 0,1 0-1 0 0,3-9 0 0 0,1-6 469 0 0,-4 17-769 0 0,0 1 0 0 0,1 0 1 0 0,-1-1-1 0 0,1 1 0 0 0,0 1 1 0 0,1-1-1 0 0,-1 0 0 0 0,1 1 1 0 0,0 0-1 0 0,1 0 0 0 0,-1 0 1 0 0,1 0-1 0 0,8-6 0 0 0,-11 9-108 0 0,1 0 0 0 0,-1 1 0 0 0,0-1 0 0 0,1 0 0 0 0,0 1 0 0 0,-1-1 0 0 0,1 1 0 0 0,0 0 0 0 0,0 0 0 0 0,-1 0 0 0 0,1 1 0 0 0,0-1 0 0 0,0 0 0 0 0,0 1 0 0 0,0 0 0 0 0,0 0 0 0 0,0 0 0 0 0,0 0 0 0 0,0 0 0 0 0,0 1 0 0 0,0-1 0 0 0,0 1 0 0 0,0 0 0 0 0,-1 0 0 0 0,1 0 0 0 0,0 0 0 0 0,0 0 0 0 0,-1 1 0 0 0,1-1 0 0 0,-1 1 0 0 0,1-1 0 0 0,2 4 0 0 0,0 3 37 0 0,0-1 1 0 0,-1 1-1 0 0,0 0 0 0 0,0 0 0 0 0,-1 1 0 0 0,0-1 0 0 0,0 1 0 0 0,-1 0 0 0 0,0-1 0 0 0,1 15 0 0 0,-2-5-25 0 0,-1 1 0 0 0,-1-1 0 0 0,0 1 1 0 0,-6 27-1 0 0,3-21-3 0 0,-1 42 0 0 0,1 5 3 0 0,2-52-36 0 0,0 1 0 0 0,2-1 1 0 0,0 0-1 0 0,2 1 0 0 0,5 30 1 0 0,-7-50-5 0 0,1 0 1 0 0,-1 1 0 0 0,0-1-1 0 0,1 0 1 0 0,-1 0 0 0 0,1 1-1 0 0,0-1 1 0 0,-1 0 0 0 0,1 0-1 0 0,0 0 1 0 0,0 1 0 0 0,-1-1-1 0 0,1 0 1 0 0,0 0 0 0 0,0 0-1 0 0,0 0 1 0 0,0-1 0 0 0,0 1-1 0 0,1 0 1 0 0,-1 0 0 0 0,0-1-1 0 0,3 2 1 0 0,-2-2 5 0 0,0 1 0 0 0,1-1 0 0 0,-1 0 0 0 0,1 0 0 0 0,-1 0 0 0 0,0 0 0 0 0,1-1 0 0 0,-1 1 1 0 0,0 0-1 0 0,0-1 0 0 0,1 0 0 0 0,2-1 0 0 0,8-4 44 0 0,0-1 0 0 0,0 0-1 0 0,19-16 1 0 0,-19 14-29 0 0,8-6 22 0 0,2-1-13 0 0,47-25 0 0 0,-64 38-21 0 0,1 0 0 0 0,-1 1 0 0 0,1-1 0 0 0,-1 1 0 0 0,1 1 0 0 0,0-1 0 0 0,0 1 0 0 0,-1 0 0 0 0,1 1 0 0 0,0 0 0 0 0,0 0 0 0 0,0 0 0 0 0,7 2 0 0 0,-11-1 4 0 0,-1 0 0 0 0,1 0 0 0 0,-1 0 1 0 0,1 0-1 0 0,-1 0 0 0 0,0 1 0 0 0,0-1 0 0 0,0 1 0 0 0,0-1 1 0 0,0 1-1 0 0,0 0 0 0 0,0 0 0 0 0,0 0 0 0 0,-1 0 0 0 0,1 0 0 0 0,-1 1 1 0 0,1-1-1 0 0,-1 0 0 0 0,0 1 0 0 0,0-1 0 0 0,0 0 0 0 0,0 1 1 0 0,0 0-1 0 0,-1-1 0 0 0,1 1 0 0 0,-1 3 0 0 0,1 2 24 0 0,0 0-1 0 0,-1 0 1 0 0,0-1 0 0 0,0 1-1 0 0,-1 0 1 0 0,0 0-1 0 0,-4 12 1 0 0,-4 8-60 0 0,-2-1 0 0 0,-1 0 0 0 0,-1 0 1 0 0,-1-2-1 0 0,-2 1 0 0 0,0-2 0 0 0,-2 0 0 0 0,0-1 0 0 0,-31 29 0 0 0,32-37-2260 0 0,-31 22-1 0 0,0-13-8163 0 0,37-19 7296 0 0,2 0 535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46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320 78 864 0 0,'-3'-6'590'0'0,"0"1"0"0"0,0 0-1 0 0,-1 0 1 0 0,0 0 0 0 0,1 0 0 0 0,-2 1 0 0 0,1 0-1 0 0,0 0 1 0 0,-1 0 0 0 0,0 0 0 0 0,0 0-1 0 0,0 1 1 0 0,0 0 0 0 0,-11-4 0 0 0,12 5-356 0 0,1 1 1 0 0,-1-1-1 0 0,0 1 1 0 0,0 0-1 0 0,0 0 1 0 0,1 1-1 0 0,-1-1 1 0 0,0 1 0 0 0,0 0-1 0 0,0 0 1 0 0,0 0-1 0 0,0 0 1 0 0,0 1-1 0 0,0 0 1 0 0,0 0-1 0 0,0 0 1 0 0,1 0-1 0 0,-1 0 1 0 0,0 1-1 0 0,1-1 1 0 0,-1 1-1 0 0,1 0 1 0 0,-5 4-1 0 0,-19 24 474 0 0,22-21-592 0 0,0 0 1 0 0,0 0 0 0 0,1 1 0 0 0,-3 11-1 0 0,-2 10-531 0 0,-6 46-1 0 0,8-36-780 0 0,-23 93-6139 0 0,5-47 2139 0 0,14-44 3340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1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222 218 1248 0 0,'-3'-6'709'0'0,"-1"0"-1"0"0,0 0 0 0 0,0 0 1 0 0,0 1-1 0 0,-1-1 0 0 0,0 1 1 0 0,0 1-1 0 0,-8-7 1 0 0,7 7-2 0 0,0-1 0 0 0,1-1 0 0 0,-1 1 1 0 0,1-1-1 0 0,0 0 0 0 0,1 0 1 0 0,-5-8-1 0 0,6 10-338 0 0,1-1 0 0 0,-1 0 0 0 0,1 0-1 0 0,1 0 1 0 0,-1 0 0 0 0,1-1 0 0 0,0 1 0 0 0,-1-9 0 0 0,2 11-272 0 0,0 1 1 0 0,1-1 0 0 0,-1 0-1 0 0,1 0 1 0 0,-1 1-1 0 0,1-1 1 0 0,0 1-1 0 0,0-1 1 0 0,0 1-1 0 0,1-1 1 0 0,-1 1 0 0 0,1-1-1 0 0,-1 1 1 0 0,1 0-1 0 0,0 0 1 0 0,0 0-1 0 0,0 0 1 0 0,0 0-1 0 0,2-1 1 0 0,-2 2-65 0 0,0 0 1 0 0,1 0-1 0 0,-1 0 1 0 0,0 0-1 0 0,0 0 1 0 0,1 1-1 0 0,-1-1 1 0 0,1 1-1 0 0,-1 0 1 0 0,0 0-1 0 0,1 0 0 0 0,-1 0 1 0 0,1 0-1 0 0,-1 0 1 0 0,0 0-1 0 0,1 1 1 0 0,-1-1-1 0 0,0 1 1 0 0,1 0-1 0 0,-1 0 1 0 0,4 2-1 0 0,-1-1 34 0 0,-1 0 1 0 0,1 0-1 0 0,0 1 0 0 0,-1 0 1 0 0,1 0-1 0 0,-1 0 0 0 0,0 0 1 0 0,7 7-1 0 0,-3 0 73 0 0,-1-1 0 0 0,0 1 0 0 0,0 0 0 0 0,-1 1 0 0 0,0 0 0 0 0,0 0 0 0 0,-2 0 0 0 0,1 0 0 0 0,4 22 0 0 0,-6-12 53 0 0,-2 0 1 0 0,0 0 0 0 0,-2 0-1 0 0,0-1 1 0 0,-1 1 0 0 0,-2 0-1 0 0,0 0 1 0 0,-1-1 0 0 0,0 0-1 0 0,-2 0 1 0 0,-1-1 0 0 0,0 1 0 0 0,-1-1-1 0 0,-1-1 1 0 0,-15 21 0 0 0,-13 18 208 0 0,-52 70 349 0 0,64-93-517 0 0,-33 58 1 0 0,58-91-233 0 0,1 0 0 0 0,-1 1 1 0 0,0-1-1 0 0,0 0 1 0 0,1 0-1 0 0,-1 0 0 0 0,1 1 1 0 0,-1-1-1 0 0,1 0 1 0 0,0 1-1 0 0,-1-1 0 0 0,1 1 1 0 0,0-1-1 0 0,0 0 1 0 0,0 1-1 0 0,0-1 0 0 0,0 1 1 0 0,0-1-1 0 0,0 0 0 0 0,1 1 1 0 0,-1-1-1 0 0,0 0 1 0 0,1 1-1 0 0,-1-1 0 0 0,1 0 1 0 0,-1 1-1 0 0,1-1 1 0 0,0 0-1 0 0,0 0 0 0 0,-1 0 1 0 0,1 1-1 0 0,0-1 0 0 0,0 0 1 0 0,0 0-1 0 0,0-1 1 0 0,0 1-1 0 0,1 0 0 0 0,-1 0 1 0 0,0 0-1 0 0,0-1 1 0 0,0 1-1 0 0,1 0 0 0 0,-1-1 1 0 0,0 1-1 0 0,1-1 1 0 0,-1 0-1 0 0,2 1 0 0 0,7 1-8 0 0,0 1 0 0 0,0-1 0 0 0,0-1-1 0 0,1 0 1 0 0,11 0 0 0 0,59-6-1164 0 0,0-3-1 0 0,85-19 1 0 0,-45 6-2367 0 0,115-9-6706 0 0,-82 22 3819 0 0,-94 8 4406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25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1 201 1300 0 0,'4'-53'4470'0'0,"-2"44"-3755"0"0,0-1-1 0 0,1 1 0 0 0,0-1 0 0 0,1 1 1 0 0,0 0-1 0 0,5-10 0 0 0,-5 14-438 0 0,-1-1-1 0 0,1 1 0 0 0,0 0 1 0 0,0 0-1 0 0,1 1 1 0 0,-1-1-1 0 0,1 1 0 0 0,0 0 1 0 0,0 0-1 0 0,8-3 0 0 0,-8 4-147 0 0,1 0-1 0 0,0 1 0 0 0,0-1 1 0 0,1 1-1 0 0,-1 1 0 0 0,13-2 1 0 0,-13 2-28 0 0,0 1 0 0 0,1 0 0 0 0,-1 0 0 0 0,1 0 0 0 0,-1 1 0 0 0,0 0 0 0 0,0 0 0 0 0,1 1 1 0 0,-1-1-1 0 0,0 2 0 0 0,0-1 0 0 0,6 4 0 0 0,-9-5-28 0 0,0 1 0 0 0,0 0-1 0 0,0 0 1 0 0,-1 1 0 0 0,1-1 0 0 0,-1 1 0 0 0,1-1 0 0 0,-1 1 0 0 0,0 0-1 0 0,0 0 1 0 0,0 0 0 0 0,0 0 0 0 0,0 0 0 0 0,-1 0 0 0 0,1 1-1 0 0,-1-1 1 0 0,0 0 0 0 0,0 1 0 0 0,0-1 0 0 0,0 1 0 0 0,-1-1 0 0 0,0 1-1 0 0,1 4 1 0 0,-2 15 161 0 0,-1 0 0 0 0,0 0 0 0 0,-2-1-1 0 0,0 1 1 0 0,-1-1 0 0 0,-2 0 0 0 0,0-1 0 0 0,-2 1-1 0 0,0-2 1 0 0,-1 1 0 0 0,-13 19 0 0 0,-52 93 1235 0 0,70-126-1356 0 0,1 1 1 0 0,1-1-1 0 0,0 1 0 0 0,0 0 0 0 0,0 0 1 0 0,-2 13-1 0 0,5-19-96 0 0,0-1 0 0 0,0 1-1 0 0,0-1 1 0 0,0 1 0 0 0,0 0 0 0 0,0-1 0 0 0,0 1 0 0 0,1-1 0 0 0,-1 1 0 0 0,1-1-1 0 0,-1 1 1 0 0,1-1 0 0 0,0 0 0 0 0,-1 1 0 0 0,1-1 0 0 0,0 0 0 0 0,1 2 0 0 0,0-1-10 0 0,0 0 0 0 0,0-1-1 0 0,0 0 1 0 0,1 1 0 0 0,-1-1 0 0 0,0 0 0 0 0,0 0 0 0 0,1 0 0 0 0,-1-1 0 0 0,0 1 0 0 0,1 0 0 0 0,-1-1 0 0 0,1 1 0 0 0,3-1 0 0 0,31 2-763 0 0,57-3 0 0 0,104-22-7642 0 0,-61 4 1485 0 0,-62 12 3812 0 0,0-2 696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1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87 360 0 0,'-1'-3'623'0'0,"1"0"-1"0"0,-1-1 1 0 0,0 1 0 0 0,0 0 0 0 0,0 0-1 0 0,-1 0 1 0 0,1 0 0 0 0,-1 0-1 0 0,0 0 1 0 0,0 1 0 0 0,0-1-1 0 0,0 0 1 0 0,-4-3 0 0 0,0 0 880 0 0,0 0 1 0 0,0 1-1 0 0,0 0 1 0 0,-12-7 0 0 0,17 11-1407 0 0,-1 0 1 0 0,0 0 0 0 0,0 0 0 0 0,0 1 0 0 0,1-1 0 0 0,-1 0 0 0 0,0 1 0 0 0,0 0 0 0 0,0-1 0 0 0,0 1 0 0 0,0 0 0 0 0,0 0 0 0 0,0 0 0 0 0,0 0 0 0 0,0 0 0 0 0,0 1 0 0 0,0-1 0 0 0,0 0 0 0 0,-3 2 0 0 0,2 0-39 0 0,0 0 1 0 0,0 0 0 0 0,0 0-1 0 0,0 0 1 0 0,0 0 0 0 0,1 1-1 0 0,-1-1 1 0 0,1 1 0 0 0,-1-1-1 0 0,-2 5 1 0 0,-4 8-78 0 0,1 0 0 0 0,1 0 0 0 0,-11 29 0 0 0,14-31 110 0 0,-11 28-1450 0 0,-19 81 0 0 0,30-100-542 0 0,1 0 0 0 0,1 0 0 0 0,0 1 0 0 0,2-1 0 0 0,4 35 0 0 0,5-25-807 0 0,8-5 675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69 207 400 0 0,'-13'-44'2882'0'0,"9"29"-727"0"0,0 0 1 0 0,-12-26-1 0 0,-3-17 2922 0 0,7 24-401 0 0,16 52-4006 0 0,12 39-302 0 0,1-1 0 0 0,3 0 0 0 0,48 90 0 0 0,-58-129-354 0 0,1 0 0 0 0,1-1-1 0 0,1-1 1 0 0,25 26-1 0 0,-34-38-7 0 0,-1 0-1 0 0,1 0 0 0 0,0-1 1 0 0,0 1-1 0 0,0-1 0 0 0,1 1 1 0 0,-1-2-1 0 0,0 1 1 0 0,1 0-1 0 0,-1-1 0 0 0,1 1 1 0 0,0-1-1 0 0,-1-1 0 0 0,1 1 1 0 0,0-1-1 0 0,7 0 0 0 0,-9 0 1 0 0,0 0 0 0 0,1 0 0 0 0,-1-1 0 0 0,0 0-1 0 0,1 1 1 0 0,-1-1 0 0 0,0 0 0 0 0,0-1 0 0 0,0 1 0 0 0,0-1-1 0 0,0 1 1 0 0,0-1 0 0 0,0 0 0 0 0,-1 0 0 0 0,1 0 0 0 0,-1 0-1 0 0,1 0 1 0 0,-1-1 0 0 0,0 1 0 0 0,0-1 0 0 0,0 0 0 0 0,0 0-1 0 0,0 1 1 0 0,1-4 0 0 0,6-15 0 0 0,-1 1 0 0 0,-1-1 1 0 0,-1 0-1 0 0,-1-1 0 0 0,0 0 0 0 0,-2 0 0 0 0,1-30 0 0 0,0 6-245 0 0,-4 44 14 0 0,0-1 0 0 0,1 0-1 0 0,-1 1 1 0 0,1-1 0 0 0,-1 0-1 0 0,1 1 1 0 0,0-1 0 0 0,0 1-1 0 0,1-1 1 0 0,-1 1 0 0 0,0-1-1 0 0,1 1 1 0 0,2-3 0 0 0,-4 5 24 0 0,0-1 1 0 0,1 1 0 0 0,-1 0-1 0 0,1 0 1 0 0,-1 0-1 0 0,1 0 1 0 0,-1 0 0 0 0,0 0-1 0 0,1 0 1 0 0,-1 0 0 0 0,1 0-1 0 0,-1 0 1 0 0,1 0-1 0 0,-1 0 1 0 0,1 0 0 0 0,-1 0-1 0 0,0 0 1 0 0,1 0 0 0 0,-1 1-1 0 0,1-1 1 0 0,-1 0-1 0 0,0 0 1 0 0,1 0 0 0 0,-1 1-1 0 0,1-1 1 0 0,-1 0 0 0 0,0 0-1 0 0,1 1 1 0 0,-1-1 0 0 0,0 0-1 0 0,0 1 1 0 0,1-1-1 0 0,-1 1 1 0 0,0-1 0 0 0,0 0-1 0 0,1 1 1 0 0,-1-1 0 0 0,0 1-1 0 0,0 0 1 0 0,9 25-4612 0 0,-4-11 2622 0 0,4 11-229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2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26 532 0 0,'1'0'141'0'0,"-1"0"-1"0"0,1 0 1 0 0,-1 0-1 0 0,0 0 1 0 0,1 0-1 0 0,-1 0 1 0 0,0 0-1 0 0,1-1 1 0 0,-1 1 0 0 0,0 0-1 0 0,1 0 1 0 0,-1 0-1 0 0,0-1 1 0 0,1 1-1 0 0,-1 0 1 0 0,0 0-1 0 0,1-1 1 0 0,-1 1 0 0 0,0 0-1 0 0,0 0 1 0 0,0-1-1 0 0,1 1 1 0 0,-1 0-1 0 0,0-1 1 0 0,0 1-1 0 0,0-1 1 0 0,0 1-1 0 0,1 0 1 0 0,-1-1 0 0 0,0 1-1 0 0,0 0 1 0 0,0-1-1 0 0,0 1 1 0 0,0-1-1 0 0,0 1 1 0 0,0 0-1 0 0,0-1 1 0 0,0 1 0 0 0,0 0-1 0 0,0-1 1 0 0,0 1-1 0 0,-1-1 1 0 0,1 1-1 0 0,0 0 1 0 0,0-1-1 0 0,0 1 1 0 0,0 0-1 0 0,-1-1 1 0 0,1 1 0 0 0,0 0-1 0 0,0 0 1 0 0,-1-1-1 0 0,1 1 1 0 0,0 0-1 0 0,-1-1 1 0 0,-4-8 4620 0 0,-24 31 108 0 0,12 0-4600 0 0,2 1-1 0 0,1 0 1 0 0,0 1-1 0 0,2 1 1 0 0,1 0-1 0 0,-8 28 1 0 0,-20 41-680 0 0,-22 21-2513 0 0,-111 137-11060 0 0,135-203 11878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20 222 596 0 0,'-2'-3'317'0'0,"0"0"0"0"0,0-1 0 0 0,0 1 0 0 0,0-1 1 0 0,0 0-1 0 0,1 1 0 0 0,-1-1 0 0 0,1 0 0 0 0,0 0 0 0 0,0 0 0 0 0,1 0 0 0 0,-1 0 0 0 0,1 0 0 0 0,0 0 1 0 0,0 0-1 0 0,0 0 0 0 0,1 0 0 0 0,-1 0 0 0 0,1 0 0 0 0,2-7 0 0 0,-1 5 104 0 0,0 0-1 0 0,0 0 1 0 0,1 1-1 0 0,-1-1 1 0 0,1 0-1 0 0,1 1 1 0 0,-1 0-1 0 0,1 0 1 0 0,0 0-1 0 0,0 0 1 0 0,0 1-1 0 0,1-1 1 0 0,5-3 0 0 0,3-2 134 0 0,0 2 0 0 0,1 0 1 0 0,0 0-1 0 0,21-7 0 0 0,-30 13-456 0 0,-1 0-1 0 0,0 1 0 0 0,1 0 0 0 0,-1 0 1 0 0,1 0-1 0 0,-1 1 0 0 0,1 0 0 0 0,0-1 0 0 0,-1 1 1 0 0,1 1-1 0 0,-1-1 0 0 0,1 1 0 0 0,-1 0 1 0 0,1 0-1 0 0,-1 0 0 0 0,1 1 0 0 0,-1-1 1 0 0,0 1-1 0 0,0 0 0 0 0,5 3 0 0 0,-5-2-15 0 0,0-1 1 0 0,-1 1-1 0 0,1 0 0 0 0,-1 0 0 0 0,0 1 0 0 0,0-1 0 0 0,0 0 0 0 0,-1 1 1 0 0,1 0-1 0 0,-1 0 0 0 0,0 0 0 0 0,0 0 0 0 0,3 7 0 0 0,-4-4 14 0 0,1 1 0 0 0,-1-1 0 0 0,0 1 0 0 0,-1 0 0 0 0,0-1 0 0 0,0 1 0 0 0,-2 11 0 0 0,-5 16 170 0 0,-1-1 0 0 0,-1 1 0 0 0,-2-2 0 0 0,-1 1 1 0 0,-32 58-1 0 0,-22 39 373 0 0,58-115-518 0 0,0 0-1 0 0,-6 18 1 0 0,-15 31 284 0 0,27-62-377 0 0,-2 5 77 0 0,0-1-1 0 0,0 1 1 0 0,-5 15 0 0 0,8-22-90 0 0,1 0 0 0 0,-1 0 1 0 0,1 0-1 0 0,0 0 0 0 0,-1 0 0 0 0,1 0 0 0 0,0 0 1 0 0,0 0-1 0 0,0 0 0 0 0,-1 0 0 0 0,1 0 1 0 0,0 0-1 0 0,1 0 0 0 0,-1 0 0 0 0,0 0 0 0 0,0 0 1 0 0,0 0-1 0 0,1 0 0 0 0,-1 0 0 0 0,0 0 0 0 0,1 0 1 0 0,-1 0-1 0 0,1 0 0 0 0,-1 0 0 0 0,1 0 1 0 0,-1-1-1 0 0,1 1 0 0 0,0 0 0 0 0,0 0 0 0 0,-1 0 1 0 0,1-1-1 0 0,0 1 0 0 0,0 0 0 0 0,0-1 1 0 0,0 1-1 0 0,-1-1 0 0 0,1 1 0 0 0,0-1 0 0 0,0 0 1 0 0,0 1-1 0 0,0-1 0 0 0,0 0 0 0 0,2 1 1 0 0,34 1 36 0 0,-1-2 0 0 0,1-1 0 0 0,-1-2 0 0 0,1-2 0 0 0,43-10 0 0 0,28-4-1199 0 0,-55 12-487 0 0,39-5-7106 0 0,102-1-1 0 0,-147 13 5898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7.2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27 292 700 0 0,'-4'-6'378'0'0,"1"-1"-1"0"0,-1 1 1 0 0,1-1 0 0 0,1 0-1 0 0,-1 0 1 0 0,1 0-1 0 0,0 0 1 0 0,1 0 0 0 0,0 0-1 0 0,-1-14 1 0 0,3 15-182 0 0,-1 0 0 0 0,1 1 1 0 0,0-1-1 0 0,0 1 0 0 0,1-1 1 0 0,0 1-1 0 0,0-1 0 0 0,0 1 0 0 0,1 0 1 0 0,-1 0-1 0 0,1 0 0 0 0,1 0 0 0 0,-1 1 1 0 0,6-7-1 0 0,4-3 441 0 0,0 0 1 0 0,1 1-1 0 0,1 0 1 0 0,0 1-1 0 0,23-14 0 0 0,-32 22-464 0 0,0 1 0 0 0,1 0 0 0 0,-1 0 0 0 0,1 0 0 0 0,-1 1 0 0 0,1 0 0 0 0,0 1 0 0 0,0-1 0 0 0,0 1-1 0 0,0 0 1 0 0,0 1 0 0 0,0 0 0 0 0,0 0 0 0 0,0 1 0 0 0,1-1 0 0 0,-1 1 0 0 0,11 4 0 0 0,-14-4-90 0 0,-1 0 1 0 0,0 0 0 0 0,0 1-1 0 0,-1-1 1 0 0,1 1 0 0 0,0 0-1 0 0,0 0 1 0 0,-1 0 0 0 0,1 0 0 0 0,-1 0-1 0 0,0 1 1 0 0,0-1 0 0 0,0 1-1 0 0,0-1 1 0 0,0 1 0 0 0,3 5-1 0 0,-3-3 18 0 0,0 1-1 0 0,0-1 0 0 0,-1 1 0 0 0,0 0 1 0 0,0-1-1 0 0,0 1 0 0 0,0 0 0 0 0,-1 10 1 0 0,-2 5 123 0 0,-1 1 0 0 0,-1-1 0 0 0,-12 39 1 0 0,16-58-210 0 0,-17 47 369 0 0,-44 92 0 0 0,17-57 239 0 0,-59 84 1 0 0,37-63 84 0 0,65-103-681 0 0,-1 0-1 0 0,1 0 1 0 0,0 0-1 0 0,0 0 1 0 0,0 0-1 0 0,0 0 1 0 0,0 0-1 0 0,0 1 1 0 0,1-1-1 0 0,-1 0 1 0 0,1 0-1 0 0,0 1 1 0 0,-1-1-1 0 0,1 0 1 0 0,0 0-1 0 0,1 5 1 0 0,-1-6-17 0 0,0 0 0 0 0,1 1 0 0 0,-1-1 1 0 0,1 0-1 0 0,-1 0 0 0 0,1 0 0 0 0,-1 0 0 0 0,1 0 1 0 0,0 0-1 0 0,-1 0 0 0 0,1 0 0 0 0,0 0 0 0 0,0-1 1 0 0,0 1-1 0 0,0 0 0 0 0,0 0 0 0 0,0-1 0 0 0,0 1 1 0 0,0 0-1 0 0,0-1 0 0 0,0 1 0 0 0,0-1 1 0 0,0 1-1 0 0,0-1 0 0 0,0 0 0 0 0,0 1 0 0 0,1-1 1 0 0,-1 0-1 0 0,0 0 0 0 0,0 0 0 0 0,0 0 0 0 0,2 0 1 0 0,36-3-576 0 0,0-2 0 0 0,63-15 0 0 0,-12 2-2275 0 0,-23 7-108 0 0,27-5-3007 0 0,103-3 1 0 0,-114 18 4083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48 220 492 0 0,'-4'-4'528'0'0,"-1"0"1"0"0,1 0-1 0 0,1 0 0 0 0,-1-1 0 0 0,0 0 1 0 0,1 1-1 0 0,0-1 0 0 0,1-1 0 0 0,-1 1 0 0 0,1 0 1 0 0,0-1-1 0 0,0 1 0 0 0,0-1 0 0 0,1 1 1 0 0,0-1-1 0 0,-1-9 0 0 0,2 10-136 0 0,1 0 0 0 0,-1 1-1 0 0,1-1 1 0 0,0 0 0 0 0,0 0-1 0 0,3-6 1 0 0,-1 5-112 0 0,0 0 0 0 0,0 0 1 0 0,0 0-1 0 0,1 0 0 0 0,0 1 1 0 0,0-1-1 0 0,9-8 0 0 0,-11 11-205 0 0,1 1 1 0 0,0-1-1 0 0,0 0 0 0 0,0 1 1 0 0,0 0-1 0 0,1 0 0 0 0,-1 0 1 0 0,1 0-1 0 0,-1 0 0 0 0,1 0 1 0 0,0 1-1 0 0,0 0 0 0 0,-1 0 0 0 0,1 0 1 0 0,0 0-1 0 0,0 1 0 0 0,0-1 1 0 0,0 1-1 0 0,0 0 0 0 0,0 0 1 0 0,0 1-1 0 0,0-1 0 0 0,0 1 1 0 0,4 1-1 0 0,-6-1-30 0 0,1 0 1 0 0,-1 1-1 0 0,0-1 1 0 0,0 1-1 0 0,0 0 1 0 0,0-1-1 0 0,0 1 0 0 0,0 0 1 0 0,0 0-1 0 0,0 0 1 0 0,-1 0-1 0 0,1 1 1 0 0,-1-1-1 0 0,0 0 1 0 0,0 1-1 0 0,0-1 1 0 0,0 1-1 0 0,0-1 1 0 0,0 1-1 0 0,0-1 0 0 0,-1 4 1 0 0,2 6 61 0 0,0 0 1 0 0,-1 1-1 0 0,-1 12 1 0 0,0-19-73 0 0,-1 14 63 0 0,-1-1-1 0 0,-7 30 0 0 0,1-7-7 0 0,5-29-69 0 0,-1 1 1 0 0,0-1 0 0 0,-8 18-1 0 0,8-22-10 0 0,0 0 0 0 0,1 1 0 0 0,0-1 0 0 0,0 1 0 0 0,1 0-1 0 0,-2 17 1 0 0,2-17 23 0 0,-1 7 60 0 0,5-14-23 0 0,3-7 20 0 0,1-1-61 0 0,-1 1 1 0 0,1-1 0 0 0,0 1 0 0 0,1 0 0 0 0,9-4-1 0 0,11-8 21 0 0,-15 9-29 0 0,-1 0 0 0 0,1 1 0 0 0,0 1-1 0 0,1 0 1 0 0,-1 1 0 0 0,1 0 0 0 0,0 1 0 0 0,0 1 0 0 0,0-1 0 0 0,0 2-1 0 0,0 0 1 0 0,14 1 0 0 0,-23 1-3 0 0,1-1 0 0 0,-1 1 0 0 0,0 0 1 0 0,0 0-1 0 0,0 0 0 0 0,0 1 0 0 0,0-1 0 0 0,0 1 0 0 0,0 0 0 0 0,0 0 1 0 0,-1 1-1 0 0,1-1 0 0 0,-1 1 0 0 0,1 0 0 0 0,-1 0 0 0 0,0 0 0 0 0,0 0 0 0 0,0 0 1 0 0,-1 1-1 0 0,1-1 0 0 0,-1 1 0 0 0,0 0 0 0 0,0 0 0 0 0,0-1 0 0 0,0 1 1 0 0,-1 1-1 0 0,0-1 0 0 0,2 7 0 0 0,-2-1 28 0 0,1 0 0 0 0,-2-1 1 0 0,1 1-1 0 0,-1 0 0 0 0,-1 0 1 0 0,0-1-1 0 0,0 1 0 0 0,-1 0 0 0 0,0-1 1 0 0,-1 1-1 0 0,-4 9 0 0 0,-7 15-29 0 0,-3-2 0 0 0,0 0 0 0 0,-2 0 0 0 0,-1-2 0 0 0,-2-1 0 0 0,-28 31 0 0 0,31-38-822 0 0,-28 28-1574 0 0,29-35-2453 0 0,-1-3-3908 0 0,26-16 6306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58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44 824 0 0,'0'-2'505'0'0,"0"-1"1"0"0,0 1-1 0 0,0 0 0 0 0,0 0 0 0 0,0 0 0 0 0,-1 0 1 0 0,1 0-1 0 0,-1-1 0 0 0,1 1 0 0 0,-1 0 1 0 0,0 0-1 0 0,0 0 0 0 0,0 0 0 0 0,0 1 0 0 0,-1-3 1 0 0,0 3-254 0 0,1 0 0 0 0,-1 0 0 0 0,1 0 0 0 0,-1 0 0 0 0,0 0 0 0 0,1 1 1 0 0,-1-1-1 0 0,0 1 0 0 0,1-1 0 0 0,-1 1 0 0 0,0 0 0 0 0,0-1 0 0 0,0 1 1 0 0,1 0-1 0 0,-1 0 0 0 0,0 0 0 0 0,0 0 0 0 0,0 1 0 0 0,1-1 0 0 0,-4 2 1 0 0,2-2-57 0 0,0 1 0 0 0,1 0 1 0 0,-1 0-1 0 0,0 0 0 0 0,1 0 1 0 0,-1 1-1 0 0,1-1 0 0 0,-3 3 1 0 0,-1 1 67 0 0,0 0 0 0 0,0 1 0 0 0,1 0 1 0 0,-8 10-1 0 0,-33 60-56 0 0,43-71-231 0 0,-2 5-26 0 0,-11 19-1536 0 0,0 0 1 0 0,-1 0-1 0 0,-2-2 0 0 0,-1 0 1 0 0,-28 28-1 0 0,-55 39-3886 0 0,47-46 3439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02.5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48 0 0,'-16'0'3365'0'0,"2"2"3569"0"0,17 1-2345 0 0,16 1-4151 0 0,203 34 3373 0 0,-217-37-3738 0 0,1 1-1 0 0,-1-1 1 0 0,0 1 0 0 0,0 0 0 0 0,0 0-1 0 0,0 1 1 0 0,0 0 0 0 0,0 0-1 0 0,0 0 1 0 0,-1 0 0 0 0,0 1-1 0 0,0-1 1 0 0,0 1 0 0 0,7 8 0 0 0,-9-8-27 0 0,0 0 0 0 0,0-1 1 0 0,0 1-1 0 0,0 0 0 0 0,0 0 1 0 0,-1 0-1 0 0,0 0 0 0 0,0 0 1 0 0,0 1-1 0 0,0-1 0 0 0,-1 0 1 0 0,0 6-1 0 0,0 8 31 0 0,-2 0 0 0 0,0 0 0 0 0,-1 0 0 0 0,0 0 0 0 0,-2 0 0 0 0,0-1 0 0 0,-1 0 0 0 0,-15 30 0 0 0,19-42-1 0 0,-1 0-1 0 0,0 1 1 0 0,1-1-1 0 0,0 1 0 0 0,0 0 1 0 0,1 0-1 0 0,0 0 1 0 0,0 0-1 0 0,0 6 0 0 0,1-11 152 0 0,2-1-191 0 0,0-1 0 0 0,1 1-1 0 0,-1 0 1 0 0,0-1 0 0 0,1 0 0 0 0,-1 1-1 0 0,0-1 1 0 0,0 0 0 0 0,0 0 0 0 0,0 0-1 0 0,1 0 1 0 0,-1-1 0 0 0,-1 1 0 0 0,3-2 0 0 0,-1 1-2 0 0,11-6-23 0 0,0 0-1 0 0,1 1 0 0 0,-1 0 0 0 0,1 1 0 0 0,1 1 0 0 0,-1 0 0 0 0,1 2 0 0 0,0-1 0 0 0,0 2 0 0 0,0 0 1 0 0,0 1-1 0 0,26 2 0 0 0,-39-1-5 0 0,0 0 0 0 0,0 1 0 0 0,-1-1 0 0 0,1 1 0 0 0,0 0 0 0 0,-1 0 0 0 0,1 0 0 0 0,0 0 0 0 0,-1 1 0 0 0,1-1 1 0 0,-1 0-1 0 0,0 1 0 0 0,1 0 0 0 0,-1 0 0 0 0,0 0 0 0 0,0 0 0 0 0,0 0 0 0 0,0 0 0 0 0,-1 0 0 0 0,1 0 0 0 0,-1 1 0 0 0,1-1 0 0 0,-1 1 0 0 0,0-1 1 0 0,0 1-1 0 0,0-1 0 0 0,0 1 0 0 0,0 0 0 0 0,0 3 0 0 0,0 0 10 0 0,-1 0 0 0 0,0 1 0 0 0,0-1-1 0 0,0 1 1 0 0,-1-1 0 0 0,0 0 0 0 0,0 0 0 0 0,0 1 0 0 0,-1-1 0 0 0,0 0 0 0 0,-5 10-1 0 0,-8 12-42 0 0,-1-1 0 0 0,-1-1-1 0 0,-1-1 1 0 0,-38 41 0 0 0,-22 10-3051 0 0,-4-7-6219 0 0,28-37 62 0 0,44-26 7465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02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64 544 0 0,'6'-5'1229'0'0,"-1"0"1"0"0,-1 0-1 0 0,1-1 0 0 0,5-10 1 0 0,6-5 5873 0 0,-12 16-4352 0 0,-6 6-1117 0 0,-8 9-419 0 0,1 6-884 0 0,0 1 1 0 0,1 0 0 0 0,1 0 0 0 0,-10 35-1 0 0,3-7-373 0 0,-39 82-2615 0 0,35-89-1291 0 0,-3-2-1 0 0,-46 66 1 0 0,37-63 958 0 0,2 3 548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12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5 111 588 0 0,'-3'-24'2005'0'0,"3"21"-1798"0"0,-1 1 0 0 0,1 0 0 0 0,0-1-1 0 0,0 1 1 0 0,0 0 0 0 0,0-1 0 0 0,0 1-1 0 0,0 0 1 0 0,0-1 0 0 0,1 1 0 0 0,-1 0-1 0 0,1-1 1 0 0,0 1 0 0 0,2-4 0 0 0,-1 2 103 0 0,0 1 0 0 0,0 0 1 0 0,1 0-1 0 0,-1 0 1 0 0,1 1-1 0 0,0-1 0 0 0,0 1 1 0 0,0-1-1 0 0,0 1 1 0 0,1 0-1 0 0,-1 0 1 0 0,0 0-1 0 0,1 1 0 0 0,0-1 1 0 0,-1 1-1 0 0,1 0 1 0 0,0 0-1 0 0,-1 0 1 0 0,1 0-1 0 0,5 0 0 0 0,15-2 1058 0 0,0 2-1 0 0,27 0 1 0 0,-34 1-926 0 0,-15 0-367 0 0,1 0 0 0 0,-1 0 0 0 0,0 0 0 0 0,1 1 0 0 0,-1-1 1 0 0,0 1-1 0 0,1-1 0 0 0,-1 1 0 0 0,0 0 0 0 0,0 0 1 0 0,0 0-1 0 0,0 0 0 0 0,0 0 0 0 0,0 0 0 0 0,0 0 0 0 0,0 1 1 0 0,0-1-1 0 0,0 1 0 0 0,-1 0 0 0 0,1-1 0 0 0,-1 1 1 0 0,1 0-1 0 0,-1 0 0 0 0,2 3 0 0 0,-1-1 9 0 0,-1-1 0 0 0,0 1 0 0 0,0 0 0 0 0,0-1 0 0 0,-1 1 0 0 0,1 0 0 0 0,-1-1 0 0 0,0 1 0 0 0,0 0 0 0 0,0 0 0 0 0,-1-1 0 0 0,1 1 0 0 0,-1 0 0 0 0,0-1 0 0 0,0 1 0 0 0,-1 3 0 0 0,-16 41 498 0 0,-2-1 0 0 0,-1-1 1 0 0,-30 44-1 0 0,42-74-446 0 0,1 1 0 0 0,-13 33 0 0 0,3-5-11 0 0,17-43-119 0 0,0 0-1 0 0,0 0 0 0 0,0 0 0 0 0,0 0 0 0 0,1 0 0 0 0,-1 0 1 0 0,1 0-1 0 0,-1 0 0 0 0,1 1 0 0 0,0-1 0 0 0,0 0 0 0 0,0 0 0 0 0,0 1 1 0 0,0-1-1 0 0,0 0 0 0 0,1 0 0 0 0,-1 0 0 0 0,1 1 0 0 0,-1-1 1 0 0,1 0-1 0 0,0 0 0 0 0,0 0 0 0 0,0 0 0 0 0,0 0 0 0 0,0 0 0 0 0,0 0 1 0 0,1-1-1 0 0,-1 1 0 0 0,1 0 0 0 0,-1-1 0 0 0,1 1 0 0 0,0-1 1 0 0,-1 1-1 0 0,1-1 0 0 0,0 0 0 0 0,3 2 0 0 0,3-1 7 0 0,1 1 1 0 0,0-1-1 0 0,-1 0 0 0 0,1-1 0 0 0,0 0 1 0 0,0-1-1 0 0,14 0 0 0 0,70-10-301 0 0,-50 4-122 0 0,22 0-708 0 0,292-19-17445 0 0,-308 25 16443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27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0 128 0 0,'-4'6'9415'0'0,"-6"3"-6049"0"0,-14 14-1572 0 0,-19 36 221 0 0,17-27-1980 0 0,-37 66 0 0 0,52-78-786 0 0,-12 23-3334 0 0,21-39 2994 0 0,0 0 0 0 0,0 1 0 0 0,1-1 0 0 0,0 1 0 0 0,-1-1 0 0 0,2 1 0 0 0,-2 6 0 0 0,2-5-1097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13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21 612 0 0,'-6'-3'1204'0'0,"1"0"1"0"0,-1 0-1 0 0,0 1 1 0 0,0 0-1 0 0,0-1 1 0 0,0 2-1 0 0,-12-3 1 0 0,15 4-934 0 0,1 0 0 0 0,-1 0 1 0 0,1 0-1 0 0,-1 1 0 0 0,1-1 1 0 0,-1 1-1 0 0,1-1 0 0 0,-1 1 1 0 0,1 0-1 0 0,0 0 0 0 0,-1 0 1 0 0,1 0-1 0 0,0 0 0 0 0,0 1 1 0 0,0-1-1 0 0,0 1 0 0 0,0-1 1 0 0,0 1-1 0 0,0 0 0 0 0,0-1 1 0 0,1 1-1 0 0,-4 5 0 0 0,-2 3-6 0 0,-1 1 0 0 0,2 0 0 0 0,0 0 0 0 0,0 1 0 0 0,-8 22 0 0 0,-23 56 159 0 0,30-68-593 0 0,-1-1 1 0 0,0 1 0 0 0,-17 28-1 0 0,-42 56-6662 0 0,15-23-1974 0 0,41-61 6889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14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57 225 16 0 0,'-12'-20'1978'0'0,"1"-1"0"0"0,1 0 0 0 0,-12-39-1 0 0,21 58-1792 0 0,1-1 0 0 0,0 0-1 0 0,0 0 1 0 0,0 1 0 0 0,0-1-1 0 0,0 0 1 0 0,0 0 0 0 0,1 1-1 0 0,-1-1 1 0 0,1 0-1 0 0,0 0 1 0 0,0 1 0 0 0,0-1-1 0 0,0 1 1 0 0,0-1 0 0 0,0 1-1 0 0,1 0 1 0 0,2-4 0 0 0,-2 3 0 0 0,1-1 0 0 0,0 0 1 0 0,0 1-1 0 0,1 0 0 0 0,-1 0 1 0 0,1 0-1 0 0,0 0 1 0 0,-1 0-1 0 0,1 1 0 0 0,5-2 1 0 0,-3 1 11 0 0,0 1 0 0 0,1-1 1 0 0,0 2-1 0 0,-1-1 0 0 0,1 1 1 0 0,0 0-1 0 0,0 0 0 0 0,0 1 1 0 0,-1 0-1 0 0,14 2 1 0 0,-17-2-129 0 0,-1 1 1 0 0,1-1-1 0 0,0 1 1 0 0,0 0-1 0 0,-1 0 1 0 0,1 0 0 0 0,-1 0-1 0 0,1 1 1 0 0,-1-1-1 0 0,1 1 1 0 0,-1-1-1 0 0,0 1 1 0 0,0 0 0 0 0,0 0-1 0 0,0 0 1 0 0,0 0-1 0 0,0 0 1 0 0,0 1-1 0 0,-1-1 1 0 0,1 1 0 0 0,-1-1-1 0 0,0 1 1 0 0,1-1-1 0 0,-1 1 1 0 0,0 0-1 0 0,-1-1 1 0 0,2 5 0 0 0,0 9 167 0 0,0 0 1 0 0,-1 1-1 0 0,-1-1 1 0 0,0 1 0 0 0,-1-1-1 0 0,-4 20 1 0 0,-27 99 796 0 0,16-78-586 0 0,12-41-349 0 0,-2 8 53 0 0,0-1-1 0 0,1 1 1 0 0,2 1-1 0 0,-1 25 1 0 0,4-48-148 0 0,1 0 1 0 0,-1-1-1 0 0,0 1 0 0 0,1 0 1 0 0,-1-1-1 0 0,1 1 0 0 0,0-1 1 0 0,-1 1-1 0 0,1-1 0 0 0,0 1 1 0 0,0-1-1 0 0,0 1 0 0 0,0-1 1 0 0,0 0-1 0 0,0 1 1 0 0,1-1-1 0 0,-1 0 0 0 0,0 0 1 0 0,1 0-1 0 0,-1 0 0 0 0,0 0 1 0 0,1 0-1 0 0,-1-1 0 0 0,1 1 1 0 0,0 0-1 0 0,-1-1 0 0 0,1 1 1 0 0,-1-1-1 0 0,1 0 0 0 0,0 1 1 0 0,-1-1-1 0 0,3 0 0 0 0,8 1-18 0 0,0 0-1 0 0,0 0 1 0 0,16-3-1 0 0,-26 2 8 0 0,114-13-817 0 0,1-7-3349 0 0,125-14-9204 0 0,-194 34 11085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14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61 652 0 0,'0'-10'1869'0'0,"1"7"-1176"0"0,-1 1 0 0 0,0-1 0 0 0,0 0 0 0 0,0 0 0 0 0,0 1 0 0 0,0-1 0 0 0,-1 0 0 0 0,1 1 0 0 0,-1-1 0 0 0,0 0 0 0 0,0 1 0 0 0,0-1 0 0 0,0 1 0 0 0,-2-4 0 0 0,1 3 680 0 0,-4-1 1055 0 0,-6 13-1800 0 0,4 2-453 0 0,1 1 1 0 0,0 0-1 0 0,0 0 0 0 0,-6 19 0 0 0,0-4-90 0 0,3-2-113 0 0,0 1 1 0 0,-6 31-1 0 0,-5 13-2416 0 0,18-63 1493 0 0,1-1 0 0 0,1 0 1 0 0,0 1-1 0 0,-1 0 0 0 0,1 12 1 0 0,1-17 556 0 0,0 1 1 0 0,0-1-1 0 0,0 1 1 0 0,1-1 0 0 0,-1 1-1 0 0,1-1 1 0 0,-1 1 0 0 0,1-1-1 0 0,0 0 1 0 0,0 0-1 0 0,0 1 1 0 0,0-1 0 0 0,1 0-1 0 0,-1 0 1 0 0,0 0-1 0 0,1 0 1 0 0,0 0 0 0 0,-1 0-1 0 0,3 2 1 0 0,14 3-1534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50:1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272 195 820 0 0,'0'-15'1102'0'0,"0"1"538"0"0,0 0 0 0 0,1 0 0 0 0,4-23 0 0 0,-3 31-987 0 0,-1 0-1 0 0,1 0 1 0 0,1 1 0 0 0,-1-1 0 0 0,1 1-1 0 0,6-10 1 0 0,-6 11-494 0 0,0 0 0 0 0,0 0-1 0 0,0 1 1 0 0,0-1 0 0 0,0 1 0 0 0,1 0 0 0 0,0 0-1 0 0,-1 0 1 0 0,1 0 0 0 0,0 1 0 0 0,0-1-1 0 0,1 1 1 0 0,-1 0 0 0 0,0 0 0 0 0,1 1-1 0 0,-1-1 1 0 0,1 1 0 0 0,0 0 0 0 0,-1 0-1 0 0,1 1 1 0 0,0-1 0 0 0,-1 1 0 0 0,10 1 0 0 0,-9 0-111 0 0,1 0 0 0 0,-1 0 1 0 0,0 0-1 0 0,1 1 1 0 0,-1 0-1 0 0,0 0 1 0 0,0 0-1 0 0,-1 0 1 0 0,1 1-1 0 0,0 0 1 0 0,-1 0-1 0 0,1 0 0 0 0,-1 1 1 0 0,0 0-1 0 0,0-1 1 0 0,-1 1-1 0 0,1 1 1 0 0,-1-1-1 0 0,0 0 1 0 0,0 1-1 0 0,0 0 1 0 0,-1-1-1 0 0,1 1 0 0 0,-1 0 1 0 0,0 0-1 0 0,-1 1 1 0 0,1-1-1 0 0,-1 0 1 0 0,0 1-1 0 0,0-1 1 0 0,-1 0-1 0 0,0 1 1 0 0,0 5-1 0 0,0 36 129 0 0,-8 63 1 0 0,6-87-153 0 0,2 47 0 0 0,1-32-18 0 0,-1-37-4 0 0,0 0-1 0 0,0 0 1 0 0,0 0 0 0 0,0 0-1 0 0,0 0 1 0 0,1 0 0 0 0,-1 0-1 0 0,0 0 1 0 0,1 0 0 0 0,-1 0-1 0 0,0-1 1 0 0,1 1 0 0 0,-1 0-1 0 0,1 0 1 0 0,0 0 0 0 0,-1 0-1 0 0,1-1 1 0 0,0 1 0 0 0,-1 0-1 0 0,1-1 1 0 0,0 1 0 0 0,0-1-1 0 0,-1 1 1 0 0,1 0 0 0 0,0-1-1 0 0,0 0 1 0 0,0 1 0 0 0,0-1-1 0 0,0 0 1 0 0,0 1 0 0 0,0-1-1 0 0,0 0 1 0 0,0 0 0 0 0,0 0-1 0 0,0 0 1 0 0,0 0 0 0 0,0 0-1 0 0,0 0 1 0 0,0 0 0 0 0,0 0-1 0 0,0 0 1 0 0,0 0 0 0 0,1-1-1 0 0,8-1 44 0 0,0-1 0 0 0,-1 1 0 0 0,15-7 0 0 0,-13 5 20 0 0,7-3 12 0 0,46-12 235 0 0,-59 18-253 0 0,1 1 0 0 0,-1-1-1 0 0,0 1 1 0 0,0-1 0 0 0,0 2-1 0 0,1-1 1 0 0,-1 0 0 0 0,0 1-1 0 0,0 0 1 0 0,8 3 0 0 0,-11-3-25 0 0,-1 0 0 0 0,1 0 0 0 0,0 0 0 0 0,-1 1 0 0 0,1-1 0 0 0,-1 0 0 0 0,0 1 0 0 0,1-1 0 0 0,-1 1 0 0 0,0 0 0 0 0,0-1 0 0 0,0 1 0 0 0,0 0 0 0 0,0 0 0 0 0,0 0 0 0 0,-1 0 0 0 0,1 0 0 0 0,-1-1 0 0 0,1 1 0 0 0,-1 0 0 0 0,0 0 0 0 0,0 0 0 0 0,1 0 0 0 0,-1 0 0 0 0,-1 0 0 0 0,1 0 0 0 0,0 0 0 0 0,0 0 0 0 0,-1 0 0 0 0,0 4 0 0 0,-2 6 96 0 0,0-1 1 0 0,-1 1-1 0 0,-7 17 1 0 0,-3-1-16 0 0,-1 0 0 0 0,-1-1 0 0 0,-39 47 1 0 0,-71 66-416 0 0,99-111 75 0 0,-71 62-1861 0 0,46-44-198 0 0,-112 91-7324 0 0,46-55 3776 0 0,54-45 3956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0 534 1384 0 0,'71'-152'6657'0'0,"-1"2"-192"0"0,-53 119-5204 0 0,22-31 1 0 0,-23 40-280 0 0,34-36 0 0 0,-44 52-849 0 0,1-1 0 0 0,0 1 0 0 0,0 1 0 0 0,0-1 0 0 0,0 1-1 0 0,1 1 1 0 0,0-1 0 0 0,0 1 0 0 0,11-4 0 0 0,-18 8-113 0 0,1-1 1 0 0,-1 1-1 0 0,0-1 0 0 0,1 1 1 0 0,-1 0-1 0 0,0 0 0 0 0,1 0 1 0 0,-1-1-1 0 0,1 1 0 0 0,-1 1 1 0 0,0-1-1 0 0,1 0 0 0 0,-1 0 1 0 0,1 0-1 0 0,-1 1 0 0 0,0-1 1 0 0,1 1-1 0 0,-1-1 0 0 0,0 1 0 0 0,0-1 1 0 0,1 1-1 0 0,-1 0 0 0 0,0 0 1 0 0,0-1-1 0 0,0 1 0 0 0,0 0 1 0 0,0 0-1 0 0,0 0 0 0 0,0 0 1 0 0,0 0-1 0 0,0 1 0 0 0,0-1 1 0 0,-1 0-1 0 0,1 0 0 0 0,-1 1 1 0 0,1-1-1 0 0,-1 0 0 0 0,1 0 1 0 0,-1 1-1 0 0,1-1 0 0 0,-1 1 1 0 0,0-1-1 0 0,0 0 0 0 0,0 1 1 0 0,0-1-1 0 0,0 2 0 0 0,0 10 67 0 0,0 0-1 0 0,0 1 0 0 0,-2-1 1 0 0,-2 14-1 0 0,1-10-48 0 0,1-6-11 0 0,-1 0-1 0 0,0 0 1 0 0,-9 20-1 0 0,-4 16 14 0 0,3-4-14 0 0,-4 19-14 0 0,6-25-1 0 0,10-34-6 0 0,-1 0-1 0 0,1 1 1 0 0,-1-1 0 0 0,1 1 0 0 0,0-1 0 0 0,0 1-1 0 0,1-1 1 0 0,-1 1 0 0 0,1-1 0 0 0,-1 1-1 0 0,1 0 1 0 0,0-1 0 0 0,1 1 0 0 0,-1 0 0 0 0,1-1-1 0 0,-1 1 1 0 0,1-1 0 0 0,3 7 0 0 0,-3-9-4 0 0,-1 1 1 0 0,1-1-1 0 0,0 0 0 0 0,0-1 1 0 0,1 1-1 0 0,-1 0 1 0 0,0 0-1 0 0,0 0 1 0 0,0-1-1 0 0,0 1 0 0 0,1-1 1 0 0,-1 1-1 0 0,0-1 1 0 0,1 1-1 0 0,-1-1 1 0 0,0 0-1 0 0,1 1 1 0 0,-1-1-1 0 0,0 0 0 0 0,1 0 1 0 0,-1 0-1 0 0,1 0 1 0 0,1-1-1 0 0,38-7 5 0 0,-29 5-4 0 0,18-4 15 0 0,59-12-8 0 0,-81 18-7 0 0,0 0-1 0 0,-1 1 0 0 0,1-1 0 0 0,0 2 0 0 0,0-1 1 0 0,0 1-1 0 0,0 0 0 0 0,13 4 0 0 0,-19-4 13 0 0,0-1 0 0 0,-1 1 1 0 0,1-1-1 0 0,0 1 0 0 0,-1 0 0 0 0,1 0 1 0 0,-1 0-1 0 0,1 0 0 0 0,-1 0 0 0 0,1 0 0 0 0,-1 0 1 0 0,0 0-1 0 0,0 1 0 0 0,1-1 0 0 0,-1 0 0 0 0,0 1 1 0 0,0-1-1 0 0,0 1 0 0 0,-1 0 0 0 0,1-1 1 0 0,0 1-1 0 0,0-1 0 0 0,0 5 0 0 0,-1-4 11 0 0,0 1-1 0 0,0 0 1 0 0,-1 0 0 0 0,1 0-1 0 0,-1 0 1 0 0,1-1-1 0 0,-1 1 1 0 0,0 0 0 0 0,0 0-1 0 0,0-1 1 0 0,0 1-1 0 0,-1-1 1 0 0,-2 4 0 0 0,-4 5 32 0 0,0 0 0 0 0,-1 0 1 0 0,-1-1-1 0 0,-20 17 1 0 0,-13 6-1361 0 0,-52 29-1 0 0,-128 58-9835 0 0,117-66 6068 0 0,31-12 2187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94 896 0 0,'7'-9'2905'0'0,"1"-2"0"0"0,-2 1-1 0 0,11-23 1 0 0,-1 2 1790 0 0,-14 32-2623 0 0,-1 10-1092 0 0,-2 5-1040 0 0,-1-7 283 0 0,-23 133-837 0 0,16-85-5203 0 0,7-35 355 0 0,2-17-956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0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0 416 192 0 0,'10'-48'3183'0'0,"2"1"1"0"0,1 0-1 0 0,29-64 0 0 0,-36 99-2784 0 0,0 0 1 0 0,1 1-1 0 0,0 0 0 0 0,1 0 0 0 0,1 0 1 0 0,-1 1-1 0 0,2 1 0 0 0,-1-1 0 0 0,1 2 1 0 0,0-1-1 0 0,1 1 0 0 0,0 1 0 0 0,1 0 1 0 0,-1 0-1 0 0,21-7 0 0 0,-27 12-289 0 0,0 1 0 0 0,0 0 0 0 0,0 0 0 0 0,0 1 0 0 0,0-1 0 0 0,-1 1 0 0 0,1 0 0 0 0,0 1 0 0 0,0-1 0 0 0,0 1 0 0 0,0 0 0 0 0,0 0 0 0 0,0 1 0 0 0,-1-1 0 0 0,7 3 0 0 0,-8-2-35 0 0,0 0 0 0 0,1 1-1 0 0,-1-1 1 0 0,0 0 0 0 0,0 1 0 0 0,-1 0 0 0 0,1 0 0 0 0,-1 0 0 0 0,1 0 0 0 0,-1 0 0 0 0,0 0-1 0 0,0 0 1 0 0,0 1 0 0 0,0-1 0 0 0,-1 1 0 0 0,1 0 0 0 0,-1-1 0 0 0,0 1 0 0 0,0 0 0 0 0,0 4-1 0 0,0 6 72 0 0,0 1-1 0 0,0-1 0 0 0,-2 1 0 0 0,0 0 0 0 0,0-1 0 0 0,-2 1 0 0 0,1-1 0 0 0,-6 14 0 0 0,-46 114 696 0 0,29-81-498 0 0,-32 101 228 0 0,56-157-562 0 0,0 1 1 0 0,0-1-1 0 0,0 0 0 0 0,0 1 1 0 0,1-1-1 0 0,0 0 1 0 0,0 1-1 0 0,0-1 0 0 0,1 0 1 0 0,0 1-1 0 0,2 7 1 0 0,-2-9-61 0 0,0-1 0 0 0,1 0 0 0 0,0 0 0 0 0,-1 0 0 0 0,1 0 0 0 0,0 0 1 0 0,1 0-1 0 0,-1 0 0 0 0,0-1 0 0 0,1 1 0 0 0,-1-1 0 0 0,1 0 0 0 0,0 0 1 0 0,0 0-1 0 0,0 0 0 0 0,0 0 0 0 0,0-1 0 0 0,5 3 0 0 0,9 2-1177 0 0,0-1-1 0 0,0-1 1 0 0,1 0-1 0 0,34 3 0 0 0,76-5-6946 0 0,-40-2 3646 0 0,-2 4 1382 0 0,14 1 881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1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43 212 0 0,'-2'-1'981'0'0,"0"-1"0"0"0,0 1 1 0 0,0-1-1 0 0,1 0 0 0 0,-1 0 0 0 0,0 1 0 0 0,1-1 1 0 0,-1 0-1 0 0,1-1 0 0 0,-1-1 0 0 0,1 2-322 0 0,0 0 1 0 0,-1 0-1 0 0,1 1 0 0 0,0-1 0 0 0,0 0 1 0 0,-1 1-1 0 0,1-1 0 0 0,-1 1 0 0 0,-3-3 1 0 0,4 3 166 0 0,-16 17 692 0 0,7 4-1181 0 0,-12 43-1 0 0,5-23-798 0 0,14-35-218 0 0,1 0 0 0 0,-1 0 0 0 0,1 0 0 0 0,0 0 0 0 0,0 0 0 0 0,1 0 0 0 0,0 0 0 0 0,-2 10 0 0 0,3-14 538 0 0,0-1 0 0 0,0 0 0 0 0,0 1 0 0 0,0-1 0 0 0,0 0 0 0 0,0 1 0 0 0,0-1 0 0 0,0 0 0 0 0,0 1 0 0 0,0-1 0 0 0,1 0 0 0 0,-1 1 0 0 0,0-1 0 0 0,0 0 0 0 0,0 1 0 0 0,0-1 0 0 0,0 0 0 0 0,1 1 0 0 0,-1-1 0 0 0,0 0 0 0 0,0 0 0 0 0,1 1 0 0 0,-1-1 0 0 0,0 0 0 0 0,0 0 0 0 0,1 1 0 0 0,-1-1 0 0 0,0 0 0 0 0,0 0 0 0 0,1 0 0 0 0,-1 0 0 0 0,0 0 0 0 0,1 1 0 0 0,-1-1 0 0 0,0 0-1 0 0,1 0 1 0 0,-1 0 0 0 0,0 0 0 0 0,1 0 0 0 0,-1 0 0 0 0,1 0 0 0 0,-1 0 0 0 0,0 0 0 0 0,1 0 0 0 0,-1 0 0 0 0,0 0 0 0 0,1 0 0 0 0,-1-1 0 0 0,17-8-4398 0 0,-7 0 2558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2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1 532 1084 0 0,'67'-210'9319'0'0,"-59"181"-8374"0"0,1 1 1 0 0,2 1-1 0 0,0 0 1 0 0,2 0-1 0 0,1 1 1 0 0,1 1-1 0 0,1 0 1 0 0,1 1-1 0 0,27-28 1 0 0,-41 48-865 0 0,1 1 0 0 0,0-1 0 0 0,0 1-1 0 0,1 0 1 0 0,-1 1 0 0 0,1-1 0 0 0,-1 1 0 0 0,9-4 0 0 0,-12 6-61 0 0,0 0-1 0 0,0-1 1 0 0,0 1 0 0 0,0 0-1 0 0,1 0 1 0 0,-1 0-1 0 0,0 0 1 0 0,0 0 0 0 0,0 0-1 0 0,1 0 1 0 0,-1 0 0 0 0,0 0-1 0 0,0 1 1 0 0,0-1 0 0 0,0 0-1 0 0,0 1 1 0 0,1-1-1 0 0,-1 1 1 0 0,0-1 0 0 0,0 1-1 0 0,0-1 1 0 0,0 1 0 0 0,0 0-1 0 0,-1 0 1 0 0,1 0 0 0 0,0-1-1 0 0,0 1 1 0 0,0 0-1 0 0,-1 0 1 0 0,1 0 0 0 0,0 0-1 0 0,-1 0 1 0 0,1 0 0 0 0,-1 0-1 0 0,1 0 1 0 0,-1 1-1 0 0,1-1 1 0 0,-1 0 0 0 0,0 0-1 0 0,0 0 1 0 0,1 2 0 0 0,-1 8 21 0 0,1-1 0 0 0,-1 0 0 0 0,-1 0 0 0 0,0 0 0 0 0,0 0 0 0 0,-1 0 0 0 0,-1 0 0 0 0,1-1 0 0 0,-6 13 0 0 0,-2 12-13 0 0,-11 26-3 0 0,15-46-22 0 0,0 1 0 0 0,2 0 0 0 0,-4 18 1 0 0,-2 4 1 0 0,7-29 5 0 0,1 0 1 0 0,0-1-1 0 0,1 1 0 0 0,-2 14 0 0 0,3-21 5 0 0,0 1 0 0 0,0-1-1 0 0,0 0 1 0 0,0 0 0 0 0,0 1-1 0 0,0-1 1 0 0,1 0 0 0 0,-1 0-1 0 0,0 1 1 0 0,1-1-1 0 0,-1 0 1 0 0,1 0 0 0 0,-1 0-1 0 0,1 0 1 0 0,-1 0 0 0 0,1 0-1 0 0,0 0 1 0 0,-1 0 0 0 0,1 0-1 0 0,0 0 1 0 0,0 0 0 0 0,0 0-1 0 0,0 0 1 0 0,0 0 0 0 0,0-1-1 0 0,0 1 1 0 0,0 0-1 0 0,0-1 1 0 0,0 1 0 0 0,0-1-1 0 0,1 1 1 0 0,-1-1 0 0 0,0 0-1 0 0,0 1 1 0 0,1-1 0 0 0,-1 0-1 0 0,0 0 1 0 0,0 0 0 0 0,1 0-1 0 0,-1 0 1 0 0,0 0 0 0 0,0 0-1 0 0,1 0 1 0 0,-1-1-1 0 0,0 1 1 0 0,1-1 0 0 0,10-2 149 0 0,-1 0-1 0 0,1-1 1 0 0,-1 0 0 0 0,11-7-1 0 0,-7 4 0 0 0,-12 6-116 0 0,9-4 38 0 0,-1 0 0 0 0,1 2 0 0 0,-1-1 0 0 0,15-1 0 0 0,-25 4-82 0 0,1 1 0 0 0,-1-1 0 0 0,1 1 0 0 0,-1 0 1 0 0,1 0-1 0 0,-1-1 0 0 0,1 1 0 0 0,-1 0 0 0 0,1 1 0 0 0,0-1 0 0 0,-1 0 0 0 0,1 0 1 0 0,-1 1-1 0 0,1-1 0 0 0,-1 1 0 0 0,0-1 0 0 0,1 1 0 0 0,-1-1 0 0 0,1 1 1 0 0,-1 0-1 0 0,0 0 0 0 0,0 0 0 0 0,1 0 0 0 0,-1 0 0 0 0,0 0 0 0 0,0 0 1 0 0,0 0-1 0 0,0 0 0 0 0,0 0 0 0 0,0 1 0 0 0,-1-1 0 0 0,1 0 0 0 0,0 1 1 0 0,0-1-1 0 0,-1 1 0 0 0,1-1 0 0 0,-1 1 0 0 0,0-1 0 0 0,1 1 0 0 0,-1-1 1 0 0,0 1-1 0 0,0-1 0 0 0,0 4 0 0 0,-1 10 4 0 0,-1 1 0 0 0,-1 0 1 0 0,0 0-1 0 0,-1-1 0 0 0,-1 0 1 0 0,0 1-1 0 0,-1-2 0 0 0,-1 1 0 0 0,0-1 1 0 0,-10 15-1 0 0,-40 55-1829 0 0,-1-10-3810 0 0,57-72 5401 0 0,-5 4-1129 0 0,1 2 0 0 0,-1-1-1 0 0,2 1 1 0 0,-1 0 0 0 0,1 0 0 0 0,1 0-1 0 0,-1 0 1 0 0,2 1 0 0 0,-5 15 0 0 0,13-7-956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8T07:49:32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292 178 728 0 0,'31'-30'6939'0'0,"49"-60"0"0"0,-40 37-480 0 0,-36 48-5675 0 0,-4 8 54 0 0,-5 11-286 0 0,-15 17-728 0 0,-36 44 0 0 0,-77 69-7619 0 0,86-96 3454 0 0,1 2 0 0 0,-52 75 0 0 0,57-52 2440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2FE9-605A-45EA-B1F2-B684F5F13D3A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4AAF-912B-4AB3-A881-C71369865FB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6C64-66D8-4780-BB50-AB2F8D695910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DD7-97B9-4C90-B393-308B02718FD0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E13C-83B4-4B6B-9E5C-1832AD2E6C34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3615-4672-4DAB-960A-1597ECD2D67F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5385-6818-4D86-9C64-9EB760AECAA9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09E-804E-4439-9F9A-9F0167C0D35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D27-A074-4C98-AB5C-BC1A0ACBDBF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4D44-6944-4B8F-AB4E-DCE9BE5C922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F51E94-744C-4858-BAF5-FA7E56E0DE3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F5ED86-AFEB-4C29-86BB-A7EF949A581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24.xml"/><Relationship Id="rId50" Type="http://schemas.openxmlformats.org/officeDocument/2006/relationships/image" Target="../media/image38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7" Type="http://schemas.openxmlformats.org/officeDocument/2006/relationships/customXml" Target="../ink/ink4.xml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54" Type="http://schemas.openxmlformats.org/officeDocument/2006/relationships/image" Target="../media/image40.png"/><Relationship Id="rId6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19.xml"/><Relationship Id="rId40" Type="http://schemas.openxmlformats.org/officeDocument/2006/relationships/image" Target="../media/image33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42.png"/><Relationship Id="rId66" Type="http://schemas.openxmlformats.org/officeDocument/2006/relationships/image" Target="../media/image46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61" Type="http://schemas.openxmlformats.org/officeDocument/2006/relationships/customXml" Target="../ink/ink31.xml"/><Relationship Id="rId10" Type="http://schemas.openxmlformats.org/officeDocument/2006/relationships/image" Target="../media/image16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33.xml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image" Target="../media/image19.png"/><Relationship Id="rId22" Type="http://schemas.openxmlformats.org/officeDocument/2006/relationships/image" Target="../media/image24.png"/><Relationship Id="rId27" Type="http://schemas.openxmlformats.org/officeDocument/2006/relationships/customXml" Target="../ink/ink14.xml"/><Relationship Id="rId30" Type="http://schemas.openxmlformats.org/officeDocument/2006/relationships/image" Target="../media/image28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7.png"/><Relationship Id="rId56" Type="http://schemas.openxmlformats.org/officeDocument/2006/relationships/image" Target="../media/image41.png"/><Relationship Id="rId64" Type="http://schemas.openxmlformats.org/officeDocument/2006/relationships/image" Target="../media/image45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59" Type="http://schemas.openxmlformats.org/officeDocument/2006/relationships/customXml" Target="../ink/ink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6044-212B-48F2-AAEC-74D4AE462743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267200"/>
                <a:ext cx="6938662" cy="1472828"/>
              </a:xfrm>
            </p:spPr>
            <p:txBody>
              <a:bodyPr/>
              <a:lstStyle/>
              <a:p>
                <a:r>
                  <a:rPr lang="en-US" dirty="0"/>
                  <a:t>Theoritically, two graphs are isomorphic if there is a one-to-one and onto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(the sets of vertices)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267200"/>
                <a:ext cx="6938662" cy="1472828"/>
              </a:xfrm>
              <a:blipFill rotWithShape="1">
                <a:blip r:embed="rId2"/>
                <a:stretch>
                  <a:fillRect l="-527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4A05-D531-4F5F-B0D2-E930532ECB6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030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0030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775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775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2514600" y="2698750"/>
            <a:ext cx="107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2514600" y="3778250"/>
            <a:ext cx="107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36449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8" idx="0"/>
          </p:cNvCxnSpPr>
          <p:nvPr/>
        </p:nvCxnSpPr>
        <p:spPr>
          <a:xfrm>
            <a:off x="245745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3880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63880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82625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2625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>
            <a:off x="569595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4"/>
            <a:endCxn id="28" idx="0"/>
          </p:cNvCxnSpPr>
          <p:nvPr/>
        </p:nvCxnSpPr>
        <p:spPr>
          <a:xfrm>
            <a:off x="68834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  <a:endCxn id="28" idx="1"/>
          </p:cNvCxnSpPr>
          <p:nvPr/>
        </p:nvCxnSpPr>
        <p:spPr>
          <a:xfrm>
            <a:off x="5736361" y="2739161"/>
            <a:ext cx="1106628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3"/>
            <a:endCxn id="26" idx="7"/>
          </p:cNvCxnSpPr>
          <p:nvPr/>
        </p:nvCxnSpPr>
        <p:spPr>
          <a:xfrm flipH="1">
            <a:off x="5736361" y="2739161"/>
            <a:ext cx="1106628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9098" y="2462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9098" y="36507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02050" y="24627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02050" y="36507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09585" y="24627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09585" y="36507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2537" y="2462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42537" y="365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Arc 10"/>
          <p:cNvSpPr/>
          <p:nvPr/>
        </p:nvSpPr>
        <p:spPr>
          <a:xfrm>
            <a:off x="1106838" y="2229530"/>
            <a:ext cx="5641692" cy="5641692"/>
          </a:xfrm>
          <a:prstGeom prst="arc">
            <a:avLst>
              <a:gd name="adj1" fmla="val 14496258"/>
              <a:gd name="adj2" fmla="val 17934110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50222" y="2739161"/>
            <a:ext cx="2608155" cy="981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50222" y="2739161"/>
            <a:ext cx="2608155" cy="9819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1106838" y="3337113"/>
            <a:ext cx="5641692" cy="5641692"/>
          </a:xfrm>
          <a:prstGeom prst="arc">
            <a:avLst>
              <a:gd name="adj1" fmla="val 14496258"/>
              <a:gd name="adj2" fmla="val 17934110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5873-B484-4D76-B48B-A94AA4027C1F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5" y="2567915"/>
            <a:ext cx="5795492" cy="28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1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isomorphism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Determining isomorphism is a hard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/>
                  <a:t> possible one-to-one correspondences between the vertex sets of two simple 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But sometimes, it is not hard to show that two graphs are NOT isomorphic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D7DD-4D36-4842-B0FC-01241031F196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6A28-8D58-4546-8585-AFB3CE992FDE}" type="datetime1">
              <a:rPr lang="en-US" smtClean="0"/>
              <a:t>4/11/2023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584101" y="2550017"/>
            <a:ext cx="1120462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4563" y="2550017"/>
            <a:ext cx="0" cy="22280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04563" y="2550017"/>
            <a:ext cx="104318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44332" y="2550017"/>
            <a:ext cx="560231" cy="1571222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04563" y="2550017"/>
            <a:ext cx="521594" cy="148107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4101" y="3721994"/>
            <a:ext cx="560231" cy="3992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44332" y="4121239"/>
            <a:ext cx="560231" cy="65682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04563" y="4031087"/>
            <a:ext cx="521594" cy="74697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26157" y="3721994"/>
            <a:ext cx="521595" cy="30909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12158" y="2550017"/>
            <a:ext cx="850005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2163" y="2550017"/>
            <a:ext cx="734096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12158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96259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12158" y="3876540"/>
            <a:ext cx="850005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362163" y="3876540"/>
            <a:ext cx="734096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1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</a:t>
            </a:r>
            <a:br>
              <a:rPr lang="en-US" dirty="0"/>
            </a:br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show that two graphs are not isomorphic if we can find a property that only one of the two graphs has, but the property is preserved by </a:t>
            </a:r>
            <a:r>
              <a:rPr lang="en-US" dirty="0" err="1"/>
              <a:t>isomporphism</a:t>
            </a:r>
            <a:endParaRPr lang="en-US" dirty="0"/>
          </a:p>
          <a:p>
            <a:pPr lvl="1"/>
            <a:r>
              <a:rPr lang="en-US" dirty="0"/>
              <a:t>Such a property is called a </a:t>
            </a:r>
            <a:r>
              <a:rPr lang="en-US" dirty="0">
                <a:solidFill>
                  <a:srgbClr val="0070C0"/>
                </a:solidFill>
              </a:rPr>
              <a:t>graph invariant</a:t>
            </a:r>
          </a:p>
          <a:p>
            <a:r>
              <a:rPr lang="en-US" dirty="0"/>
              <a:t>For example, two isomorphic graphs must have the same number of vertices, and the same number of edges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108-D1FA-4640-89DB-4987E948BC5F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vertices</a:t>
            </a:r>
          </a:p>
          <a:p>
            <a:r>
              <a:rPr lang="en-US" dirty="0"/>
              <a:t>Number of edges</a:t>
            </a:r>
          </a:p>
          <a:p>
            <a:r>
              <a:rPr lang="en-US" dirty="0"/>
              <a:t>Degrees of each vertex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561E-F8A4-483A-A9C0-0B4894A40D59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CD20-8FA0-4707-916D-5167724A09B2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87" y="2444923"/>
            <a:ext cx="4739426" cy="304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63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715E-BAEF-4897-A30A-10D3A0FB18EF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240920" y="2444923"/>
            <a:ext cx="2369713" cy="304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610633" y="2444923"/>
            <a:ext cx="2369713" cy="304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4113" y="3907631"/>
            <a:ext cx="36194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561F-4C7F-4D7B-A7FA-E44EE4C72269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2414788"/>
            <a:ext cx="5005420" cy="34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54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8AD3-92DE-4C14-B120-2B91D4FCE02C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47" y="2699391"/>
            <a:ext cx="6516708" cy="250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0DADA27-71F1-4674-935A-BAA1C1093C85}"/>
              </a:ext>
            </a:extLst>
          </p:cNvPr>
          <p:cNvGrpSpPr/>
          <p:nvPr/>
        </p:nvGrpSpPr>
        <p:grpSpPr>
          <a:xfrm>
            <a:off x="519048" y="2210184"/>
            <a:ext cx="1595160" cy="430920"/>
            <a:chOff x="519048" y="2210184"/>
            <a:chExt cx="159516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xmlns="" id="{3F70131C-2656-4187-A960-3B1A73401AD2}"/>
                    </a:ext>
                  </a:extLst>
                </p14:cNvPr>
                <p14:cNvContentPartPr/>
                <p14:nvPr/>
              </p14:nvContentPartPr>
              <p14:xfrm>
                <a:off x="519048" y="2289384"/>
                <a:ext cx="270360" cy="22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70131C-2656-4187-A960-3B1A73401A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728" y="2285064"/>
                  <a:ext cx="279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A5DA8D75-AAB3-4915-827C-1BE8828DF3DE}"/>
                    </a:ext>
                  </a:extLst>
                </p14:cNvPr>
                <p14:cNvContentPartPr/>
                <p14:nvPr/>
              </p14:nvContentPartPr>
              <p14:xfrm>
                <a:off x="876888" y="2488824"/>
                <a:ext cx="78120" cy="12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DA8D75-AAB3-4915-827C-1BE8828DF3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568" y="2484504"/>
                  <a:ext cx="86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2354FE94-A6FA-4530-AC53-856E674BEB0C}"/>
                    </a:ext>
                  </a:extLst>
                </p14:cNvPr>
                <p14:cNvContentPartPr/>
                <p14:nvPr/>
              </p14:nvContentPartPr>
              <p14:xfrm>
                <a:off x="991728" y="2245464"/>
                <a:ext cx="223560" cy="321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54FE94-A6FA-4530-AC53-856E674BEB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7408" y="2241144"/>
                  <a:ext cx="232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E714191-4AF8-43E3-A893-F1775E81B52E}"/>
                    </a:ext>
                  </a:extLst>
                </p14:cNvPr>
                <p14:cNvContentPartPr/>
                <p14:nvPr/>
              </p14:nvContentPartPr>
              <p14:xfrm>
                <a:off x="1312128" y="2434104"/>
                <a:ext cx="20880" cy="9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714191-4AF8-43E3-A893-F1775E81B5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7808" y="2429784"/>
                  <a:ext cx="29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66690C01-86DF-4F2A-B967-E89B53C6143E}"/>
                    </a:ext>
                  </a:extLst>
                </p14:cNvPr>
                <p14:cNvContentPartPr/>
                <p14:nvPr/>
              </p14:nvContentPartPr>
              <p14:xfrm>
                <a:off x="1372968" y="2232864"/>
                <a:ext cx="287280" cy="26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690C01-86DF-4F2A-B967-E89B53C614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8648" y="2228544"/>
                  <a:ext cx="295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175575D7-6722-4130-A0CB-6D8DCFCE8161}"/>
                    </a:ext>
                  </a:extLst>
                </p14:cNvPr>
                <p14:cNvContentPartPr/>
                <p14:nvPr/>
              </p14:nvContentPartPr>
              <p14:xfrm>
                <a:off x="1713888" y="2463984"/>
                <a:ext cx="44280" cy="7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5575D7-6722-4130-A0CB-6D8DCFCE81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09568" y="2459664"/>
                  <a:ext cx="52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04556DE8-FE4F-42BB-8214-1B2D6270CE2D}"/>
                    </a:ext>
                  </a:extLst>
                </p14:cNvPr>
                <p14:cNvContentPartPr/>
                <p14:nvPr/>
              </p14:nvContentPartPr>
              <p14:xfrm>
                <a:off x="1798128" y="2210184"/>
                <a:ext cx="165600" cy="31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556DE8-FE4F-42BB-8214-1B2D6270CE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93808" y="2205864"/>
                  <a:ext cx="174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544AA9CD-19FA-46B9-9C5A-7AD4D525E203}"/>
                    </a:ext>
                  </a:extLst>
                </p14:cNvPr>
                <p14:cNvContentPartPr/>
                <p14:nvPr/>
              </p14:nvContentPartPr>
              <p14:xfrm>
                <a:off x="1953288" y="2438064"/>
                <a:ext cx="160920" cy="20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4AA9CD-19FA-46B9-9C5A-7AD4D525E2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48968" y="2433744"/>
                  <a:ext cx="16956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3124DEC-6734-4957-93E5-0F8B292DB066}"/>
              </a:ext>
            </a:extLst>
          </p:cNvPr>
          <p:cNvGrpSpPr/>
          <p:nvPr/>
        </p:nvGrpSpPr>
        <p:grpSpPr>
          <a:xfrm>
            <a:off x="2286288" y="2103984"/>
            <a:ext cx="1608480" cy="534960"/>
            <a:chOff x="2286288" y="2103984"/>
            <a:chExt cx="160848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55DC1847-5C52-4281-BE24-303FEC0D9484}"/>
                    </a:ext>
                  </a:extLst>
                </p14:cNvPr>
                <p14:cNvContentPartPr/>
                <p14:nvPr/>
              </p14:nvContentPartPr>
              <p14:xfrm>
                <a:off x="2286288" y="2200104"/>
                <a:ext cx="362520" cy="24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DC1847-5C52-4281-BE24-303FEC0D94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81968" y="2195784"/>
                  <a:ext cx="371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ACE393B6-04C7-48A5-928B-A2F1DFB83A98}"/>
                    </a:ext>
                  </a:extLst>
                </p14:cNvPr>
                <p14:cNvContentPartPr/>
                <p14:nvPr/>
              </p14:nvContentPartPr>
              <p14:xfrm>
                <a:off x="2702808" y="2417184"/>
                <a:ext cx="4428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E393B6-04C7-48A5-928B-A2F1DFB83A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8488" y="2412864"/>
                  <a:ext cx="52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AA62EB64-63FA-4214-9BDB-3BA64F234FE3}"/>
                    </a:ext>
                  </a:extLst>
                </p14:cNvPr>
                <p14:cNvContentPartPr/>
                <p14:nvPr/>
              </p14:nvContentPartPr>
              <p14:xfrm>
                <a:off x="2770128" y="2168424"/>
                <a:ext cx="186840" cy="38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62EB64-63FA-4214-9BDB-3BA64F234F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65808" y="2164104"/>
                  <a:ext cx="1954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562A0281-DD29-414C-9ADB-7CD6DBACE249}"/>
                    </a:ext>
                  </a:extLst>
                </p14:cNvPr>
                <p14:cNvContentPartPr/>
                <p14:nvPr/>
              </p14:nvContentPartPr>
              <p14:xfrm>
                <a:off x="3138048" y="2405664"/>
                <a:ext cx="34200" cy="10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2A0281-DD29-414C-9ADB-7CD6DBACE2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33728" y="2401344"/>
                  <a:ext cx="42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2BEB33FC-75E0-4F76-A339-3464D73733D1}"/>
                    </a:ext>
                  </a:extLst>
                </p14:cNvPr>
                <p14:cNvContentPartPr/>
                <p14:nvPr/>
              </p14:nvContentPartPr>
              <p14:xfrm>
                <a:off x="3225888" y="2211984"/>
                <a:ext cx="304200" cy="23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EB33FC-75E0-4F76-A339-3464D73733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1568" y="2207664"/>
                  <a:ext cx="312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6AE47762-2C39-4A44-9335-07D52BDF98A3}"/>
                    </a:ext>
                  </a:extLst>
                </p14:cNvPr>
                <p14:cNvContentPartPr/>
                <p14:nvPr/>
              </p14:nvContentPartPr>
              <p14:xfrm>
                <a:off x="3519288" y="2389824"/>
                <a:ext cx="47880" cy="8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E47762-2C39-4A44-9335-07D52BDF98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14968" y="2385504"/>
                  <a:ext cx="56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F5F6A5E6-61E2-47CC-A3C5-71925A896623}"/>
                    </a:ext>
                  </a:extLst>
                </p14:cNvPr>
                <p14:cNvContentPartPr/>
                <p14:nvPr/>
              </p14:nvContentPartPr>
              <p14:xfrm>
                <a:off x="3620808" y="2103984"/>
                <a:ext cx="27396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F6A5E6-61E2-47CC-A3C5-71925A8966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16488" y="2099664"/>
                  <a:ext cx="282600" cy="54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2E3F35C5-BD9D-404A-A416-101966B8DA48}"/>
                  </a:ext>
                </a:extLst>
              </p14:cNvPr>
              <p14:cNvContentPartPr/>
              <p14:nvPr/>
            </p14:nvContentPartPr>
            <p14:xfrm>
              <a:off x="4971168" y="5592024"/>
              <a:ext cx="211680" cy="33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E3F35C5-BD9D-404A-A416-101966B8DA4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66848" y="5587704"/>
                <a:ext cx="220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174A2A6B-2D3F-4CEA-A6B6-7C4FBE8644A7}"/>
                  </a:ext>
                </a:extLst>
              </p14:cNvPr>
              <p14:cNvContentPartPr/>
              <p14:nvPr/>
            </p14:nvContentPartPr>
            <p14:xfrm>
              <a:off x="5473368" y="5851584"/>
              <a:ext cx="115200" cy="187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4A2A6B-2D3F-4CEA-A6B6-7C4FBE8644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69048" y="5847264"/>
                <a:ext cx="12384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86E32F9-4516-4567-8F0C-D6CC92BC35B5}"/>
              </a:ext>
            </a:extLst>
          </p:cNvPr>
          <p:cNvGrpSpPr/>
          <p:nvPr/>
        </p:nvGrpSpPr>
        <p:grpSpPr>
          <a:xfrm>
            <a:off x="5623128" y="5586624"/>
            <a:ext cx="1001160" cy="541800"/>
            <a:chOff x="5623128" y="5586624"/>
            <a:chExt cx="100116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1453B53C-0C70-4783-878F-80CA8B77C580}"/>
                    </a:ext>
                  </a:extLst>
                </p14:cNvPr>
                <p14:cNvContentPartPr/>
                <p14:nvPr/>
              </p14:nvContentPartPr>
              <p14:xfrm>
                <a:off x="5623128" y="5586624"/>
                <a:ext cx="360360" cy="31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53B53C-0C70-4783-878F-80CA8B77C5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18808" y="5582304"/>
                  <a:ext cx="369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9B403FFE-923B-4A70-BF5C-BD2F6B7D17A6}"/>
                    </a:ext>
                  </a:extLst>
                </p14:cNvPr>
                <p14:cNvContentPartPr/>
                <p14:nvPr/>
              </p14:nvContentPartPr>
              <p14:xfrm>
                <a:off x="6060168" y="5857704"/>
                <a:ext cx="88920" cy="18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403FFE-923B-4A70-BF5C-BD2F6B7D17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55848" y="5853384"/>
                  <a:ext cx="97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8DE6BE35-2C38-4EDC-9AAF-FB101226596D}"/>
                    </a:ext>
                  </a:extLst>
                </p14:cNvPr>
                <p14:cNvContentPartPr/>
                <p14:nvPr/>
              </p14:nvContentPartPr>
              <p14:xfrm>
                <a:off x="6272208" y="5698584"/>
                <a:ext cx="167040" cy="16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E6BE35-2C38-4EDC-9AAF-FB10122659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67888" y="5694264"/>
                  <a:ext cx="175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BE299A91-0C44-421F-892F-7C790219A1E9}"/>
                    </a:ext>
                  </a:extLst>
                </p14:cNvPr>
                <p14:cNvContentPartPr/>
                <p14:nvPr/>
              </p14:nvContentPartPr>
              <p14:xfrm>
                <a:off x="6462288" y="5866344"/>
                <a:ext cx="162000" cy="26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299A91-0C44-421F-892F-7C790219A1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57968" y="5862024"/>
                  <a:ext cx="170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DE56948B-65FE-49FE-A9EB-B10D414AA4EE}"/>
                    </a:ext>
                  </a:extLst>
                </p14:cNvPr>
                <p14:cNvContentPartPr/>
                <p14:nvPr/>
              </p14:nvContentPartPr>
              <p14:xfrm>
                <a:off x="6262848" y="5704704"/>
                <a:ext cx="297720" cy="27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56948B-65FE-49FE-A9EB-B10D414AA4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58528" y="5700384"/>
                  <a:ext cx="306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827E3A52-71A6-4C83-8CDA-F81BDD4CEEB2}"/>
                    </a:ext>
                  </a:extLst>
                </p14:cNvPr>
                <p14:cNvContentPartPr/>
                <p14:nvPr/>
              </p14:nvContentPartPr>
              <p14:xfrm>
                <a:off x="6301008" y="5706144"/>
                <a:ext cx="270000" cy="303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7E3A52-71A6-4C83-8CDA-F81BDD4CEE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96688" y="5701824"/>
                  <a:ext cx="2786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41F1237D-C2A4-436A-9D81-2EF3F557A4EC}"/>
              </a:ext>
            </a:extLst>
          </p:cNvPr>
          <p:cNvGrpSpPr/>
          <p:nvPr/>
        </p:nvGrpSpPr>
        <p:grpSpPr>
          <a:xfrm>
            <a:off x="6860448" y="5691384"/>
            <a:ext cx="652680" cy="395280"/>
            <a:chOff x="6860448" y="5691384"/>
            <a:chExt cx="6526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5144BB36-0620-42D9-A013-F62A3FB70C59}"/>
                    </a:ext>
                  </a:extLst>
                </p14:cNvPr>
                <p14:cNvContentPartPr/>
                <p14:nvPr/>
              </p14:nvContentPartPr>
              <p14:xfrm>
                <a:off x="6860448" y="5699664"/>
                <a:ext cx="165600" cy="32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44BB36-0620-42D9-A013-F62A3FB70C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56128" y="5695344"/>
                  <a:ext cx="174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550BABB0-4D56-481F-A7E9-FA5D155A0EF1}"/>
                    </a:ext>
                  </a:extLst>
                </p14:cNvPr>
                <p14:cNvContentPartPr/>
                <p14:nvPr/>
              </p14:nvContentPartPr>
              <p14:xfrm>
                <a:off x="7019208" y="5913144"/>
                <a:ext cx="165960" cy="17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0BABB0-4D56-481F-A7E9-FA5D155A0E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4888" y="5908824"/>
                  <a:ext cx="174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3C171DD1-2298-4F9F-A3CD-F25F926D35F9}"/>
                    </a:ext>
                  </a:extLst>
                </p14:cNvPr>
                <p14:cNvContentPartPr/>
                <p14:nvPr/>
              </p14:nvContentPartPr>
              <p14:xfrm>
                <a:off x="7201008" y="5691384"/>
                <a:ext cx="215280" cy="29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171DD1-2298-4F9F-A3CD-F25F926D35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96688" y="5687064"/>
                  <a:ext cx="223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9C9682A9-DCD1-4309-9F5A-DB5C76BE6FF4}"/>
                    </a:ext>
                  </a:extLst>
                </p14:cNvPr>
                <p14:cNvContentPartPr/>
                <p14:nvPr/>
              </p14:nvContentPartPr>
              <p14:xfrm>
                <a:off x="7407288" y="5879304"/>
                <a:ext cx="105840" cy="20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9682A9-DCD1-4309-9F5A-DB5C76BE6F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02968" y="5874984"/>
                  <a:ext cx="1144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BBCD77C-A914-411C-978B-53BC898BAC89}"/>
              </a:ext>
            </a:extLst>
          </p:cNvPr>
          <p:cNvGrpSpPr/>
          <p:nvPr/>
        </p:nvGrpSpPr>
        <p:grpSpPr>
          <a:xfrm>
            <a:off x="7625088" y="5638464"/>
            <a:ext cx="1147320" cy="448200"/>
            <a:chOff x="7625088" y="5638464"/>
            <a:chExt cx="114732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EDBA562C-B57D-4BB5-B52C-1A42A73B17FF}"/>
                    </a:ext>
                  </a:extLst>
                </p14:cNvPr>
                <p14:cNvContentPartPr/>
                <p14:nvPr/>
              </p14:nvContentPartPr>
              <p14:xfrm>
                <a:off x="7625088" y="5695344"/>
                <a:ext cx="28548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BA562C-B57D-4BB5-B52C-1A42A73B17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20768" y="5691024"/>
                  <a:ext cx="29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BE5F424A-A750-4203-B311-2A360B33B86D}"/>
                    </a:ext>
                  </a:extLst>
                </p14:cNvPr>
                <p14:cNvContentPartPr/>
                <p14:nvPr/>
              </p14:nvContentPartPr>
              <p14:xfrm>
                <a:off x="7876368" y="5862384"/>
                <a:ext cx="135360" cy="19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5F424A-A750-4203-B311-2A360B33B8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72048" y="5858064"/>
                  <a:ext cx="144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38781C6A-8215-4FE4-8C74-4A1B9A1E2314}"/>
                    </a:ext>
                  </a:extLst>
                </p14:cNvPr>
                <p14:cNvContentPartPr/>
                <p14:nvPr/>
              </p14:nvContentPartPr>
              <p14:xfrm>
                <a:off x="8079048" y="5686704"/>
                <a:ext cx="270360" cy="21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781C6A-8215-4FE4-8C74-4A1B9A1E23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74728" y="5682384"/>
                  <a:ext cx="279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5F249015-BB36-4BBB-B963-8A5D477F229B}"/>
                    </a:ext>
                  </a:extLst>
                </p14:cNvPr>
                <p14:cNvContentPartPr/>
                <p14:nvPr/>
              </p14:nvContentPartPr>
              <p14:xfrm>
                <a:off x="8419608" y="5853744"/>
                <a:ext cx="54720" cy="14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249015-BB36-4BBB-B963-8A5D477F229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15288" y="5849424"/>
                  <a:ext cx="63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2BF59B69-FE14-42D1-BCED-B38F100E5604}"/>
                    </a:ext>
                  </a:extLst>
                </p14:cNvPr>
                <p14:cNvContentPartPr/>
                <p14:nvPr/>
              </p14:nvContentPartPr>
              <p14:xfrm>
                <a:off x="8494128" y="5638464"/>
                <a:ext cx="278280" cy="44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F59B69-FE14-42D1-BCED-B38F100E560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89808" y="5634144"/>
                  <a:ext cx="286920" cy="45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87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F5B-02B5-4016-A881-634315D4D1BD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vertices</a:t>
            </a:r>
          </a:p>
          <a:p>
            <a:r>
              <a:rPr lang="en-US" dirty="0"/>
              <a:t>Number of edges</a:t>
            </a:r>
          </a:p>
          <a:p>
            <a:r>
              <a:rPr lang="en-US" dirty="0"/>
              <a:t>Degrees of each vertex</a:t>
            </a:r>
          </a:p>
          <a:p>
            <a:r>
              <a:rPr lang="en-US" dirty="0"/>
              <a:t>Degrees </a:t>
            </a:r>
            <a:r>
              <a:rPr lang="en-US"/>
              <a:t>of neighbor </a:t>
            </a:r>
            <a:r>
              <a:rPr lang="en-US" dirty="0"/>
              <a:t>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9EE8-3F53-44D3-B308-7DB509537933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DD7-97B9-4C90-B393-308B02718FD0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3236912"/>
            <a:ext cx="48863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7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DD7-97B9-4C90-B393-308B02718FD0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4" y="3786555"/>
            <a:ext cx="6429375" cy="57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53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DD7-97B9-4C90-B393-308B02718FD0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3122612"/>
            <a:ext cx="3997569" cy="241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77" y="3130061"/>
            <a:ext cx="3886200" cy="235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Vertex	Adjacent 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 l="-1573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57C4-5155-4BA6-A6F6-31BE1350E650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27" y="2640974"/>
            <a:ext cx="3270336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636394" y="2987899"/>
            <a:ext cx="3284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	Terminal 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 l="-1573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2742-061F-4FE2-85BB-5A86D1E43DDB}" type="datetime1">
              <a:rPr lang="en-US" smtClean="0"/>
              <a:t>4/11/2023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36394" y="2987899"/>
            <a:ext cx="3284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18" y="2615755"/>
            <a:ext cx="3214283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25C47F96-ED23-4F80-85B0-E6DE0CC16F0B}"/>
                  </a:ext>
                </a:extLst>
              </p14:cNvPr>
              <p14:cNvContentPartPr/>
              <p14:nvPr/>
            </p14:nvContentPartPr>
            <p14:xfrm>
              <a:off x="10417968" y="1961064"/>
              <a:ext cx="7200" cy="1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C47F96-ED23-4F80-85B0-E6DE0CC16F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968" y="1898424"/>
                <a:ext cx="13284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0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287-84B6-40CA-8575-DEE44646B8B7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27" y="2640974"/>
            <a:ext cx="3270336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0CE-702E-487B-BA98-C0253A8133C8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18" y="2615755"/>
            <a:ext cx="3214283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334-A6A8-48B5-A576-197C84A1D68E}" type="datetime1">
              <a:rPr lang="en-US" smtClean="0"/>
              <a:t>4/11/2023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2" y="2601533"/>
            <a:ext cx="3266727" cy="22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88" y="2807596"/>
            <a:ext cx="3269182" cy="18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1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Chapter-9.3</a:t>
            </a:r>
          </a:p>
          <a:p>
            <a:pPr marL="0" indent="0">
              <a:buNone/>
            </a:pPr>
            <a:r>
              <a:rPr lang="en-US" dirty="0"/>
              <a:t>4, 8, 9(e), 11, 17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DDD7-97B9-4C90-B393-308B02718FD0}" type="datetime1">
              <a:rPr lang="en-US" smtClean="0"/>
              <a:t>4/11/2023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267200"/>
            <a:ext cx="6938662" cy="1472828"/>
          </a:xfrm>
        </p:spPr>
        <p:txBody>
          <a:bodyPr/>
          <a:lstStyle/>
          <a:p>
            <a:r>
              <a:rPr lang="en-US" dirty="0"/>
              <a:t>We can draw the same graph differently</a:t>
            </a:r>
          </a:p>
          <a:p>
            <a:r>
              <a:rPr lang="en-US" dirty="0"/>
              <a:t>If we can determine that two graphs are actually two different representations of the same graph, then they are called isomorphic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CE4C-D94C-4F92-A42B-B13E3F60ECD4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030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0030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775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775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2514600" y="2698750"/>
            <a:ext cx="107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2514600" y="3778250"/>
            <a:ext cx="107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36449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8" idx="0"/>
          </p:cNvCxnSpPr>
          <p:nvPr/>
        </p:nvCxnSpPr>
        <p:spPr>
          <a:xfrm>
            <a:off x="245745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3880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63880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826250" y="26416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826250" y="372110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>
            <a:off x="569595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4"/>
            <a:endCxn id="28" idx="0"/>
          </p:cNvCxnSpPr>
          <p:nvPr/>
        </p:nvCxnSpPr>
        <p:spPr>
          <a:xfrm>
            <a:off x="68834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  <a:endCxn id="28" idx="1"/>
          </p:cNvCxnSpPr>
          <p:nvPr/>
        </p:nvCxnSpPr>
        <p:spPr>
          <a:xfrm>
            <a:off x="5736361" y="2739161"/>
            <a:ext cx="1106628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3"/>
            <a:endCxn id="26" idx="7"/>
          </p:cNvCxnSpPr>
          <p:nvPr/>
        </p:nvCxnSpPr>
        <p:spPr>
          <a:xfrm flipH="1">
            <a:off x="5736361" y="2739161"/>
            <a:ext cx="1106628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9098" y="2462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9098" y="36507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02050" y="24627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02050" y="36507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09585" y="2462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09585" y="36507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2537" y="24627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42537" y="36507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50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413</TotalTime>
  <Words>500</Words>
  <Application>Microsoft Office PowerPoint</Application>
  <PresentationFormat>On-screen Show (4:3)</PresentationFormat>
  <Paragraphs>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lectures</vt:lpstr>
      <vt:lpstr>Graphs</vt:lpstr>
      <vt:lpstr>Graph representation</vt:lpstr>
      <vt:lpstr>Adjacency list</vt:lpstr>
      <vt:lpstr>Adjacency list</vt:lpstr>
      <vt:lpstr>Adjacency matrix</vt:lpstr>
      <vt:lpstr>Adjacency matrix</vt:lpstr>
      <vt:lpstr>Incidence matrix</vt:lpstr>
      <vt:lpstr>Practice problem</vt:lpstr>
      <vt:lpstr>Graph isomorphism</vt:lpstr>
      <vt:lpstr>Graph isomorphism</vt:lpstr>
      <vt:lpstr>Are these graphs isomorphic?</vt:lpstr>
      <vt:lpstr>Determining isomorphism</vt:lpstr>
      <vt:lpstr>Are these graphs isomorphic?</vt:lpstr>
      <vt:lpstr>Disproving isomorphism: Graph invariants</vt:lpstr>
      <vt:lpstr>Graph invariants</vt:lpstr>
      <vt:lpstr>Are these graphs isomorphic?</vt:lpstr>
      <vt:lpstr>Are these graphs isomorphic?</vt:lpstr>
      <vt:lpstr>Are these graphs isomorphic?</vt:lpstr>
      <vt:lpstr>Are these graphs isomorphic?</vt:lpstr>
      <vt:lpstr>Graph invariants</vt:lpstr>
      <vt:lpstr>Example</vt:lpstr>
      <vt:lpstr>Solution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cp:lastModifiedBy>UIU</cp:lastModifiedBy>
  <cp:revision>25</cp:revision>
  <dcterms:created xsi:type="dcterms:W3CDTF">2017-08-21T05:10:33Z</dcterms:created>
  <dcterms:modified xsi:type="dcterms:W3CDTF">2023-04-11T07:57:13Z</dcterms:modified>
</cp:coreProperties>
</file>