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2.xml" ContentType="application/vnd.openxmlformats-officedocument.presentationml.notesSlide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1"/>
  </p:notesMasterIdLst>
  <p:sldIdLst>
    <p:sldId id="258" r:id="rId2"/>
    <p:sldId id="260" r:id="rId3"/>
    <p:sldId id="261" r:id="rId4"/>
    <p:sldId id="268" r:id="rId5"/>
    <p:sldId id="262" r:id="rId6"/>
    <p:sldId id="269" r:id="rId7"/>
    <p:sldId id="265" r:id="rId8"/>
    <p:sldId id="270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8AB3"/>
    <a:srgbClr val="7986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5297" autoAdjust="0"/>
  </p:normalViewPr>
  <p:slideViewPr>
    <p:cSldViewPr snapToGrid="0">
      <p:cViewPr varScale="1">
        <p:scale>
          <a:sx n="83" d="100"/>
          <a:sy n="83" d="100"/>
        </p:scale>
        <p:origin x="133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6T11:50:01.9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1100 20 0 0,'36'-20'979'0'0,"215"-115"1728"0"0,-212 117-2550 0 0,195-101 351 0 0,-81 36-187 0 0,145-86 885 0 0,-208 114-619 0 0,73-51 466 0 0,68-50 458 0 0,-147 101-1026 0 0,-70 46-417 0 0,40-27 347 0 0,94-46 1 0 0,-109 61-268 0 0,-27 13-40 0 0,1 1 0 0 0,0 1 1 0 0,21-8-1 0 0,-35 14-125 0 0,1 0 0 0 0,0 1 0 0 0,-1-1 0 0 0,1 0 1 0 0,0 1-1 0 0,0-1 0 0 0,-1 0 0 0 0,1 1 0 0 0,0-1 0 0 0,0 1 1 0 0,0-1-1 0 0,0 1 0 0 0,-1-1 0 0 0,1 0 0 0 0,0 1 0 0 0,0-1 1 0 0,0 1-1 0 0,0-1 0 0 0,0 1 0 0 0,0-1 0 0 0,0 0 0 0 0,0 1 1 0 0,0-1-1 0 0,1 1 0 0 0,-1-1 0 0 0,0 1 0 0 0,0-1 0 0 0,0 0 1 0 0,0 1-1 0 0,0-1 0 0 0,1 1 0 0 0,-1-1 0 0 0,0 0 0 0 0,0 1 1 0 0,1-1-1 0 0,-1 0 0 0 0,0 1 0 0 0,1-1 0 0 0,-1 0 0 0 0,0 1 1 0 0,1-1-1 0 0,-1 0 0 0 0,1 0 0 0 0,-1 0 0 0 0,0 1 1 0 0,1-1-1 0 0,-1 0 0 0 0,1 0 0 0 0,-1 0 0 0 0,0 0 0 0 0,1 0 1 0 0,-1 0-1 0 0,1 0 0 0 0,-1 0 0 0 0,1 0 0 0 0,-1 0 0 0 0,1 0 1 0 0,-1 0-1 0 0,0 0 0 0 0,1 0 0 0 0,0 0 0 0 0,-64 68-6378 0 0,34-44 4668 0 0,-2 3 251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6T11:50:09.3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1540 48 0 0,'0'1'74'0'0,"0"-1"-1"0"0,0 1 1 0 0,0-1 0 0 0,0 0-1 0 0,0 1 1 0 0,0-1 0 0 0,0 1-1 0 0,0-1 1 0 0,0 1 0 0 0,0-1-1 0 0,0 0 1 0 0,0 1 0 0 0,1-1-1 0 0,-1 0 1 0 0,0 1 0 0 0,0-1-1 0 0,0 1 1 0 0,1-1 0 0 0,-1 0 0 0 0,0 1-1 0 0,0-1 1 0 0,1 0 0 0 0,-1 0-1 0 0,0 1 1 0 0,1-1 0 0 0,-1 0-1 0 0,0 0 1 0 0,1 1 0 0 0,-1-1-1 0 0,0 0 1 0 0,1 0 0 0 0,-1 0-1 0 0,1 1 1 0 0,0-1 0 0 0,17-5 1163 0 0,23-20-350 0 0,-35 20-605 0 0,19-12 252 0 0,21-13 1343 0 0,77-67 0 0 0,242-240 3894 0 0,-282 255-5334 0 0,129-117 145 0 0,-80 85-421 0 0,215-167-37 0 0,39 12-128 0 0,-351 244-14 0 0,-18 12-39 0 0,0 1 0 0 0,0 1-1 0 0,1 0 1 0 0,20-8-1 0 0,-107 59-12716 0 0,38-24 10713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6T11:50:10.2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0 677 16 0 0,'0'0'507'0'0,"12"-6"1826"0"0,58-28-629 0 0,-9 1-1167 0 0,-14 8 212 0 0,79-55 0 0 0,87-76 572 0 0,-80 61-1111 0 0,15-9-116 0 0,29-22-4767 0 0,-165 116 3325 0 0,-2 3 93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7T10:53:56.2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0 56 0 0,'0'5'348'0'0,"-8"-1"-256"0"0,8 5-328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6T11:49:36.7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0 505 224 0 0,'0'2'8573'0'0,"2"-3"-8771"0"0,37-10 5450 0 0,-20 4-4690 0 0,-1 0-1 0 0,0 0 1 0 0,0-2-1 0 0,17-11 1 0 0,69-50-266 0 0,-53 34-27 0 0,-12 10-82 0 0,-1-1 0 0 0,40-39-1 0 0,-64 53-98 0 0,31-21-1 0 0,6-5-2 0 0,-27 18-77 0 0,1 2-1 0 0,1 1 0 0 0,49-26 0 0 0,-60 36-5 0 0,-3-1 17 0 0,-12 8-16 0 0,1 1 0 0 0,0-1 0 0 0,0 0 0 0 0,0 0 0 0 0,0 1 0 0 0,0-1 1 0 0,0 0-1 0 0,0 1 0 0 0,0-1 0 0 0,0 1 0 0 0,0 0 0 0 0,1-1 0 0 0,-1 1 0 0 0,2-1 0 0 0,7-4 102 0 0,-14 6-203 0 0,0 0 1 0 0,0 1-1 0 0,1-1 0 0 0,-1 1 1 0 0,0 0-1 0 0,1 0 0 0 0,-1 0 0 0 0,1 1 1 0 0,-5 3-1 0 0,-29 18-5198 0 0,5-12-2880 0 0,22-7 5916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6T11:49:46.1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57 555 484 0 0,'0'0'3515'0'0,"-12"7"-2963"0"0,-15 10-513 0 0,10 18 3032 0 0,34-48-1214 0 0,-9 5-1201 0 0,1 0 0 0 0,1 1 1 0 0,15-10-1 0 0,-14 10-339 0 0,0-1 1 0 0,-1 0-1 0 0,16-15 1 0 0,25-22 271 0 0,31-18-301 0 0,-21 12-191 0 0,-10 11 61 0 0,30-23 430 0 0,11-1-452 0 0,-60 35 56 0 0,-11 7 95 0 0,-1-1-76 0 0,-18 20-200 0 0,1 0 0 0 0,0 0 0 0 0,0 0 0 0 0,0 0 0 0 0,0 0 0 0 0,7-4 0 0 0,11-9-2 0 0,23-19 34 0 0,-32 27-38 0 0,-11 8-4 0 0,0-1 0 0 0,0 1 0 0 0,0-1 0 0 0,0 1 0 0 0,0-1-1 0 0,0 0 1 0 0,0 1 0 0 0,0-1 0 0 0,0 0 0 0 0,0 0 0 0 0,0 0 0 0 0,-1 1-1 0 0,1-1 1 0 0,0 0 0 0 0,0 0 0 0 0,-1 0 0 0 0,2-2 0 0 0,2-2 5 0 0,-4 5-1 0 0,0-1-1 0 0,1 1 0 0 0,-1 0 1 0 0,0 0-1 0 0,1 0 0 0 0,-1-1 0 0 0,0 1 1 0 0,1 0-1 0 0,-1 0 0 0 0,0-1 1 0 0,1 1-1 0 0,-1 0 0 0 0,0-1 0 0 0,0 1 1 0 0,1 0-1 0 0,-1-1 0 0 0,0 1 0 0 0,0 0 1 0 0,0-1-1 0 0,0 1 0 0 0,1-1 1 0 0,-1 1-1 0 0,0 0 0 0 0,0-1 0 0 0,0 1 1 0 0,0-1-1 0 0,0 1 0 0 0,0 0 1 0 0,0-1-1 0 0,0 0 0 0 0,-1 4-150 0 0,0-1 0 0 0,1 0 0 0 0,-1 0 0 0 0,0 0 1 0 0,-1 0-1 0 0,1 0 0 0 0,0 0 0 0 0,-1 0 0 0 0,1 0 0 0 0,-1 0 0 0 0,1 0 0 0 0,-4 2 0 0 0,-31 27-5925 0 0,21-18 3527 0 0,2 0 98 0 0,-6 4 356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6T11:49:47.1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0 843 68 0 0,'0'0'5046'0'0,"11"-6"-3743"0"0,-5 4-899 0 0,1-1 0 0 0,0 0 0 0 0,-1-1-1 0 0,0 1 1 0 0,0-1 0 0 0,6-5 0 0 0,7-4 391 0 0,44-36 1282 0 0,49-49-303 0 0,-76 66-1480 0 0,-29 25-254 0 0,0 1 0 0 0,0-1-1 0 0,0 1 1 0 0,11-6 0 0 0,-4 4 0 0 0,1-1 0 0 0,-1-1-1 0 0,-1 0 1 0 0,22-21-1 0 0,-31 27-36 0 0,0 0-1 0 0,1 1 0 0 0,-1-1 1 0 0,1 1-1 0 0,8-4 1 0 0,-8 4 3 0 0,0 0 1 0 0,0 0-1 0 0,0 0 1 0 0,0-1 0 0 0,7-7-1 0 0,39-33 131 0 0,40-55 392 0 0,-70 79-537 0 0,-15 16 1 0 0,-2 0 1 0 0,1-1-1 0 0,0 0 1 0 0,7-10-1 0 0,-8 10 8 0 0,0 0 0 0 0,0 1 1 0 0,0-1-1 0 0,0 1 0 0 0,1 0 0 0 0,8-6 0 0 0,-7 6 8 0 0,-1 0-1 0 0,1-1 0 0 0,-1 1 0 0 0,0-1 0 0 0,-1 0 0 0 0,9-11 0 0 0,-11 12 0 0 0,1 1-1 0 0,0-1 1 0 0,1 1-1 0 0,-1 0 1 0 0,1 0 0 0 0,3-2-1 0 0,-3 2 6 0 0,-1 1 0 0 0,1-1 0 0 0,-1 1 1 0 0,0-1-1 0 0,0 0 0 0 0,0 0 0 0 0,-1-1 0 0 0,4-4 0 0 0,-3 3 3 0 0,1 0 0 0 0,-1 0 0 0 0,1 0 0 0 0,0 1 0 0 0,0 0 0 0 0,0 0-1 0 0,1 0 1 0 0,8-5 0 0 0,15-15 64 0 0,-22 17-88 0 0,1 1 0 0 0,0 0-1 0 0,13-9 1 0 0,-18 14 27 0 0,0 0-6 0 0,1-1-1 0 0,-1 0 1 0 0,0 0-1 0 0,0 0 1 0 0,0 0-1 0 0,0 0 1 0 0,-1 0-1 0 0,3-5 0 0 0,-4 6-18 0 0,-10 12-3693 0 0,-44 37-5995 0 0,27-26 7824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6T11:49:48.0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1 943 672 0 0,'2'-1'241'0'0,"0"1"-1"0"0,0-1 1 0 0,0 0 0 0 0,0 1 0 0 0,0-1-1 0 0,-1 0 1 0 0,1 0 0 0 0,0 0-1 0 0,0 0 1 0 0,0 0 0 0 0,-1-1-1 0 0,1 1 1 0 0,-1-1 0 0 0,3-2 0 0 0,18-13 924 0 0,37-17 1508 0 0,-51 30-2405 0 0,0 0 1 0 0,-1 0-1 0 0,1-1 1 0 0,7-6-1 0 0,12-7 278 0 0,6-2 169 0 0,44-38-1 0 0,-5 4-117 0 0,205-146 1515 0 0,-206 143-1907 0 0,29-24 413 0 0,-69 50-300 0 0,-7 4-141 0 0,45-41 27 0 0,-50 51-185 0 0,-16 15-14 0 0,-1 1-1 0 0,1-2 1 0 0,-1 1 0 0 0,1 0-1 0 0,-1-1 1 0 0,0 1 0 0 0,0-1-1 0 0,3-3 1 0 0,-3 3-4 0 0,0 0 0 0 0,0 1-1 0 0,1-1 1 0 0,-1 1 0 0 0,1 0 0 0 0,0 0-1 0 0,4-3 1 0 0,-4 3 1 0 0,0 0-1 0 0,0 0 0 0 0,0 0 0 0 0,0-1 1 0 0,0 0-1 0 0,-1 1 0 0 0,5-6 1 0 0,-5 5 2 0 0,0 0-1 0 0,1 1 1 0 0,-1-1 0 0 0,1 0 0 0 0,0 1-1 0 0,0 0 1 0 0,6-4 0 0 0,-5 4-3 0 0,-1 0 0 0 0,0 0 0 0 0,1 0 0 0 0,-1-1 0 0 0,-1 0 1 0 0,1 1-1 0 0,0-1 0 0 0,2-4 0 0 0,-1 2 11 0 0,0 0 0 0 0,1 0 0 0 0,-1 0 1 0 0,1 0-1 0 0,0 1 0 0 0,9-7 0 0 0,-6 6 28 0 0,-1-1 0 0 0,1 0 0 0 0,-1 0 0 0 0,-1-1 0 0 0,9-10-1 0 0,-8 10 86 0 0,-17 20-570 0 0,-28 28-3627 0 0,-43 44-5600 0 0,52-56 7973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6T11:49:48.9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1062 516 0 0,'62'-46'3682'0'0,"-38"30"-2743"0"0,33-26-1 0 0,-28 20 55 0 0,11-9 364 0 0,-21 14-821 0 0,2 2 0 0 0,23-14 1 0 0,84-55 586 0 0,-3 1-88 0 0,-100 66-442 0 0,-1-1 0 0 0,40-37 1 0 0,-45 37-383 0 0,91-97 812 0 0,-85 87-832 0 0,1-8-8 0 0,-21 28-151 0 0,0 0 0 0 0,0 1 0 0 0,1-1 0 0 0,0 1 0 0 0,14-11 0 0 0,-2-3-11 0 0,-15 18-21 0 0,0-1 0 0 0,0 1-1 0 0,0-1 1 0 0,0 1 0 0 0,0 0 0 0 0,1 0 0 0 0,-1 0 0 0 0,1 1 0 0 0,0-1 0 0 0,6-2 0 0 0,-3 1 0 0 0,0 0-1 0 0,1 0 1 0 0,-2-1 0 0 0,1 0-1 0 0,0 0 1 0 0,-1 0 0 0 0,0-1-1 0 0,6-7 1 0 0,-5 5 6 0 0,1 0-1 0 0,0 1 1 0 0,0 0-1 0 0,15-10 1 0 0,-15 12-11 0 0,0 0 1 0 0,-1-1-1 0 0,0 1 1 0 0,11-13-1 0 0,6-5 15 0 0,3-1-5 0 0,-24 22-2 0 0,-1 0 1 0 0,1 0 0 0 0,-1 0 0 0 0,0-1-1 0 0,0 1 1 0 0,0-1 0 0 0,4-5-1 0 0,6-7 16 0 0,-10 13-16 0 0,0 1 1 0 0,-1 0-1 0 0,1 0 0 0 0,-1-1 1 0 0,1 1-1 0 0,-1 0 0 0 0,0-1 1 0 0,1 1-1 0 0,-1 0 1 0 0,0-1-1 0 0,0 0 0 0 0,0 1 1 0 0,0-1-1 0 0,0-2 0 0 0,4-2 36 0 0,-5 5-39 0 0,0 1 1 0 0,1 0 0 0 0,-1 0 0 0 0,0 0 0 0 0,1-1 0 0 0,-1 1-1 0 0,0 0 1 0 0,1 0 0 0 0,-1-1 0 0 0,0 1 0 0 0,1 0 0 0 0,-1-1-1 0 0,0 1 1 0 0,0 0 0 0 0,0-1 0 0 0,1 1 0 0 0,-1 0 0 0 0,0-1-1 0 0,0 1 1 0 0,0-1 0 0 0,0 1 0 0 0,0 0 0 0 0,0-1-1 0 0,0 1 1 0 0,0-1 0 0 0,0 1 0 0 0,0-1 0 0 0,4-2 4 0 0,-3 3-5 0 0,-1 0 0 0 0,0 0 0 0 0,0 0 0 0 0,1-1 0 0 0,-1 1 0 0 0,0 0 0 0 0,0 0 0 0 0,1 0 1 0 0,-1 0-1 0 0,0 0 0 0 0,0 0 0 0 0,1 0 0 0 0,-1 0 0 0 0,0 0 0 0 0,0-1 0 0 0,1 1 1 0 0,-1 0-1 0 0,0 0 0 0 0,0 0 0 0 0,0 0 0 0 0,1-1 0 0 0,-1 1 0 0 0,0 0 0 0 0,0 0 1 0 0,0-1-1 0 0,0 1 0 0 0,0 0 0 0 0,0 0 0 0 0,1-1 0 0 0,-1 1 0 0 0,0 0 0 0 0,0 0 0 0 0,0-1 1 0 0,0 1-1 0 0,0 0 0 0 0,0 0 0 0 0,0-1 0 0 0,0 1 0 0 0,0 0 0 0 0,0 0 0 0 0,0-1 1 0 0,0 1-1 0 0,0-1 0 0 0,0 0 6 0 0,0 1-58 0 0,-1 2-363 0 0,0 0 1 0 0,0 1 0 0 0,0-1-1 0 0,0 0 1 0 0,-1 1-1 0 0,1-1 1 0 0,-1 0 0 0 0,1 0-1 0 0,-1 0 1 0 0,0 0-1 0 0,-3 3 1 0 0,-6 8-2299 0 0,-18 22-2236 0 0,17-8 2899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6T11:49:49.8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3 764 204 0 0,'-2'5'6456'0'0,"34"-33"-1669"0"0,123-70-1499 0 0,8-5-2396 0 0,-105 66-730 0 0,-1-2 0 0 0,60-56 0 0 0,-89 76-116 0 0,-24 17-39 0 0,1-1 1 0 0,0 0 0 0 0,-1 0 0 0 0,0-1-1 0 0,0 1 1 0 0,5-6 0 0 0,6-6 16 0 0,1 1 1 0 0,28-19-1 0 0,2-2 11 0 0,-26 19-42 0 0,21-20-9 0 0,-21 20 22 0 0,-18 15-5 0 0,-1 0 0 0 0,1 0 0 0 0,0 0-1 0 0,-1 0 1 0 0,1-1 0 0 0,-1 1 0 0 0,1 0 0 0 0,-1-1-1 0 0,1 1 1 0 0,-1-1 0 0 0,0 0 0 0 0,0 1 0 0 0,0-1-1 0 0,1-3 1 0 0,-1 3-2 0 0,0 1 0 0 0,0 0 0 0 0,0-1 0 0 0,0 1 1 0 0,0 0-1 0 0,0 0 0 0 0,0 0 0 0 0,0 0 0 0 0,1 0 0 0 0,-1 0 0 0 0,0 0 0 0 0,1 0 0 0 0,-1 1 0 0 0,2-2 0 0 0,-1 1 2 0 0,0 0-1 0 0,0 0 1 0 0,0 0 0 0 0,0 0-1 0 0,-1-1 1 0 0,1 1-1 0 0,0-1 1 0 0,-1 1 0 0 0,1-1-1 0 0,-1 1 1 0 0,2-4-1 0 0,0 1 3 0 0,1 0-1 0 0,-1 0 0 0 0,1 0 0 0 0,0 1 0 0 0,0-1 1 0 0,0 1-1 0 0,6-4 0 0 0,12-10 19 0 0,-18 9-22 0 0,-4 7 1 0 0,1 0-1 0 0,-1 0 1 0 0,1 1-1 0 0,-1-1 1 0 0,1 0 0 0 0,-1 0-1 0 0,1 0 1 0 0,0 1-1 0 0,-1-1 1 0 0,1 0-1 0 0,0 0 1 0 0,0 1-1 0 0,0-1 1 0 0,-1 1-1 0 0,1-1 1 0 0,0 1-1 0 0,0-1 1 0 0,0 1-1 0 0,0 0 1 0 0,1-1-1 0 0,0 0 9 0 0,16-17 78 0 0,-14 11-691 0 0,-16 16-1515 0 0,-7 8-2906 0 0,-23 28 1 0 0,22-22 2770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6T11:49:50.6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14 723 176 0 0,'-13'1'9126'0'0,"27"-10"-6983"0"0,26-13-835 0 0,-26 15-896 0 0,0-2 0 0 0,0 1 0 0 0,-1-2 0 0 0,13-11 0 0 0,14-9 118 0 0,4 0-176 0 0,-1-3 1 0 0,55-52-1 0 0,-82 71-323 0 0,0 1-1 0 0,26-16 1 0 0,16-13-7 0 0,33-25-45 0 0,-31 25 46 0 0,-45 30 131 0 0,24-28 0 0 0,9-6 385 0 0,-15 14-152 0 0,-29 27-364 0 0,1-1 0 0 0,0 1 0 0 0,0 1 0 0 0,0-1 0 0 0,11-6 0 0 0,45-30 63 0 0,-20 13-1753 0 0,-82 15-11642 0 0,21 9 11013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6T11:50:02.7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1635 392 0 0,'-12'8'1107'0'0,"-2"0"1558"0"0,21-19-651 0 0,54-40 1438 0 0,-50 40-2952 0 0,1 1 1 0 0,0 0 0 0 0,19-12-1 0 0,14-10 429 0 0,-7 2-255 0 0,45-26 1 0 0,-11 9-412 0 0,30-19-200 0 0,3 4-1 0 0,147-62 1 0 0,-8-2 18 0 0,-160 83-48 0 0,117-80 1 0 0,-119 70 54 0 0,41-24 96 0 0,121-102 0 0 0,-142 104 48 0 0,65-51-134 0 0,-79 62-119 0 0,43-24 33 0 0,-28 20 2 0 0,-20 12 12 0 0,-22 16-477 0 0,-77 57-2054 0 0,-2-1-1 0 0,0-1 0 0 0,-33 22 0 0 0,0-1-63 0 0,10-2 882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6T11:49:51.5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0 144 124 0 0,'0'0'577'0'0,"32"6"2616"0"0,-22-7-2842 0 0,-1 0 1 0 0,0-1 0 0 0,0 0-1 0 0,1-1 1 0 0,-1 0-1 0 0,-1-1 1 0 0,14-6 0 0 0,11-4 296 0 0,8-9 300 0 0,0 0 29 0 0,1-1-69 0 0,-37 20-786 0 0,0 0 0 0 0,1 1 0 0 0,0 0 0 0 0,0 0 0 0 0,7-3 0 0 0,-1-1 130 0 0,-11 6-272 0 0,0 0-1 0 0,0 0 1 0 0,-1 0-1 0 0,1 1 1 0 0,0-1-1 0 0,0 1 1 0 0,0-1-1 0 0,0 0 1 0 0,0 1-1 0 0,1 0 1 0 0,-1-1-1 0 0,0 1 1 0 0,0 0-1 0 0,0-1 1 0 0,2 1-1 0 0,-33 23-7775 0 0,20-17 5980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1:22:33.1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161 1 436 0 0,'-19'0'552'0'0,"-9"5"-228"0"0,9 0-116 0 0,-9 1-52 0 0,9-1-36 0 0,0 6-24 0 0,0-6-20 0 0,9 0-4 0 0,10 1-12 0 0,0-1-8 0 0,0 0-104 0 0,10 6-268 0 0,9-6-156 0 0,0 1-96 0 0,0-6-48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6T11:50:03.5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2253 84 0 0,'-7'-1'2429'0'0,"10"1"-2033"0"0,0-1 1 0 0,0 0-1 0 0,-1 0 1 0 0,1 0 0 0 0,-1 0-1 0 0,1 0 1 0 0,-1-1-1 0 0,4-2 1 0 0,46-28 1627 0 0,-10 8-958 0 0,106-74 1017 0 0,183-130-77 0 0,82-79-738 0 0,-104 80-945 0 0,-115 86-282 0 0,80-62-60 0 0,-70 48 31 0 0,182-131 3 0 0,-305 228-13 0 0,52-39 34 0 0,52-36-46 0 0,-121 87 10 0 0,-32 22-13 0 0,35-19 0 0 0,-22 9-6 0 0,-36 26 14 0 0,1 0 0 0 0,19-12 0 0 0,-14 11-32 0 0,0 0-1 0 0,-1-1 1 0 0,0 0-1 0 0,20-20 0 0 0,-87 62-8751 0 0,-22 12 4501 0 0,28-17 2792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6T11:50:04.4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2328 320 0 0,'-10'7'1274'0'0,"20"-11"1338"0"0,19-10-911 0 0,240-173 2620 0 0,-180 128-3607 0 0,319-218 724 0 0,-142 71-426 0 0,-176 133-787 0 0,145-123 53 0 0,-120 101-237 0 0,65-50-30 0 0,228-182 15 0 0,-371 296-29 0 0,435-345 42 0 0,-280 233-12 0 0,-115 87-35 0 0,-41 29 1 0 0,47-28 1 0 0,-2 4 15 0 0,-64 38-267 0 0,-36 21-3443 0 0,-93 55-4651 0 0,63-35 6847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6T11:50:05.1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2356 140 0 0,'0'1'99'0'0,"0"-1"1"0"0,0 1-1 0 0,0-1 0 0 0,0 1 1 0 0,0-1-1 0 0,0 1 0 0 0,0-1 0 0 0,1 1 1 0 0,-1-1-1 0 0,0 0 0 0 0,0 1 1 0 0,0-1-1 0 0,0 1 0 0 0,1-1 1 0 0,-1 1-1 0 0,0-1 0 0 0,0 0 1 0 0,1 1-1 0 0,-1-1 0 0 0,0 0 0 0 0,1 1 1 0 0,-1-1-1 0 0,0 0 0 0 0,1 1 1 0 0,-1-1-1 0 0,1 0 0 0 0,-1 0 1 0 0,0 1-1 0 0,1-1 0 0 0,-1 0 1 0 0,1 0-1 0 0,-1 0 0 0 0,1 0 0 0 0,-1 1 1 0 0,1-1-1 0 0,-1 0 0 0 0,1 0 1 0 0,24-6 2075 0 0,21-19 263 0 0,175-142 2185 0 0,-12 8-3562 0 0,-49 34-764 0 0,26-19-78 0 0,107-75-21 0 0,-17 12-124 0 0,113-95-17 0 0,-299 229-54 0 0,440-358-25 0 0,-409 326 34 0 0,19-14-3 0 0,-16 22-30 0 0,-71 51 23 0 0,47-24 32 0 0,-66 38-40 0 0,24-8-23 0 0,-56 39-115 0 0,-4 7-1035 0 0,-3 1 246 0 0,-1-1 0 0 0,1 0 0 0 0,-1 0 0 0 0,-1 0 0 0 0,1-1 0 0 0,-1 0 0 0 0,-9 6 0 0 0,-16 12-1578 0 0,1 4 576 0 0,1 2 382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6T11:50:06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3376 208 0 0,'0'0'1948'0'0,"10"-12"-847"0"0,-3 7-837 0 0,0 0 0 0 0,0-1 0 0 0,0 0 0 0 0,10-13 0 0 0,10-9 452 0 0,137-123 2647 0 0,-148 137-3122 0 0,221-206 1984 0 0,28-25-1620 0 0,-238 222-583 0 0,284-229 69 0 0,127-104-110 0 0,-3-51 26 0 0,-91 82-54 0 0,-229 220 38 0 0,651-548 6 0 0,-531 481-26 0 0,-185 138 27 0 0,195-150-10 0 0,-234 176 14 0 0,98-80 26 0 0,-92 73-15 0 0,-14 12-17 0 0,1 0-1 0 0,-1 0 1 0 0,1-1-1 0 0,-1 1 1 0 0,0-1-1 0 0,4-7 1 0 0,-3-1-1691 0 0,-21 18-1354 0 0,-55 34-2437 0 0,33-18 4114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6T11:50:06.9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1329 252 0 0,'19'-12'1336'0'0,"-18"10"-1260"0"0,0 0 0 0 0,1 1-1 0 0,-1-1 1 0 0,1 1 0 0 0,0-1-1 0 0,-1 1 1 0 0,1-1 0 0 0,0 1 0 0 0,0 0-1 0 0,2-1 1 0 0,18-15 652 0 0,-7 3-199 0 0,1-1 1 0 0,0 2 0 0 0,25-17-1 0 0,-20 16-101 0 0,33-30 0 0 0,26-24-173 0 0,-15 14-213 0 0,-24 20-43 0 0,52-32-1 0 0,-56 41 0 0 0,0-1-1 0 0,47-45 1 0 0,-13 8 6 0 0,-47 44 1 0 0,35-38-1 0 0,35-34 9 0 0,-55 56-14 0 0,173-154-25 0 0,-18 1 16 0 0,-62 60 12 0 0,-124 120 2 0 0,21-19-216 0 0,-28 24-843 0 0,-19 15-1235 0 0,0 2 1135 0 0,-3-1 46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6T11:50:07.9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2033 140 0 0,'0'0'1826'0'0,"20"-13"-521"0"0,99-83 722 0 0,66-47 2 0 0,2-1-737 0 0,-66 46-584 0 0,193-164-71 0 0,379-329-616 0 0,-587 495-37 0 0,238-208 67 0 0,-262 231-47 0 0,-31 27-3 0 0,69-48 0 0 0,-84 66 13 0 0,11-8 12 0 0,-41 33 9 0 0,5-3-333 0 0,-21 16-1582 0 0,-60 41-4403 0 0,41-34 4939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6T11:50:08.7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2477 448 0 0,'3'-3'256'0'0,"0"-1"1"0"0,0 1-1 0 0,0 0 0 0 0,0 0 1 0 0,0 0-1 0 0,1 0 0 0 0,-1 0 1 0 0,1 1-1 0 0,7-5 0 0 0,-2 1 29 0 0,104-92 1634 0 0,-10 6-867 0 0,29-27 388 0 0,-38 32-361 0 0,105-89 802 0 0,325-267-203 0 0,-51 38-1588 0 0,-389 329-77 0 0,141-129-13 0 0,215-181-41 0 0,-159 146 271 0 0,-206 170 312 0 0,-71 68-579 0 0,-1-1-1 0 0,0 0 1 0 0,0 0-1 0 0,0 0 1 0 0,-1-1-1 0 0,1 1 0 0 0,-1-1 1 0 0,0 1-1 0 0,4-9 1 0 0,-59 50-9715 0 0,24-17 7976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F9125-1438-4633-9EA8-714BDCB1D32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175F9-3B21-4193-ACDA-DFA3FE2A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3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 Intro to Venn Diagrams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175F9-3B21-4193-ACDA-DFA3FE2AF5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71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175F9-3B21-4193-ACDA-DFA3FE2AF5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0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C400-677B-4D5D-8995-7145BC00E204}" type="datetime1">
              <a:rPr lang="en-US" smtClean="0"/>
              <a:t>8/10/2021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6445-C3EE-4D8A-A8A8-4A2478E6A61C}" type="datetime1">
              <a:rPr lang="en-US" smtClean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2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D755-80ED-4597-AB24-7BAD7449D29A}" type="datetime1">
              <a:rPr lang="en-US" smtClean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8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F200-FF1F-4D65-ADEF-C368CBD6FBEF}" type="datetime1">
              <a:rPr lang="en-US" smtClean="0"/>
              <a:t>8/10/2021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9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9AEF-3B77-40BE-92AC-71A688F74A7A}" type="datetime1">
              <a:rPr lang="en-US" smtClean="0"/>
              <a:t>8/10/2021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18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6CAE-72C8-40EC-88FD-710F8722E0A2}" type="datetime1">
              <a:rPr lang="en-US" smtClean="0"/>
              <a:t>8/10/2021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5353-7CB8-4C50-9030-AE2B5664813D}" type="datetime1">
              <a:rPr lang="en-US" smtClean="0"/>
              <a:t>8/10/2021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6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DE62-DCD6-4396-8F38-4A0CEBAC7D18}" type="datetime1">
              <a:rPr lang="en-US" smtClean="0"/>
              <a:t>8/10/2021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D300-F642-4A6B-AEF2-DAB4CB40C19D}" type="datetime1">
              <a:rPr lang="en-US" smtClean="0"/>
              <a:t>8/10/2021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2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6A85-6B47-4079-91BD-704361832697}" type="datetime1">
              <a:rPr lang="en-US" smtClean="0"/>
              <a:t>8/10/2021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5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4E7ADA1-BD28-4B96-8DB4-642650B09668}" type="datetime1">
              <a:rPr lang="en-US" smtClean="0"/>
              <a:t>8/10/2021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4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5592" y="964692"/>
            <a:ext cx="6938662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592" y="2638045"/>
            <a:ext cx="6938662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8863872-9F72-4F67-BCC2-751A4C6B75BD}" type="datetime1">
              <a:rPr lang="en-US" smtClean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6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5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6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11" Type="http://schemas.openxmlformats.org/officeDocument/2006/relationships/customXml" Target="../ink/ink4.xml"/><Relationship Id="rId24" Type="http://schemas.openxmlformats.org/officeDocument/2006/relationships/image" Target="../media/image12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customXml" Target="../ink/ink8.xml"/><Relationship Id="rId4" Type="http://schemas.openxmlformats.org/officeDocument/2006/relationships/image" Target="../media/image2.png"/><Relationship Id="rId9" Type="http://schemas.openxmlformats.org/officeDocument/2006/relationships/customXml" Target="../ink/ink3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18.png"/><Relationship Id="rId18" Type="http://schemas.openxmlformats.org/officeDocument/2006/relationships/customXml" Target="../ink/ink20.xml"/><Relationship Id="rId3" Type="http://schemas.openxmlformats.org/officeDocument/2006/relationships/image" Target="../media/image26.png"/><Relationship Id="rId7" Type="http://schemas.openxmlformats.org/officeDocument/2006/relationships/image" Target="../media/image15.png"/><Relationship Id="rId12" Type="http://schemas.openxmlformats.org/officeDocument/2006/relationships/customXml" Target="../ink/ink17.xml"/><Relationship Id="rId17" Type="http://schemas.openxmlformats.org/officeDocument/2006/relationships/image" Target="../media/image20.png"/><Relationship Id="rId2" Type="http://schemas.openxmlformats.org/officeDocument/2006/relationships/image" Target="../media/image40.png"/><Relationship Id="rId16" Type="http://schemas.openxmlformats.org/officeDocument/2006/relationships/customXml" Target="../ink/ink1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4.xml"/><Relationship Id="rId11" Type="http://schemas.openxmlformats.org/officeDocument/2006/relationships/image" Target="../media/image17.png"/><Relationship Id="rId5" Type="http://schemas.openxmlformats.org/officeDocument/2006/relationships/image" Target="../media/image140.png"/><Relationship Id="rId15" Type="http://schemas.openxmlformats.org/officeDocument/2006/relationships/image" Target="../media/image19.png"/><Relationship Id="rId10" Type="http://schemas.openxmlformats.org/officeDocument/2006/relationships/customXml" Target="../ink/ink16.xml"/><Relationship Id="rId19" Type="http://schemas.openxmlformats.org/officeDocument/2006/relationships/image" Target="../media/image21.png"/><Relationship Id="rId4" Type="http://schemas.openxmlformats.org/officeDocument/2006/relationships/customXml" Target="../ink/ink13.xml"/><Relationship Id="rId9" Type="http://schemas.openxmlformats.org/officeDocument/2006/relationships/image" Target="../media/image16.png"/><Relationship Id="rId14" Type="http://schemas.openxmlformats.org/officeDocument/2006/relationships/customXml" Target="../ink/ink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64FF-75FC-432F-966B-B03D83404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FB6BB-707A-4568-9646-CB67548E4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2213 – Discrete Mathematics</a:t>
            </a:r>
          </a:p>
        </p:txBody>
      </p:sp>
    </p:spTree>
    <p:extLst>
      <p:ext uri="{BB962C8B-B14F-4D97-AF65-F5344CB8AC3E}">
        <p14:creationId xmlns:p14="http://schemas.microsoft.com/office/powerpoint/2010/main" val="142320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5102A3-30BD-4034-98EC-88814320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operations: Union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DCCFE6D-28DF-4D8C-BA86-CF62492852E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={1,3,5}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={1,2,3,5}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 member should exist in either of the sets or both of the sets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DCCFE6D-28DF-4D8C-BA86-CF62492852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299" t="-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9D18E215-0378-41EB-A5DC-EF38D4DB9BDD}"/>
              </a:ext>
            </a:extLst>
          </p:cNvPr>
          <p:cNvSpPr/>
          <p:nvPr/>
        </p:nvSpPr>
        <p:spPr>
          <a:xfrm>
            <a:off x="4929809" y="2809461"/>
            <a:ext cx="1563756" cy="1563756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F39233-6CC2-461F-8F5F-4D3D7E64D571}"/>
              </a:ext>
            </a:extLst>
          </p:cNvPr>
          <p:cNvSpPr/>
          <p:nvPr/>
        </p:nvSpPr>
        <p:spPr>
          <a:xfrm>
            <a:off x="5978943" y="2809461"/>
            <a:ext cx="1563756" cy="1563756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5A8474E-D503-4D6A-8C33-1C4BA5FAAC90}"/>
              </a:ext>
            </a:extLst>
          </p:cNvPr>
          <p:cNvSpPr/>
          <p:nvPr/>
        </p:nvSpPr>
        <p:spPr>
          <a:xfrm>
            <a:off x="4929809" y="2809461"/>
            <a:ext cx="1563756" cy="1563756"/>
          </a:xfrm>
          <a:prstGeom prst="arc">
            <a:avLst>
              <a:gd name="adj1" fmla="val 18539458"/>
              <a:gd name="adj2" fmla="val 2989245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BF318E-B29D-464C-A35D-22815131DC5F}"/>
              </a:ext>
            </a:extLst>
          </p:cNvPr>
          <p:cNvSpPr txBox="1"/>
          <p:nvPr/>
        </p:nvSpPr>
        <p:spPr>
          <a:xfrm>
            <a:off x="4779788" y="40101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3E4DDD-16BA-469A-A206-0D7EA6F0165C}"/>
              </a:ext>
            </a:extLst>
          </p:cNvPr>
          <p:cNvSpPr txBox="1"/>
          <p:nvPr/>
        </p:nvSpPr>
        <p:spPr>
          <a:xfrm>
            <a:off x="7354166" y="401014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" name="Rectangle 1"/>
          <p:cNvSpPr/>
          <p:nvPr/>
        </p:nvSpPr>
        <p:spPr>
          <a:xfrm>
            <a:off x="4365937" y="2331076"/>
            <a:ext cx="4121239" cy="2653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10659" y="266592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07606" y="2562896"/>
                <a:ext cx="740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606" y="2562896"/>
                <a:ext cx="740908" cy="369332"/>
              </a:xfrm>
              <a:prstGeom prst="rect">
                <a:avLst/>
              </a:prstGeom>
              <a:blipFill>
                <a:blip r:embed="rId4"/>
                <a:stretch>
                  <a:fillRect l="-6557" t="-8197" r="-57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0B23F6B0-2143-4B8B-A6B3-EB95042869E8}"/>
              </a:ext>
            </a:extLst>
          </p:cNvPr>
          <p:cNvGrpSpPr/>
          <p:nvPr/>
        </p:nvGrpSpPr>
        <p:grpSpPr>
          <a:xfrm>
            <a:off x="4974590" y="2818550"/>
            <a:ext cx="2551680" cy="1469160"/>
            <a:chOff x="4974590" y="2818550"/>
            <a:chExt cx="2551680" cy="146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359497E-DC75-4E77-9E5A-D9AFFAB60924}"/>
                    </a:ext>
                  </a:extLst>
                </p14:cNvPr>
                <p14:cNvContentPartPr/>
                <p14:nvPr/>
              </p14:nvContentPartPr>
              <p14:xfrm>
                <a:off x="5112830" y="2818550"/>
                <a:ext cx="690120" cy="396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359497E-DC75-4E77-9E5A-D9AFFAB6092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94830" y="2800910"/>
                  <a:ext cx="72576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82A006C-47AB-47FE-A408-7153608DF781}"/>
                    </a:ext>
                  </a:extLst>
                </p14:cNvPr>
                <p14:cNvContentPartPr/>
                <p14:nvPr/>
              </p14:nvContentPartPr>
              <p14:xfrm>
                <a:off x="5022830" y="2900630"/>
                <a:ext cx="916200" cy="594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82A006C-47AB-47FE-A408-7153608DF78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04830" y="2882990"/>
                  <a:ext cx="95184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8EB45DC-1DB7-49E5-BA60-10C9CA0EA477}"/>
                    </a:ext>
                  </a:extLst>
                </p14:cNvPr>
                <p14:cNvContentPartPr/>
                <p14:nvPr/>
              </p14:nvContentPartPr>
              <p14:xfrm>
                <a:off x="4974590" y="3008270"/>
                <a:ext cx="1125720" cy="811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8EB45DC-1DB7-49E5-BA60-10C9CA0EA47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56590" y="2990270"/>
                  <a:ext cx="1161360" cy="84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EC3D8C1-86A2-4008-A258-A7A8AFE59777}"/>
                    </a:ext>
                  </a:extLst>
                </p14:cNvPr>
                <p14:cNvContentPartPr/>
                <p14:nvPr/>
              </p14:nvContentPartPr>
              <p14:xfrm>
                <a:off x="5127590" y="3121310"/>
                <a:ext cx="1114200" cy="840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EC3D8C1-86A2-4008-A258-A7A8AFE5977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109590" y="3103310"/>
                  <a:ext cx="1149840" cy="87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1BFCB61-E9F1-4BDF-903D-1E815FEBC34A}"/>
                    </a:ext>
                  </a:extLst>
                </p14:cNvPr>
                <p14:cNvContentPartPr/>
                <p14:nvPr/>
              </p14:nvContentPartPr>
              <p14:xfrm>
                <a:off x="5215430" y="3350630"/>
                <a:ext cx="1104480" cy="852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1BFCB61-E9F1-4BDF-903D-1E815FEBC34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97430" y="3332990"/>
                  <a:ext cx="1140120" cy="88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0138E13-2D2C-49C3-B7A8-92EABFC92753}"/>
                    </a:ext>
                  </a:extLst>
                </p14:cNvPr>
                <p14:cNvContentPartPr/>
                <p14:nvPr/>
              </p14:nvContentPartPr>
              <p14:xfrm>
                <a:off x="5633750" y="3012590"/>
                <a:ext cx="1403640" cy="1215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0138E13-2D2C-49C3-B7A8-92EABFC9275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15750" y="2994590"/>
                  <a:ext cx="1439280" cy="12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CB15C6B-857C-4498-9137-9E77EBE24750}"/>
                    </a:ext>
                  </a:extLst>
                </p14:cNvPr>
                <p14:cNvContentPartPr/>
                <p14:nvPr/>
              </p14:nvContentPartPr>
              <p14:xfrm>
                <a:off x="6290390" y="2897030"/>
                <a:ext cx="549000" cy="478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CB15C6B-857C-4498-9137-9E77EBE2475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272390" y="2879390"/>
                  <a:ext cx="58464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8999863-DD22-4868-A0FA-B4A3063ABC37}"/>
                    </a:ext>
                  </a:extLst>
                </p14:cNvPr>
                <p14:cNvContentPartPr/>
                <p14:nvPr/>
              </p14:nvContentPartPr>
              <p14:xfrm>
                <a:off x="6422150" y="3155510"/>
                <a:ext cx="879480" cy="732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8999863-DD22-4868-A0FA-B4A3063ABC3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404510" y="3137510"/>
                  <a:ext cx="915120" cy="76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EFB5932-3C98-4DCC-A9DE-6471401A9B13}"/>
                    </a:ext>
                  </a:extLst>
                </p14:cNvPr>
                <p14:cNvContentPartPr/>
                <p14:nvPr/>
              </p14:nvContentPartPr>
              <p14:xfrm>
                <a:off x="6407750" y="3352430"/>
                <a:ext cx="1016640" cy="892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EFB5932-3C98-4DCC-A9DE-6471401A9B1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389750" y="3334430"/>
                  <a:ext cx="1052280" cy="9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E919DAA-1187-4643-BF37-2C8130165BDD}"/>
                    </a:ext>
                  </a:extLst>
                </p14:cNvPr>
                <p14:cNvContentPartPr/>
                <p14:nvPr/>
              </p14:nvContentPartPr>
              <p14:xfrm>
                <a:off x="6829310" y="3728990"/>
                <a:ext cx="696960" cy="558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E919DAA-1187-4643-BF37-2C8130165BD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811670" y="3710990"/>
                  <a:ext cx="73260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97E1C8D-0316-4730-9B3E-BAB429EC2E3A}"/>
                    </a:ext>
                  </a:extLst>
                </p14:cNvPr>
                <p14:cNvContentPartPr/>
                <p14:nvPr/>
              </p14:nvContentPartPr>
              <p14:xfrm>
                <a:off x="6136310" y="3825110"/>
                <a:ext cx="363600" cy="243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97E1C8D-0316-4730-9B3E-BAB429EC2E3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118310" y="3807470"/>
                  <a:ext cx="399240" cy="27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BDAE973-A4F1-4341-B4B3-823F3EA33901}"/>
                  </a:ext>
                </a:extLst>
              </p14:cNvPr>
              <p14:cNvContentPartPr/>
              <p14:nvPr/>
            </p14:nvContentPartPr>
            <p14:xfrm>
              <a:off x="9686100" y="2513040"/>
              <a:ext cx="3240" cy="6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BDAE973-A4F1-4341-B4B3-823F3EA3390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681780" y="2508720"/>
                <a:ext cx="11880" cy="1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6328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5102A3-30BD-4034-98EC-88814320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operations: Intersection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DCCFE6D-28DF-4D8C-BA86-CF62492852E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={1,3,5}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={1,3}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 member should exist in both of the sets</a:t>
                </a:r>
              </a:p>
              <a:p>
                <a:r>
                  <a:rPr lang="en-US" dirty="0"/>
                  <a:t>Two sets are </a:t>
                </a:r>
                <a:r>
                  <a:rPr lang="en-US" dirty="0">
                    <a:solidFill>
                      <a:srgbClr val="FF0000"/>
                    </a:solidFill>
                  </a:rPr>
                  <a:t>disjoint</a:t>
                </a:r>
                <a:r>
                  <a:rPr lang="en-US" dirty="0"/>
                  <a:t> if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DCCFE6D-28DF-4D8C-BA86-CF62492852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99" t="-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9D18E215-0378-41EB-A5DC-EF38D4DB9BDD}"/>
              </a:ext>
            </a:extLst>
          </p:cNvPr>
          <p:cNvSpPr/>
          <p:nvPr/>
        </p:nvSpPr>
        <p:spPr>
          <a:xfrm>
            <a:off x="4929809" y="2809461"/>
            <a:ext cx="1563756" cy="1563756"/>
          </a:xfrm>
          <a:prstGeom prst="ellipse">
            <a:avLst/>
          </a:prstGeom>
          <a:solidFill>
            <a:srgbClr val="418AB3">
              <a:alpha val="65098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F39233-6CC2-461F-8F5F-4D3D7E64D571}"/>
              </a:ext>
            </a:extLst>
          </p:cNvPr>
          <p:cNvSpPr/>
          <p:nvPr/>
        </p:nvSpPr>
        <p:spPr>
          <a:xfrm>
            <a:off x="5978943" y="2809461"/>
            <a:ext cx="1563756" cy="1563756"/>
          </a:xfrm>
          <a:prstGeom prst="ellipse">
            <a:avLst/>
          </a:prstGeom>
          <a:solidFill>
            <a:srgbClr val="418AB3">
              <a:alpha val="65098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5A8474E-D503-4D6A-8C33-1C4BA5FAAC90}"/>
              </a:ext>
            </a:extLst>
          </p:cNvPr>
          <p:cNvSpPr/>
          <p:nvPr/>
        </p:nvSpPr>
        <p:spPr>
          <a:xfrm>
            <a:off x="4929809" y="2809461"/>
            <a:ext cx="1563756" cy="1563756"/>
          </a:xfrm>
          <a:prstGeom prst="arc">
            <a:avLst>
              <a:gd name="adj1" fmla="val 18539458"/>
              <a:gd name="adj2" fmla="val 2989245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BF318E-B29D-464C-A35D-22815131DC5F}"/>
              </a:ext>
            </a:extLst>
          </p:cNvPr>
          <p:cNvSpPr txBox="1"/>
          <p:nvPr/>
        </p:nvSpPr>
        <p:spPr>
          <a:xfrm>
            <a:off x="4779788" y="40101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3E4DDD-16BA-469A-A206-0D7EA6F0165C}"/>
              </a:ext>
            </a:extLst>
          </p:cNvPr>
          <p:cNvSpPr txBox="1"/>
          <p:nvPr/>
        </p:nvSpPr>
        <p:spPr>
          <a:xfrm>
            <a:off x="7354166" y="401014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" name="Rectangle 1"/>
          <p:cNvSpPr/>
          <p:nvPr/>
        </p:nvSpPr>
        <p:spPr>
          <a:xfrm>
            <a:off x="4172755" y="2253804"/>
            <a:ext cx="4340180" cy="2653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203842" y="255001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27301" y="2550017"/>
                <a:ext cx="625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B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301" y="2550017"/>
                <a:ext cx="62549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824" t="-8197" r="-1862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0DD68FE-1958-4767-ABFD-0C374419FDC8}"/>
                  </a:ext>
                </a:extLst>
              </p14:cNvPr>
              <p14:cNvContentPartPr/>
              <p14:nvPr/>
            </p14:nvContentPartPr>
            <p14:xfrm>
              <a:off x="6026150" y="3187550"/>
              <a:ext cx="278640" cy="182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0DD68FE-1958-4767-ABFD-0C374419FD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17150" y="3178910"/>
                <a:ext cx="296280" cy="20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EB34784E-AF1A-4667-A880-C720A3AD1E0E}"/>
              </a:ext>
            </a:extLst>
          </p:cNvPr>
          <p:cNvGrpSpPr/>
          <p:nvPr/>
        </p:nvGrpSpPr>
        <p:grpSpPr>
          <a:xfrm>
            <a:off x="5993030" y="3100790"/>
            <a:ext cx="477720" cy="942120"/>
            <a:chOff x="5993030" y="3100790"/>
            <a:chExt cx="477720" cy="94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BD8790B-76F5-4E0D-BEC5-F97EB3D29EEB}"/>
                    </a:ext>
                  </a:extLst>
                </p14:cNvPr>
                <p14:cNvContentPartPr/>
                <p14:nvPr/>
              </p14:nvContentPartPr>
              <p14:xfrm>
                <a:off x="6053510" y="3144710"/>
                <a:ext cx="270000" cy="221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BD8790B-76F5-4E0D-BEC5-F97EB3D29E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35870" y="3126710"/>
                  <a:ext cx="3056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9E10199-A12E-40BD-9F19-C14385FCFCEB}"/>
                    </a:ext>
                  </a:extLst>
                </p14:cNvPr>
                <p14:cNvContentPartPr/>
                <p14:nvPr/>
              </p14:nvContentPartPr>
              <p14:xfrm>
                <a:off x="6007790" y="3220670"/>
                <a:ext cx="348840" cy="303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9E10199-A12E-40BD-9F19-C14385FCFCE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89790" y="3202670"/>
                  <a:ext cx="3844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7F61337-EA20-4DA7-B01D-04AF647480BA}"/>
                    </a:ext>
                  </a:extLst>
                </p14:cNvPr>
                <p14:cNvContentPartPr/>
                <p14:nvPr/>
              </p14:nvContentPartPr>
              <p14:xfrm>
                <a:off x="5993030" y="3318950"/>
                <a:ext cx="428040" cy="339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7F61337-EA20-4DA7-B01D-04AF647480B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75390" y="3301310"/>
                  <a:ext cx="46368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67E039E-2129-4525-A855-2A2CCDFF9E93}"/>
                    </a:ext>
                  </a:extLst>
                </p14:cNvPr>
                <p14:cNvContentPartPr/>
                <p14:nvPr/>
              </p14:nvContentPartPr>
              <p14:xfrm>
                <a:off x="6007790" y="3443150"/>
                <a:ext cx="448200" cy="382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67E039E-2129-4525-A855-2A2CCDFF9E9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89790" y="3425510"/>
                  <a:ext cx="48384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15586FD-B5EE-471D-ACDD-5EDCF9D59EA7}"/>
                    </a:ext>
                  </a:extLst>
                </p14:cNvPr>
                <p14:cNvContentPartPr/>
                <p14:nvPr/>
              </p14:nvContentPartPr>
              <p14:xfrm>
                <a:off x="6106070" y="3616310"/>
                <a:ext cx="364680" cy="277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15586FD-B5EE-471D-ACDD-5EDCF9D59EA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88430" y="3598310"/>
                  <a:ext cx="4003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F357F01-6B2F-4C43-A8D2-D4E2390CD7AC}"/>
                    </a:ext>
                  </a:extLst>
                </p14:cNvPr>
                <p14:cNvContentPartPr/>
                <p14:nvPr/>
              </p14:nvContentPartPr>
              <p14:xfrm>
                <a:off x="6134870" y="3781910"/>
                <a:ext cx="331560" cy="261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F357F01-6B2F-4C43-A8D2-D4E2390CD7A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17230" y="3764270"/>
                  <a:ext cx="3672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9F1616D-AD4C-45A0-8A63-192A5DC51C2E}"/>
                    </a:ext>
                  </a:extLst>
                </p14:cNvPr>
                <p14:cNvContentPartPr/>
                <p14:nvPr/>
              </p14:nvContentPartPr>
              <p14:xfrm>
                <a:off x="6154670" y="3100790"/>
                <a:ext cx="124920" cy="54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9F1616D-AD4C-45A0-8A63-192A5DC51C2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36670" y="3083150"/>
                  <a:ext cx="160560" cy="89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9021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D42E878-F993-4354-993F-824032CF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 of union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B7436D8-874B-4AED-A171-0A84065134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Principle of inclusion and exclusion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B7436D8-874B-4AED-A171-0A84065134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54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5102A3-30BD-4034-98EC-88814320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r>
              <a:rPr lang="en-US"/>
              <a:t>: difference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DCCFE6D-28DF-4D8C-BA86-CF62492852E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={1,3,5}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={2}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 member should exist only in the first set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DCCFE6D-28DF-4D8C-BA86-CF62492852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99" t="-393" r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579" y="2431222"/>
            <a:ext cx="43338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961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102239" y="2638044"/>
                <a:ext cx="7204634" cy="3101982"/>
              </a:xfrm>
            </p:spPr>
            <p:txBody>
              <a:bodyPr/>
              <a:lstStyle/>
              <a:p>
                <a:r>
                  <a:rPr lang="en-US" dirty="0"/>
                  <a:t>Let U be the universal set. The complement of the set A , denoted 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 ,</a:t>
                </a:r>
              </a:p>
              <a:p>
                <a:r>
                  <a:rPr lang="en-US" dirty="0"/>
                  <a:t>In other words, the complement of the set A is U - A </a:t>
                </a: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02239" y="2638044"/>
                <a:ext cx="7204634" cy="3101982"/>
              </a:xfrm>
              <a:blipFill rotWithShape="1">
                <a:blip r:embed="rId2"/>
                <a:stretch>
                  <a:fillRect l="-592" t="-982" r="-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382592" y="3773510"/>
            <a:ext cx="4597757" cy="24212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863662" y="4353058"/>
            <a:ext cx="1700011" cy="151970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21658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6418-6DAF-4F4B-8D99-30C494110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C4B2DD-2A82-48F7-BA9D-80E7CBF15A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={0,2,4,6,8}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={0,1,2,3,4}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={0,3,6,9}</m:t>
                    </m:r>
                  </m:oMath>
                </a14:m>
                <a:r>
                  <a:rPr lang="en-US" dirty="0"/>
                  <a:t>, find out the following: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Draw the Venn diagram for the following sets: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(A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dirty="0"/>
                  <a:t> B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AC4B2DD-2A82-48F7-BA9D-80E7CBF15A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27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743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Venn Diagram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469" y="2641600"/>
            <a:ext cx="469582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E4D8E9B-4DC5-47CB-9797-69877620FD88}"/>
                  </a:ext>
                </a:extLst>
              </p14:cNvPr>
              <p14:cNvContentPartPr/>
              <p14:nvPr/>
            </p14:nvContentPartPr>
            <p14:xfrm>
              <a:off x="10496207" y="1176051"/>
              <a:ext cx="58320" cy="29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E4D8E9B-4DC5-47CB-9797-69877620FD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91887" y="1171731"/>
                <a:ext cx="66960" cy="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3367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Venn Diagram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806" y="2794000"/>
            <a:ext cx="462915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92458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.potx" id="{6E97C1A8-BF21-4DD5-B546-699E90A5D033}" vid="{F48A350F-83D7-4EC3-A933-CDF84CAD2A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453</TotalTime>
  <Words>248</Words>
  <Application>Microsoft Office PowerPoint</Application>
  <PresentationFormat>On-screen Show (4:3)</PresentationFormat>
  <Paragraphs>42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Gill Sans MT</vt:lpstr>
      <vt:lpstr>Parcel</vt:lpstr>
      <vt:lpstr>Sets</vt:lpstr>
      <vt:lpstr>Set operations: Union</vt:lpstr>
      <vt:lpstr>Set operations: Intersection</vt:lpstr>
      <vt:lpstr>Cardinality of union set</vt:lpstr>
      <vt:lpstr>Set operations: difference</vt:lpstr>
      <vt:lpstr>ComPlement</vt:lpstr>
      <vt:lpstr>Problem</vt:lpstr>
      <vt:lpstr>Venn Diagram</vt:lpstr>
      <vt:lpstr>Venn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Sajeed Mehrab</cp:lastModifiedBy>
  <cp:revision>19</cp:revision>
  <dcterms:created xsi:type="dcterms:W3CDTF">2017-07-03T04:41:09Z</dcterms:created>
  <dcterms:modified xsi:type="dcterms:W3CDTF">2021-08-10T13:31:40Z</dcterms:modified>
</cp:coreProperties>
</file>