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6"/>
  </p:notesMasterIdLst>
  <p:sldIdLst>
    <p:sldId id="257" r:id="rId2"/>
    <p:sldId id="259" r:id="rId3"/>
    <p:sldId id="275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7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9FEA6-BA69-4351-B4C3-B0EC2EEF4F12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D3FA-DD0D-433B-A64F-FC4F883FE8B1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1F37-A8E7-4BB9-95DD-D98518A67F0A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E7C2F-2D53-4B11-8FBF-B3E0F347D027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3236D-C896-4678-857C-10312C7C5D4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CBFA9-9D0C-41FB-A025-67EF3FF0FE7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A134-2565-47A4-952D-D562DF0CB804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0265-581C-4FBF-9A0A-5FE9CE735CB9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D6F44-D5DB-41B7-AB47-C504C004F040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DCA4A-641E-477B-B2E7-AC2CD8CFBAD6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EDC2E48-CC69-4986-B0BD-672B6EB2AC9E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5DFAF0-7E97-41A9-BFFD-C9E40ADD71FC}" type="datetime1">
              <a:rPr lang="en-US" smtClean="0"/>
              <a:t>9/28/2021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4.pn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3A39-83EC-485C-958F-A91A33AA560C}" type="datetime1">
              <a:rPr lang="en-US" smtClean="0"/>
              <a:t>9/28/2021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 of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318198"/>
                <a:ext cx="6938662" cy="7039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↑2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/3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318198"/>
                <a:ext cx="6938662" cy="703976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39E42-9BC2-40CD-A8D8-B8D7A882D2E6}" type="datetime1">
              <a:rPr lang="en-US" smtClean="0"/>
              <a:t>9/28/2021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8817" y="302217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17" y="3022173"/>
                <a:ext cx="4219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1752" y="3756269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52" y="3756269"/>
                <a:ext cx="3561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54519" y="3756269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19" y="3756269"/>
                <a:ext cx="362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52355" y="44774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55" y="4477486"/>
                <a:ext cx="421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31149" y="44774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49" y="4477486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86791" y="44774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91" y="4477486"/>
                <a:ext cx="4219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63443" y="44774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43" y="4477486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2674" y="526309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74" y="5263098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01788" y="526309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88" y="5263098"/>
                <a:ext cx="382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78177" y="526309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7" y="5263098"/>
                <a:ext cx="3792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1533" y="526309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3" y="5263098"/>
                <a:ext cx="3770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3797940" y="3391505"/>
            <a:ext cx="58087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2988" y="3391505"/>
            <a:ext cx="51571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271234" y="4125601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58634" y="4125601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201888" y="4151358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689288" y="4151358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34472" y="4885454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21872" y="4885454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767875" y="4885454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55275" y="4885454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 of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2318197"/>
                <a:ext cx="6938662" cy="4636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↑2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−4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/3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−7)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2318197"/>
                <a:ext cx="6938662" cy="463639"/>
              </a:xfrm>
              <a:blipFill rotWithShape="1">
                <a:blip r:embed="rId2"/>
                <a:stretch>
                  <a:fillRect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8E68-80FC-4723-9376-105F1A42D735}" type="datetime1">
              <a:rPr lang="en-US" smtClean="0"/>
              <a:t>9/28/2021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8817" y="3022173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17" y="3022173"/>
                <a:ext cx="4219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1752" y="3756269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52" y="3756269"/>
                <a:ext cx="3561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56975" y="4425971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975" y="4425971"/>
                <a:ext cx="362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52355" y="4477486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55" y="4477486"/>
                <a:ext cx="421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31149" y="447748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49" y="4477486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89247" y="514718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247" y="5147188"/>
                <a:ext cx="4219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65899" y="514718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899" y="5147188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2674" y="526309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74" y="5263098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01788" y="526309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88" y="5263098"/>
                <a:ext cx="382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80633" y="593280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633" y="5932800"/>
                <a:ext cx="3792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43989" y="59328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989" y="5932800"/>
                <a:ext cx="3770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V="1">
            <a:off x="3797940" y="3391505"/>
            <a:ext cx="58087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92988" y="3391505"/>
            <a:ext cx="51571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271234" y="4125601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58634" y="4125601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604344" y="4821060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91744" y="4821060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34472" y="4885454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21872" y="4885454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170331" y="5555156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657731" y="5555156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260642" y="3730511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42" y="3730511"/>
                <a:ext cx="42191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5708060" y="4125600"/>
            <a:ext cx="486816" cy="351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091744" y="4125601"/>
            <a:ext cx="286574" cy="300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35289" y="4425971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289" y="4425971"/>
                <a:ext cx="42191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67561" y="5147188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561" y="5147188"/>
                <a:ext cx="382604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644213" y="514718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213" y="5147188"/>
                <a:ext cx="377026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6082658" y="4821060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570058" y="4821060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4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of the tree: infix, prefix and postfix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906851"/>
                <a:ext cx="6938662" cy="1258184"/>
              </a:xfrm>
            </p:spPr>
            <p:txBody>
              <a:bodyPr/>
              <a:lstStyle/>
              <a:p>
                <a:r>
                  <a:rPr lang="en-US" dirty="0"/>
                  <a:t>In-order: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↑2+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−4 / 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Infix notation</a:t>
                </a:r>
              </a:p>
              <a:p>
                <a:r>
                  <a:rPr lang="en-US" dirty="0"/>
                  <a:t>Pre-order: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 ↑+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 2 / −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4 3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Prefix notation</a:t>
                </a:r>
              </a:p>
              <a:p>
                <a:r>
                  <a:rPr lang="en-US" dirty="0"/>
                  <a:t>Post-order: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+2↑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 4−3 / 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dirty="0"/>
                  <a:t> Postfix notation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906851"/>
                <a:ext cx="6938662" cy="1258184"/>
              </a:xfrm>
              <a:blipFill rotWithShape="1">
                <a:blip r:embed="rId2"/>
                <a:stretch>
                  <a:fillRect l="-527" t="-2427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46E4-DFD4-454D-A068-69E9328DC8FC}" type="datetime1">
              <a:rPr lang="en-US" smtClean="0"/>
              <a:t>9/28/2021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78817" y="2197925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17" y="2197925"/>
                <a:ext cx="4219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41752" y="2932021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52" y="2932021"/>
                <a:ext cx="3561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54519" y="2932021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519" y="2932021"/>
                <a:ext cx="362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52355" y="365323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355" y="3653238"/>
                <a:ext cx="42191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31149" y="365323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49" y="3653238"/>
                <a:ext cx="3770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86791" y="365323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91" y="3653238"/>
                <a:ext cx="42191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63443" y="365323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443" y="3653238"/>
                <a:ext cx="37702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2674" y="443885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2674" y="4438850"/>
                <a:ext cx="3792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01788" y="4438850"/>
                <a:ext cx="3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788" y="4438850"/>
                <a:ext cx="3826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78177" y="4438850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177" y="4438850"/>
                <a:ext cx="37920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1533" y="44388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33" y="4438850"/>
                <a:ext cx="377026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3797940" y="2567257"/>
            <a:ext cx="580877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92988" y="2567257"/>
            <a:ext cx="515713" cy="364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3271234" y="3301353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58634" y="3301353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201888" y="3327110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89288" y="3327110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834472" y="4061206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21872" y="4061206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767875" y="4061206"/>
            <a:ext cx="170518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5275" y="4061206"/>
            <a:ext cx="172515" cy="351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0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127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Gill Sans MT</vt:lpstr>
      <vt:lpstr>lectures</vt:lpstr>
      <vt:lpstr>Trees</vt:lpstr>
      <vt:lpstr>Ordered rooted tree of expressions</vt:lpstr>
      <vt:lpstr>Ordered rooted tree of expressions</vt:lpstr>
      <vt:lpstr>Traversal of the tree: infix, prefix and postfix notations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Minhajul Bashir</dc:creator>
  <cp:lastModifiedBy>Sajeed Mehrab</cp:lastModifiedBy>
  <cp:revision>22</cp:revision>
  <dcterms:created xsi:type="dcterms:W3CDTF">2017-08-28T08:31:50Z</dcterms:created>
  <dcterms:modified xsi:type="dcterms:W3CDTF">2021-09-28T13:36:51Z</dcterms:modified>
</cp:coreProperties>
</file>