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2482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5.png"/><Relationship Id="rId21" Type="http://schemas.openxmlformats.org/officeDocument/2006/relationships/image" Target="../media/image20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63" Type="http://schemas.openxmlformats.org/officeDocument/2006/relationships/image" Target="../media/image62.png"/><Relationship Id="rId68" Type="http://schemas.openxmlformats.org/officeDocument/2006/relationships/image" Target="../media/image67.png"/><Relationship Id="rId84" Type="http://schemas.openxmlformats.org/officeDocument/2006/relationships/image" Target="../media/image83.png"/><Relationship Id="rId16" Type="http://schemas.openxmlformats.org/officeDocument/2006/relationships/image" Target="../media/image15.png"/><Relationship Id="rId11" Type="http://schemas.openxmlformats.org/officeDocument/2006/relationships/image" Target="../media/image10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53" Type="http://schemas.openxmlformats.org/officeDocument/2006/relationships/image" Target="../media/image52.png"/><Relationship Id="rId58" Type="http://schemas.openxmlformats.org/officeDocument/2006/relationships/image" Target="../media/image57.png"/><Relationship Id="rId74" Type="http://schemas.openxmlformats.org/officeDocument/2006/relationships/image" Target="../media/image73.png"/><Relationship Id="rId79" Type="http://schemas.openxmlformats.org/officeDocument/2006/relationships/image" Target="../media/image78.png"/><Relationship Id="rId5" Type="http://schemas.openxmlformats.org/officeDocument/2006/relationships/image" Target="../media/image4.png"/><Relationship Id="rId61" Type="http://schemas.openxmlformats.org/officeDocument/2006/relationships/image" Target="../media/image60.png"/><Relationship Id="rId82" Type="http://schemas.openxmlformats.org/officeDocument/2006/relationships/image" Target="../media/image81.png"/><Relationship Id="rId19" Type="http://schemas.openxmlformats.org/officeDocument/2006/relationships/image" Target="../media/image1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56" Type="http://schemas.openxmlformats.org/officeDocument/2006/relationships/image" Target="../media/image55.png"/><Relationship Id="rId64" Type="http://schemas.openxmlformats.org/officeDocument/2006/relationships/image" Target="../media/image63.png"/><Relationship Id="rId69" Type="http://schemas.openxmlformats.org/officeDocument/2006/relationships/image" Target="../media/image68.png"/><Relationship Id="rId77" Type="http://schemas.openxmlformats.org/officeDocument/2006/relationships/image" Target="../media/image76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72" Type="http://schemas.openxmlformats.org/officeDocument/2006/relationships/image" Target="../media/image71.png"/><Relationship Id="rId80" Type="http://schemas.openxmlformats.org/officeDocument/2006/relationships/image" Target="../media/image79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59" Type="http://schemas.openxmlformats.org/officeDocument/2006/relationships/image" Target="../media/image58.png"/><Relationship Id="rId67" Type="http://schemas.openxmlformats.org/officeDocument/2006/relationships/image" Target="../media/image66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54" Type="http://schemas.openxmlformats.org/officeDocument/2006/relationships/image" Target="../media/image53.png"/><Relationship Id="rId62" Type="http://schemas.openxmlformats.org/officeDocument/2006/relationships/image" Target="../media/image61.png"/><Relationship Id="rId70" Type="http://schemas.openxmlformats.org/officeDocument/2006/relationships/image" Target="../media/image69.png"/><Relationship Id="rId75" Type="http://schemas.openxmlformats.org/officeDocument/2006/relationships/image" Target="../media/image74.png"/><Relationship Id="rId83" Type="http://schemas.openxmlformats.org/officeDocument/2006/relationships/image" Target="../media/image8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57" Type="http://schemas.openxmlformats.org/officeDocument/2006/relationships/image" Target="../media/image56.png"/><Relationship Id="rId10" Type="http://schemas.openxmlformats.org/officeDocument/2006/relationships/image" Target="../media/image9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60" Type="http://schemas.openxmlformats.org/officeDocument/2006/relationships/image" Target="../media/image59.png"/><Relationship Id="rId65" Type="http://schemas.openxmlformats.org/officeDocument/2006/relationships/image" Target="../media/image64.png"/><Relationship Id="rId73" Type="http://schemas.openxmlformats.org/officeDocument/2006/relationships/image" Target="../media/image72.png"/><Relationship Id="rId78" Type="http://schemas.openxmlformats.org/officeDocument/2006/relationships/image" Target="../media/image77.png"/><Relationship Id="rId81" Type="http://schemas.openxmlformats.org/officeDocument/2006/relationships/image" Target="../media/image8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9" Type="http://schemas.openxmlformats.org/officeDocument/2006/relationships/image" Target="../media/image38.png"/><Relationship Id="rId34" Type="http://schemas.openxmlformats.org/officeDocument/2006/relationships/image" Target="../media/image33.png"/><Relationship Id="rId50" Type="http://schemas.openxmlformats.org/officeDocument/2006/relationships/image" Target="../media/image49.png"/><Relationship Id="rId55" Type="http://schemas.openxmlformats.org/officeDocument/2006/relationships/image" Target="../media/image54.png"/><Relationship Id="rId76" Type="http://schemas.openxmlformats.org/officeDocument/2006/relationships/image" Target="../media/image75.png"/><Relationship Id="rId7" Type="http://schemas.openxmlformats.org/officeDocument/2006/relationships/image" Target="../media/image6.png"/><Relationship Id="rId71" Type="http://schemas.openxmlformats.org/officeDocument/2006/relationships/image" Target="../media/image70.png"/><Relationship Id="rId2" Type="http://schemas.openxmlformats.org/officeDocument/2006/relationships/image" Target="../media/image1.png"/><Relationship Id="rId29" Type="http://schemas.openxmlformats.org/officeDocument/2006/relationships/image" Target="../media/image28.png"/><Relationship Id="rId24" Type="http://schemas.openxmlformats.org/officeDocument/2006/relationships/image" Target="../media/image23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66" Type="http://schemas.openxmlformats.org/officeDocument/2006/relationships/image" Target="../media/image65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2.png"/><Relationship Id="rId18" Type="http://schemas.openxmlformats.org/officeDocument/2006/relationships/image" Target="../media/image97.png"/><Relationship Id="rId26" Type="http://schemas.openxmlformats.org/officeDocument/2006/relationships/image" Target="../media/image104.png"/><Relationship Id="rId39" Type="http://schemas.openxmlformats.org/officeDocument/2006/relationships/image" Target="../media/image116.png"/><Relationship Id="rId21" Type="http://schemas.openxmlformats.org/officeDocument/2006/relationships/image" Target="../media/image100.png"/><Relationship Id="rId34" Type="http://schemas.openxmlformats.org/officeDocument/2006/relationships/image" Target="../media/image111.png"/><Relationship Id="rId42" Type="http://schemas.openxmlformats.org/officeDocument/2006/relationships/image" Target="../media/image119.png"/><Relationship Id="rId47" Type="http://schemas.openxmlformats.org/officeDocument/2006/relationships/image" Target="../media/image124.png"/><Relationship Id="rId50" Type="http://schemas.openxmlformats.org/officeDocument/2006/relationships/image" Target="../media/image127.png"/><Relationship Id="rId7" Type="http://schemas.openxmlformats.org/officeDocument/2006/relationships/image" Target="../media/image7.png"/><Relationship Id="rId2" Type="http://schemas.openxmlformats.org/officeDocument/2006/relationships/image" Target="../media/image84.png"/><Relationship Id="rId16" Type="http://schemas.openxmlformats.org/officeDocument/2006/relationships/image" Target="../media/image95.png"/><Relationship Id="rId29" Type="http://schemas.openxmlformats.org/officeDocument/2006/relationships/image" Target="../media/image106.png"/><Relationship Id="rId11" Type="http://schemas.openxmlformats.org/officeDocument/2006/relationships/image" Target="../media/image90.png"/><Relationship Id="rId24" Type="http://schemas.openxmlformats.org/officeDocument/2006/relationships/image" Target="../media/image103.png"/><Relationship Id="rId32" Type="http://schemas.openxmlformats.org/officeDocument/2006/relationships/image" Target="../media/image109.png"/><Relationship Id="rId37" Type="http://schemas.openxmlformats.org/officeDocument/2006/relationships/image" Target="../media/image114.png"/><Relationship Id="rId40" Type="http://schemas.openxmlformats.org/officeDocument/2006/relationships/image" Target="../media/image117.png"/><Relationship Id="rId45" Type="http://schemas.openxmlformats.org/officeDocument/2006/relationships/image" Target="../media/image122.png"/><Relationship Id="rId5" Type="http://schemas.openxmlformats.org/officeDocument/2006/relationships/image" Target="../media/image4.png"/><Relationship Id="rId15" Type="http://schemas.openxmlformats.org/officeDocument/2006/relationships/image" Target="../media/image94.png"/><Relationship Id="rId23" Type="http://schemas.openxmlformats.org/officeDocument/2006/relationships/image" Target="../media/image102.png"/><Relationship Id="rId28" Type="http://schemas.openxmlformats.org/officeDocument/2006/relationships/image" Target="../media/image31.png"/><Relationship Id="rId36" Type="http://schemas.openxmlformats.org/officeDocument/2006/relationships/image" Target="../media/image113.png"/><Relationship Id="rId49" Type="http://schemas.openxmlformats.org/officeDocument/2006/relationships/image" Target="../media/image126.png"/><Relationship Id="rId10" Type="http://schemas.openxmlformats.org/officeDocument/2006/relationships/image" Target="../media/image89.png"/><Relationship Id="rId19" Type="http://schemas.openxmlformats.org/officeDocument/2006/relationships/image" Target="../media/image98.png"/><Relationship Id="rId31" Type="http://schemas.openxmlformats.org/officeDocument/2006/relationships/image" Target="../media/image108.png"/><Relationship Id="rId44" Type="http://schemas.openxmlformats.org/officeDocument/2006/relationships/image" Target="../media/image121.png"/><Relationship Id="rId4" Type="http://schemas.openxmlformats.org/officeDocument/2006/relationships/image" Target="../media/image86.png"/><Relationship Id="rId9" Type="http://schemas.openxmlformats.org/officeDocument/2006/relationships/image" Target="../media/image6.png"/><Relationship Id="rId14" Type="http://schemas.openxmlformats.org/officeDocument/2006/relationships/image" Target="../media/image93.png"/><Relationship Id="rId22" Type="http://schemas.openxmlformats.org/officeDocument/2006/relationships/image" Target="../media/image101.png"/><Relationship Id="rId27" Type="http://schemas.openxmlformats.org/officeDocument/2006/relationships/image" Target="../media/image105.png"/><Relationship Id="rId30" Type="http://schemas.openxmlformats.org/officeDocument/2006/relationships/image" Target="../media/image107.png"/><Relationship Id="rId35" Type="http://schemas.openxmlformats.org/officeDocument/2006/relationships/image" Target="../media/image112.png"/><Relationship Id="rId43" Type="http://schemas.openxmlformats.org/officeDocument/2006/relationships/image" Target="../media/image120.png"/><Relationship Id="rId48" Type="http://schemas.openxmlformats.org/officeDocument/2006/relationships/image" Target="../media/image125.png"/><Relationship Id="rId8" Type="http://schemas.openxmlformats.org/officeDocument/2006/relationships/image" Target="../media/image88.png"/><Relationship Id="rId3" Type="http://schemas.openxmlformats.org/officeDocument/2006/relationships/image" Target="../media/image85.png"/><Relationship Id="rId12" Type="http://schemas.openxmlformats.org/officeDocument/2006/relationships/image" Target="../media/image91.png"/><Relationship Id="rId17" Type="http://schemas.openxmlformats.org/officeDocument/2006/relationships/image" Target="../media/image96.png"/><Relationship Id="rId25" Type="http://schemas.openxmlformats.org/officeDocument/2006/relationships/image" Target="../media/image28.png"/><Relationship Id="rId33" Type="http://schemas.openxmlformats.org/officeDocument/2006/relationships/image" Target="../media/image110.png"/><Relationship Id="rId38" Type="http://schemas.openxmlformats.org/officeDocument/2006/relationships/image" Target="../media/image115.png"/><Relationship Id="rId46" Type="http://schemas.openxmlformats.org/officeDocument/2006/relationships/image" Target="../media/image123.png"/><Relationship Id="rId20" Type="http://schemas.openxmlformats.org/officeDocument/2006/relationships/image" Target="../media/image99.png"/><Relationship Id="rId41" Type="http://schemas.openxmlformats.org/officeDocument/2006/relationships/image" Target="../media/image11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7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8.png"/><Relationship Id="rId18" Type="http://schemas.openxmlformats.org/officeDocument/2006/relationships/image" Target="../media/image143.png"/><Relationship Id="rId26" Type="http://schemas.openxmlformats.org/officeDocument/2006/relationships/image" Target="../media/image150.png"/><Relationship Id="rId39" Type="http://schemas.openxmlformats.org/officeDocument/2006/relationships/image" Target="../media/image163.png"/><Relationship Id="rId21" Type="http://schemas.openxmlformats.org/officeDocument/2006/relationships/image" Target="../media/image145.png"/><Relationship Id="rId34" Type="http://schemas.openxmlformats.org/officeDocument/2006/relationships/image" Target="../media/image158.png"/><Relationship Id="rId42" Type="http://schemas.openxmlformats.org/officeDocument/2006/relationships/image" Target="../media/image166.png"/><Relationship Id="rId47" Type="http://schemas.openxmlformats.org/officeDocument/2006/relationships/image" Target="../media/image171.png"/><Relationship Id="rId7" Type="http://schemas.openxmlformats.org/officeDocument/2006/relationships/image" Target="../media/image133.png"/><Relationship Id="rId2" Type="http://schemas.openxmlformats.org/officeDocument/2006/relationships/image" Target="../media/image128.png"/><Relationship Id="rId16" Type="http://schemas.openxmlformats.org/officeDocument/2006/relationships/image" Target="../media/image141.png"/><Relationship Id="rId29" Type="http://schemas.openxmlformats.org/officeDocument/2006/relationships/image" Target="../media/image15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2.png"/><Relationship Id="rId11" Type="http://schemas.openxmlformats.org/officeDocument/2006/relationships/image" Target="../media/image136.png"/><Relationship Id="rId24" Type="http://schemas.openxmlformats.org/officeDocument/2006/relationships/image" Target="../media/image148.png"/><Relationship Id="rId32" Type="http://schemas.openxmlformats.org/officeDocument/2006/relationships/image" Target="../media/image156.png"/><Relationship Id="rId37" Type="http://schemas.openxmlformats.org/officeDocument/2006/relationships/image" Target="../media/image161.png"/><Relationship Id="rId40" Type="http://schemas.openxmlformats.org/officeDocument/2006/relationships/image" Target="../media/image164.png"/><Relationship Id="rId45" Type="http://schemas.openxmlformats.org/officeDocument/2006/relationships/image" Target="../media/image169.png"/><Relationship Id="rId5" Type="http://schemas.openxmlformats.org/officeDocument/2006/relationships/image" Target="../media/image131.png"/><Relationship Id="rId15" Type="http://schemas.openxmlformats.org/officeDocument/2006/relationships/image" Target="../media/image140.png"/><Relationship Id="rId23" Type="http://schemas.openxmlformats.org/officeDocument/2006/relationships/image" Target="../media/image147.png"/><Relationship Id="rId28" Type="http://schemas.openxmlformats.org/officeDocument/2006/relationships/image" Target="../media/image152.png"/><Relationship Id="rId36" Type="http://schemas.openxmlformats.org/officeDocument/2006/relationships/image" Target="../media/image160.png"/><Relationship Id="rId10" Type="http://schemas.openxmlformats.org/officeDocument/2006/relationships/image" Target="../media/image91.png"/><Relationship Id="rId19" Type="http://schemas.openxmlformats.org/officeDocument/2006/relationships/image" Target="../media/image144.png"/><Relationship Id="rId31" Type="http://schemas.openxmlformats.org/officeDocument/2006/relationships/image" Target="../media/image155.png"/><Relationship Id="rId44" Type="http://schemas.openxmlformats.org/officeDocument/2006/relationships/image" Target="../media/image168.png"/><Relationship Id="rId4" Type="http://schemas.openxmlformats.org/officeDocument/2006/relationships/image" Target="../media/image130.png"/><Relationship Id="rId9" Type="http://schemas.openxmlformats.org/officeDocument/2006/relationships/image" Target="../media/image135.png"/><Relationship Id="rId14" Type="http://schemas.openxmlformats.org/officeDocument/2006/relationships/image" Target="../media/image139.png"/><Relationship Id="rId22" Type="http://schemas.openxmlformats.org/officeDocument/2006/relationships/image" Target="../media/image146.png"/><Relationship Id="rId27" Type="http://schemas.openxmlformats.org/officeDocument/2006/relationships/image" Target="../media/image151.png"/><Relationship Id="rId30" Type="http://schemas.openxmlformats.org/officeDocument/2006/relationships/image" Target="../media/image154.png"/><Relationship Id="rId35" Type="http://schemas.openxmlformats.org/officeDocument/2006/relationships/image" Target="../media/image159.png"/><Relationship Id="rId43" Type="http://schemas.openxmlformats.org/officeDocument/2006/relationships/image" Target="../media/image167.png"/><Relationship Id="rId8" Type="http://schemas.openxmlformats.org/officeDocument/2006/relationships/image" Target="../media/image134.png"/><Relationship Id="rId3" Type="http://schemas.openxmlformats.org/officeDocument/2006/relationships/image" Target="../media/image129.png"/><Relationship Id="rId12" Type="http://schemas.openxmlformats.org/officeDocument/2006/relationships/image" Target="../media/image137.png"/><Relationship Id="rId17" Type="http://schemas.openxmlformats.org/officeDocument/2006/relationships/image" Target="../media/image142.png"/><Relationship Id="rId25" Type="http://schemas.openxmlformats.org/officeDocument/2006/relationships/image" Target="../media/image149.png"/><Relationship Id="rId33" Type="http://schemas.openxmlformats.org/officeDocument/2006/relationships/image" Target="../media/image157.png"/><Relationship Id="rId38" Type="http://schemas.openxmlformats.org/officeDocument/2006/relationships/image" Target="../media/image162.png"/><Relationship Id="rId46" Type="http://schemas.openxmlformats.org/officeDocument/2006/relationships/image" Target="../media/image170.png"/><Relationship Id="rId20" Type="http://schemas.openxmlformats.org/officeDocument/2006/relationships/image" Target="../media/image28.png"/><Relationship Id="rId41" Type="http://schemas.openxmlformats.org/officeDocument/2006/relationships/image" Target="../media/image16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0663" y="787907"/>
            <a:ext cx="765810" cy="133350"/>
            <a:chOff x="740663" y="787907"/>
            <a:chExt cx="765810" cy="1333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0663" y="787907"/>
              <a:ext cx="91630" cy="13287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6678" y="816959"/>
              <a:ext cx="82486" cy="10382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5168" y="816959"/>
              <a:ext cx="87058" cy="10382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9753" y="816959"/>
              <a:ext cx="84010" cy="10229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92720" y="816959"/>
              <a:ext cx="84010" cy="10229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01210" y="816959"/>
              <a:ext cx="91630" cy="10382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20367" y="816959"/>
              <a:ext cx="85534" cy="102298"/>
            </a:xfrm>
            <a:prstGeom prst="rect">
              <a:avLst/>
            </a:prstGeom>
          </p:spPr>
        </p:pic>
      </p:grpSp>
      <p:sp>
        <p:nvSpPr>
          <p:cNvPr id="10" name="object 10"/>
          <p:cNvSpPr/>
          <p:nvPr/>
        </p:nvSpPr>
        <p:spPr>
          <a:xfrm>
            <a:off x="1553241" y="816959"/>
            <a:ext cx="35560" cy="104139"/>
          </a:xfrm>
          <a:custGeom>
            <a:avLst/>
            <a:gdLst/>
            <a:ahLst/>
            <a:cxnLst/>
            <a:rect l="l" t="t" r="r" b="b"/>
            <a:pathLst>
              <a:path w="35559" h="104140">
                <a:moveTo>
                  <a:pt x="21336" y="1524"/>
                </a:moveTo>
                <a:lnTo>
                  <a:pt x="12192" y="1524"/>
                </a:lnTo>
                <a:lnTo>
                  <a:pt x="15240" y="0"/>
                </a:lnTo>
                <a:lnTo>
                  <a:pt x="19812" y="0"/>
                </a:lnTo>
                <a:lnTo>
                  <a:pt x="21336" y="1524"/>
                </a:lnTo>
                <a:close/>
              </a:path>
              <a:path w="35559" h="104140">
                <a:moveTo>
                  <a:pt x="24384" y="35052"/>
                </a:moveTo>
                <a:lnTo>
                  <a:pt x="10668" y="35052"/>
                </a:lnTo>
                <a:lnTo>
                  <a:pt x="7620" y="33528"/>
                </a:lnTo>
                <a:lnTo>
                  <a:pt x="0" y="25908"/>
                </a:lnTo>
                <a:lnTo>
                  <a:pt x="0" y="12192"/>
                </a:lnTo>
                <a:lnTo>
                  <a:pt x="1524" y="9144"/>
                </a:lnTo>
                <a:lnTo>
                  <a:pt x="7620" y="3048"/>
                </a:lnTo>
                <a:lnTo>
                  <a:pt x="10668" y="1524"/>
                </a:lnTo>
                <a:lnTo>
                  <a:pt x="24384" y="1524"/>
                </a:lnTo>
                <a:lnTo>
                  <a:pt x="25908" y="3048"/>
                </a:lnTo>
                <a:lnTo>
                  <a:pt x="29051" y="4572"/>
                </a:lnTo>
                <a:lnTo>
                  <a:pt x="32099" y="7620"/>
                </a:lnTo>
                <a:lnTo>
                  <a:pt x="32099" y="9144"/>
                </a:lnTo>
                <a:lnTo>
                  <a:pt x="33623" y="12192"/>
                </a:lnTo>
                <a:lnTo>
                  <a:pt x="35147" y="13716"/>
                </a:lnTo>
                <a:lnTo>
                  <a:pt x="35147" y="22860"/>
                </a:lnTo>
                <a:lnTo>
                  <a:pt x="33623" y="25908"/>
                </a:lnTo>
                <a:lnTo>
                  <a:pt x="32099" y="27432"/>
                </a:lnTo>
                <a:lnTo>
                  <a:pt x="32099" y="28956"/>
                </a:lnTo>
                <a:lnTo>
                  <a:pt x="29051" y="32004"/>
                </a:lnTo>
                <a:lnTo>
                  <a:pt x="25908" y="33528"/>
                </a:lnTo>
                <a:lnTo>
                  <a:pt x="24384" y="35052"/>
                </a:lnTo>
                <a:close/>
              </a:path>
              <a:path w="35559" h="104140">
                <a:moveTo>
                  <a:pt x="19812" y="36576"/>
                </a:moveTo>
                <a:lnTo>
                  <a:pt x="15240" y="36576"/>
                </a:lnTo>
                <a:lnTo>
                  <a:pt x="12192" y="35052"/>
                </a:lnTo>
                <a:lnTo>
                  <a:pt x="21336" y="35052"/>
                </a:lnTo>
                <a:lnTo>
                  <a:pt x="19812" y="36576"/>
                </a:lnTo>
                <a:close/>
              </a:path>
              <a:path w="35559" h="104140">
                <a:moveTo>
                  <a:pt x="25908" y="71723"/>
                </a:moveTo>
                <a:lnTo>
                  <a:pt x="7620" y="71723"/>
                </a:lnTo>
                <a:lnTo>
                  <a:pt x="10668" y="70199"/>
                </a:lnTo>
                <a:lnTo>
                  <a:pt x="12192" y="68675"/>
                </a:lnTo>
                <a:lnTo>
                  <a:pt x="21336" y="68675"/>
                </a:lnTo>
                <a:lnTo>
                  <a:pt x="24384" y="70199"/>
                </a:lnTo>
                <a:lnTo>
                  <a:pt x="25908" y="71723"/>
                </a:lnTo>
                <a:close/>
              </a:path>
              <a:path w="35559" h="104140">
                <a:moveTo>
                  <a:pt x="24384" y="103822"/>
                </a:moveTo>
                <a:lnTo>
                  <a:pt x="10668" y="103822"/>
                </a:lnTo>
                <a:lnTo>
                  <a:pt x="7620" y="102298"/>
                </a:lnTo>
                <a:lnTo>
                  <a:pt x="1524" y="96202"/>
                </a:lnTo>
                <a:lnTo>
                  <a:pt x="0" y="93154"/>
                </a:lnTo>
                <a:lnTo>
                  <a:pt x="0" y="79343"/>
                </a:lnTo>
                <a:lnTo>
                  <a:pt x="3048" y="76295"/>
                </a:lnTo>
                <a:lnTo>
                  <a:pt x="4572" y="73247"/>
                </a:lnTo>
                <a:lnTo>
                  <a:pt x="6096" y="71723"/>
                </a:lnTo>
                <a:lnTo>
                  <a:pt x="29051" y="71723"/>
                </a:lnTo>
                <a:lnTo>
                  <a:pt x="30575" y="73247"/>
                </a:lnTo>
                <a:lnTo>
                  <a:pt x="32099" y="76295"/>
                </a:lnTo>
                <a:lnTo>
                  <a:pt x="32099" y="77819"/>
                </a:lnTo>
                <a:lnTo>
                  <a:pt x="33623" y="79343"/>
                </a:lnTo>
                <a:lnTo>
                  <a:pt x="35147" y="82391"/>
                </a:lnTo>
                <a:lnTo>
                  <a:pt x="35147" y="91630"/>
                </a:lnTo>
                <a:lnTo>
                  <a:pt x="33623" y="93154"/>
                </a:lnTo>
                <a:lnTo>
                  <a:pt x="32099" y="96202"/>
                </a:lnTo>
                <a:lnTo>
                  <a:pt x="32099" y="97726"/>
                </a:lnTo>
                <a:lnTo>
                  <a:pt x="29051" y="100774"/>
                </a:lnTo>
                <a:lnTo>
                  <a:pt x="25908" y="102298"/>
                </a:lnTo>
                <a:lnTo>
                  <a:pt x="24384" y="1038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1753361" y="786383"/>
            <a:ext cx="530225" cy="172720"/>
            <a:chOff x="1753361" y="786383"/>
            <a:chExt cx="530225" cy="172720"/>
          </a:xfrm>
        </p:grpSpPr>
        <p:sp>
          <p:nvSpPr>
            <p:cNvPr id="12" name="object 12"/>
            <p:cNvSpPr/>
            <p:nvPr/>
          </p:nvSpPr>
          <p:spPr>
            <a:xfrm>
              <a:off x="1753362" y="788923"/>
              <a:ext cx="81280" cy="130810"/>
            </a:xfrm>
            <a:custGeom>
              <a:avLst/>
              <a:gdLst/>
              <a:ahLst/>
              <a:cxnLst/>
              <a:rect l="l" t="t" r="r" b="b"/>
              <a:pathLst>
                <a:path w="81280" h="130809">
                  <a:moveTo>
                    <a:pt x="80962" y="0"/>
                  </a:moveTo>
                  <a:lnTo>
                    <a:pt x="0" y="0"/>
                  </a:lnTo>
                  <a:lnTo>
                    <a:pt x="0" y="20320"/>
                  </a:lnTo>
                  <a:lnTo>
                    <a:pt x="27432" y="20320"/>
                  </a:lnTo>
                  <a:lnTo>
                    <a:pt x="27432" y="110490"/>
                  </a:lnTo>
                  <a:lnTo>
                    <a:pt x="0" y="110490"/>
                  </a:lnTo>
                  <a:lnTo>
                    <a:pt x="0" y="130810"/>
                  </a:lnTo>
                  <a:lnTo>
                    <a:pt x="80962" y="130810"/>
                  </a:lnTo>
                  <a:lnTo>
                    <a:pt x="80962" y="110490"/>
                  </a:lnTo>
                  <a:lnTo>
                    <a:pt x="53428" y="110490"/>
                  </a:lnTo>
                  <a:lnTo>
                    <a:pt x="53428" y="20320"/>
                  </a:lnTo>
                  <a:lnTo>
                    <a:pt x="80962" y="20320"/>
                  </a:lnTo>
                  <a:lnTo>
                    <a:pt x="809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63280" y="816959"/>
              <a:ext cx="84010" cy="10229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76342" y="816959"/>
              <a:ext cx="90106" cy="14201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087879" y="818483"/>
              <a:ext cx="84010" cy="10229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191702" y="786383"/>
              <a:ext cx="91630" cy="134397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2417730" y="777240"/>
            <a:ext cx="434340" cy="144145"/>
            <a:chOff x="2417730" y="777240"/>
            <a:chExt cx="434340" cy="144145"/>
          </a:xfrm>
        </p:grpSpPr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417730" y="777240"/>
              <a:ext cx="96297" cy="14201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538412" y="816959"/>
              <a:ext cx="313181" cy="103822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2982944" y="778255"/>
            <a:ext cx="759460" cy="142875"/>
            <a:chOff x="2982944" y="778255"/>
            <a:chExt cx="759460" cy="142875"/>
          </a:xfrm>
        </p:grpSpPr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982944" y="816959"/>
              <a:ext cx="82486" cy="103822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088385" y="816959"/>
              <a:ext cx="97726" cy="103822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07353" y="816959"/>
              <a:ext cx="84010" cy="102298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318986" y="816959"/>
              <a:ext cx="82486" cy="103822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424332" y="816959"/>
              <a:ext cx="96202" cy="103822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3543490" y="778255"/>
              <a:ext cx="85725" cy="140970"/>
            </a:xfrm>
            <a:custGeom>
              <a:avLst/>
              <a:gdLst/>
              <a:ahLst/>
              <a:cxnLst/>
              <a:rect l="l" t="t" r="r" b="b"/>
              <a:pathLst>
                <a:path w="85725" h="140969">
                  <a:moveTo>
                    <a:pt x="85534" y="123190"/>
                  </a:moveTo>
                  <a:lnTo>
                    <a:pt x="56476" y="123190"/>
                  </a:lnTo>
                  <a:lnTo>
                    <a:pt x="56476" y="20320"/>
                  </a:lnTo>
                  <a:lnTo>
                    <a:pt x="56476" y="0"/>
                  </a:lnTo>
                  <a:lnTo>
                    <a:pt x="3048" y="0"/>
                  </a:lnTo>
                  <a:lnTo>
                    <a:pt x="3048" y="20320"/>
                  </a:lnTo>
                  <a:lnTo>
                    <a:pt x="30568" y="20320"/>
                  </a:lnTo>
                  <a:lnTo>
                    <a:pt x="30568" y="123190"/>
                  </a:lnTo>
                  <a:lnTo>
                    <a:pt x="0" y="123190"/>
                  </a:lnTo>
                  <a:lnTo>
                    <a:pt x="0" y="140970"/>
                  </a:lnTo>
                  <a:lnTo>
                    <a:pt x="85534" y="140970"/>
                  </a:lnTo>
                  <a:lnTo>
                    <a:pt x="85534" y="1231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650456" y="816959"/>
              <a:ext cx="91630" cy="103822"/>
            </a:xfrm>
            <a:prstGeom prst="rect">
              <a:avLst/>
            </a:prstGeom>
          </p:spPr>
        </p:pic>
      </p:grpSp>
      <p:grpSp>
        <p:nvGrpSpPr>
          <p:cNvPr id="28" name="object 28"/>
          <p:cNvGrpSpPr/>
          <p:nvPr/>
        </p:nvGrpSpPr>
        <p:grpSpPr>
          <a:xfrm>
            <a:off x="743712" y="1163574"/>
            <a:ext cx="438784" cy="127000"/>
            <a:chOff x="743712" y="1163574"/>
            <a:chExt cx="438784" cy="127000"/>
          </a:xfrm>
        </p:grpSpPr>
        <p:pic>
          <p:nvPicPr>
            <p:cNvPr id="29" name="object 29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43712" y="1163574"/>
              <a:ext cx="290226" cy="126777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53750" y="1171193"/>
              <a:ext cx="128301" cy="91630"/>
            </a:xfrm>
            <a:prstGeom prst="rect">
              <a:avLst/>
            </a:prstGeom>
          </p:spPr>
        </p:pic>
      </p:grpSp>
      <p:grpSp>
        <p:nvGrpSpPr>
          <p:cNvPr id="31" name="object 31"/>
          <p:cNvGrpSpPr/>
          <p:nvPr/>
        </p:nvGrpSpPr>
        <p:grpSpPr>
          <a:xfrm>
            <a:off x="1278255" y="1163574"/>
            <a:ext cx="1348740" cy="127000"/>
            <a:chOff x="1278255" y="1163574"/>
            <a:chExt cx="1348740" cy="127000"/>
          </a:xfrm>
        </p:grpSpPr>
        <p:sp>
          <p:nvSpPr>
            <p:cNvPr id="32" name="object 32"/>
            <p:cNvSpPr/>
            <p:nvPr/>
          </p:nvSpPr>
          <p:spPr>
            <a:xfrm>
              <a:off x="1278255" y="1163574"/>
              <a:ext cx="52069" cy="127000"/>
            </a:xfrm>
            <a:custGeom>
              <a:avLst/>
              <a:gdLst/>
              <a:ahLst/>
              <a:cxnLst/>
              <a:rect l="l" t="t" r="r" b="b"/>
              <a:pathLst>
                <a:path w="52069" h="127000">
                  <a:moveTo>
                    <a:pt x="44291" y="116109"/>
                  </a:moveTo>
                  <a:lnTo>
                    <a:pt x="26003" y="116109"/>
                  </a:lnTo>
                  <a:lnTo>
                    <a:pt x="29051" y="114585"/>
                  </a:lnTo>
                  <a:lnTo>
                    <a:pt x="32099" y="111537"/>
                  </a:lnTo>
                  <a:lnTo>
                    <a:pt x="35147" y="108394"/>
                  </a:lnTo>
                  <a:lnTo>
                    <a:pt x="36671" y="103822"/>
                  </a:lnTo>
                  <a:lnTo>
                    <a:pt x="36671" y="39719"/>
                  </a:lnTo>
                  <a:lnTo>
                    <a:pt x="3048" y="39719"/>
                  </a:lnTo>
                  <a:lnTo>
                    <a:pt x="3048" y="29051"/>
                  </a:lnTo>
                  <a:lnTo>
                    <a:pt x="48863" y="29051"/>
                  </a:lnTo>
                  <a:lnTo>
                    <a:pt x="48863" y="105346"/>
                  </a:lnTo>
                  <a:lnTo>
                    <a:pt x="47339" y="110013"/>
                  </a:lnTo>
                  <a:lnTo>
                    <a:pt x="44291" y="116109"/>
                  </a:lnTo>
                  <a:close/>
                </a:path>
                <a:path w="52069" h="127000">
                  <a:moveTo>
                    <a:pt x="27527" y="126777"/>
                  </a:moveTo>
                  <a:lnTo>
                    <a:pt x="12287" y="126777"/>
                  </a:lnTo>
                  <a:lnTo>
                    <a:pt x="9239" y="125253"/>
                  </a:lnTo>
                  <a:lnTo>
                    <a:pt x="6096" y="125253"/>
                  </a:lnTo>
                  <a:lnTo>
                    <a:pt x="3048" y="123729"/>
                  </a:lnTo>
                  <a:lnTo>
                    <a:pt x="0" y="123729"/>
                  </a:lnTo>
                  <a:lnTo>
                    <a:pt x="0" y="111537"/>
                  </a:lnTo>
                  <a:lnTo>
                    <a:pt x="1524" y="113061"/>
                  </a:lnTo>
                  <a:lnTo>
                    <a:pt x="3048" y="113061"/>
                  </a:lnTo>
                  <a:lnTo>
                    <a:pt x="4572" y="114585"/>
                  </a:lnTo>
                  <a:lnTo>
                    <a:pt x="7715" y="114585"/>
                  </a:lnTo>
                  <a:lnTo>
                    <a:pt x="10763" y="116109"/>
                  </a:lnTo>
                  <a:lnTo>
                    <a:pt x="44291" y="116109"/>
                  </a:lnTo>
                  <a:lnTo>
                    <a:pt x="38195" y="122205"/>
                  </a:lnTo>
                  <a:lnTo>
                    <a:pt x="32099" y="125253"/>
                  </a:lnTo>
                  <a:lnTo>
                    <a:pt x="27527" y="126777"/>
                  </a:lnTo>
                  <a:close/>
                </a:path>
                <a:path w="52069" h="127000">
                  <a:moveTo>
                    <a:pt x="45815" y="1524"/>
                  </a:moveTo>
                  <a:lnTo>
                    <a:pt x="38195" y="1524"/>
                  </a:lnTo>
                  <a:lnTo>
                    <a:pt x="39719" y="0"/>
                  </a:lnTo>
                  <a:lnTo>
                    <a:pt x="44291" y="0"/>
                  </a:lnTo>
                  <a:lnTo>
                    <a:pt x="45815" y="1524"/>
                  </a:lnTo>
                  <a:close/>
                </a:path>
                <a:path w="52069" h="127000">
                  <a:moveTo>
                    <a:pt x="48863" y="4572"/>
                  </a:moveTo>
                  <a:lnTo>
                    <a:pt x="35147" y="4572"/>
                  </a:lnTo>
                  <a:lnTo>
                    <a:pt x="35147" y="3048"/>
                  </a:lnTo>
                  <a:lnTo>
                    <a:pt x="36671" y="1524"/>
                  </a:lnTo>
                  <a:lnTo>
                    <a:pt x="47339" y="1524"/>
                  </a:lnTo>
                  <a:lnTo>
                    <a:pt x="48863" y="3048"/>
                  </a:lnTo>
                  <a:lnTo>
                    <a:pt x="48863" y="4572"/>
                  </a:lnTo>
                  <a:close/>
                </a:path>
                <a:path w="52069" h="127000">
                  <a:moveTo>
                    <a:pt x="48863" y="16859"/>
                  </a:moveTo>
                  <a:lnTo>
                    <a:pt x="35147" y="16859"/>
                  </a:lnTo>
                  <a:lnTo>
                    <a:pt x="35147" y="15240"/>
                  </a:lnTo>
                  <a:lnTo>
                    <a:pt x="32099" y="12192"/>
                  </a:lnTo>
                  <a:lnTo>
                    <a:pt x="32099" y="7620"/>
                  </a:lnTo>
                  <a:lnTo>
                    <a:pt x="33623" y="6096"/>
                  </a:lnTo>
                  <a:lnTo>
                    <a:pt x="33623" y="4572"/>
                  </a:lnTo>
                  <a:lnTo>
                    <a:pt x="50482" y="4572"/>
                  </a:lnTo>
                  <a:lnTo>
                    <a:pt x="50482" y="7620"/>
                  </a:lnTo>
                  <a:lnTo>
                    <a:pt x="52006" y="7620"/>
                  </a:lnTo>
                  <a:lnTo>
                    <a:pt x="52006" y="10668"/>
                  </a:lnTo>
                  <a:lnTo>
                    <a:pt x="50482" y="12192"/>
                  </a:lnTo>
                  <a:lnTo>
                    <a:pt x="50482" y="13716"/>
                  </a:lnTo>
                  <a:lnTo>
                    <a:pt x="48863" y="15240"/>
                  </a:lnTo>
                  <a:lnTo>
                    <a:pt x="48863" y="16859"/>
                  </a:lnTo>
                  <a:close/>
                </a:path>
                <a:path w="52069" h="127000">
                  <a:moveTo>
                    <a:pt x="47339" y="18383"/>
                  </a:moveTo>
                  <a:lnTo>
                    <a:pt x="36671" y="18383"/>
                  </a:lnTo>
                  <a:lnTo>
                    <a:pt x="36671" y="16859"/>
                  </a:lnTo>
                  <a:lnTo>
                    <a:pt x="47339" y="16859"/>
                  </a:lnTo>
                  <a:lnTo>
                    <a:pt x="47339" y="183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356169" y="1191101"/>
              <a:ext cx="209264" cy="71723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1605152" y="1239964"/>
              <a:ext cx="23495" cy="22860"/>
            </a:xfrm>
            <a:custGeom>
              <a:avLst/>
              <a:gdLst/>
              <a:ahLst/>
              <a:cxnLst/>
              <a:rect l="l" t="t" r="r" b="b"/>
              <a:pathLst>
                <a:path w="23494" h="22859">
                  <a:moveTo>
                    <a:pt x="15240" y="1524"/>
                  </a:moveTo>
                  <a:lnTo>
                    <a:pt x="6096" y="1524"/>
                  </a:lnTo>
                  <a:lnTo>
                    <a:pt x="7620" y="0"/>
                  </a:lnTo>
                  <a:lnTo>
                    <a:pt x="13716" y="0"/>
                  </a:lnTo>
                  <a:lnTo>
                    <a:pt x="15240" y="1524"/>
                  </a:lnTo>
                  <a:close/>
                </a:path>
                <a:path w="23494" h="22859">
                  <a:moveTo>
                    <a:pt x="16764" y="21336"/>
                  </a:moveTo>
                  <a:lnTo>
                    <a:pt x="4572" y="21336"/>
                  </a:lnTo>
                  <a:lnTo>
                    <a:pt x="1524" y="18288"/>
                  </a:lnTo>
                  <a:lnTo>
                    <a:pt x="1524" y="16764"/>
                  </a:lnTo>
                  <a:lnTo>
                    <a:pt x="0" y="15240"/>
                  </a:lnTo>
                  <a:lnTo>
                    <a:pt x="0" y="7620"/>
                  </a:lnTo>
                  <a:lnTo>
                    <a:pt x="1524" y="6096"/>
                  </a:lnTo>
                  <a:lnTo>
                    <a:pt x="1524" y="4572"/>
                  </a:lnTo>
                  <a:lnTo>
                    <a:pt x="4572" y="1524"/>
                  </a:lnTo>
                  <a:lnTo>
                    <a:pt x="16764" y="1524"/>
                  </a:lnTo>
                  <a:lnTo>
                    <a:pt x="18383" y="3048"/>
                  </a:lnTo>
                  <a:lnTo>
                    <a:pt x="21431" y="6096"/>
                  </a:lnTo>
                  <a:lnTo>
                    <a:pt x="21431" y="9144"/>
                  </a:lnTo>
                  <a:lnTo>
                    <a:pt x="22955" y="10668"/>
                  </a:lnTo>
                  <a:lnTo>
                    <a:pt x="22955" y="13716"/>
                  </a:lnTo>
                  <a:lnTo>
                    <a:pt x="21431" y="15240"/>
                  </a:lnTo>
                  <a:lnTo>
                    <a:pt x="21431" y="16764"/>
                  </a:lnTo>
                  <a:lnTo>
                    <a:pt x="18383" y="19812"/>
                  </a:lnTo>
                  <a:lnTo>
                    <a:pt x="16764" y="21336"/>
                  </a:lnTo>
                  <a:close/>
                </a:path>
                <a:path w="23494" h="22859">
                  <a:moveTo>
                    <a:pt x="13716" y="22860"/>
                  </a:moveTo>
                  <a:lnTo>
                    <a:pt x="7620" y="22860"/>
                  </a:lnTo>
                  <a:lnTo>
                    <a:pt x="6096" y="21336"/>
                  </a:lnTo>
                  <a:lnTo>
                    <a:pt x="15240" y="21336"/>
                  </a:lnTo>
                  <a:lnTo>
                    <a:pt x="13716" y="228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664684" y="1171194"/>
              <a:ext cx="132968" cy="91630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20506" y="1163586"/>
              <a:ext cx="514984" cy="99695"/>
            </a:xfrm>
            <a:custGeom>
              <a:avLst/>
              <a:gdLst/>
              <a:ahLst/>
              <a:cxnLst/>
              <a:rect l="l" t="t" r="r" b="b"/>
              <a:pathLst>
                <a:path w="514985" h="99694">
                  <a:moveTo>
                    <a:pt x="35153" y="4572"/>
                  </a:moveTo>
                  <a:lnTo>
                    <a:pt x="33629" y="4572"/>
                  </a:lnTo>
                  <a:lnTo>
                    <a:pt x="33629" y="3048"/>
                  </a:lnTo>
                  <a:lnTo>
                    <a:pt x="32105" y="1524"/>
                  </a:lnTo>
                  <a:lnTo>
                    <a:pt x="30581" y="1524"/>
                  </a:lnTo>
                  <a:lnTo>
                    <a:pt x="29057" y="0"/>
                  </a:lnTo>
                  <a:lnTo>
                    <a:pt x="24485" y="0"/>
                  </a:lnTo>
                  <a:lnTo>
                    <a:pt x="22961" y="1524"/>
                  </a:lnTo>
                  <a:lnTo>
                    <a:pt x="19913" y="1524"/>
                  </a:lnTo>
                  <a:lnTo>
                    <a:pt x="19913" y="3048"/>
                  </a:lnTo>
                  <a:lnTo>
                    <a:pt x="18389" y="4572"/>
                  </a:lnTo>
                  <a:lnTo>
                    <a:pt x="18389" y="6096"/>
                  </a:lnTo>
                  <a:lnTo>
                    <a:pt x="16865" y="7620"/>
                  </a:lnTo>
                  <a:lnTo>
                    <a:pt x="16865" y="12192"/>
                  </a:lnTo>
                  <a:lnTo>
                    <a:pt x="18389" y="13716"/>
                  </a:lnTo>
                  <a:lnTo>
                    <a:pt x="18389" y="15240"/>
                  </a:lnTo>
                  <a:lnTo>
                    <a:pt x="19913" y="16852"/>
                  </a:lnTo>
                  <a:lnTo>
                    <a:pt x="21437" y="18376"/>
                  </a:lnTo>
                  <a:lnTo>
                    <a:pt x="30581" y="18376"/>
                  </a:lnTo>
                  <a:lnTo>
                    <a:pt x="32105" y="16852"/>
                  </a:lnTo>
                  <a:lnTo>
                    <a:pt x="33629" y="16852"/>
                  </a:lnTo>
                  <a:lnTo>
                    <a:pt x="33629" y="15240"/>
                  </a:lnTo>
                  <a:lnTo>
                    <a:pt x="35153" y="13716"/>
                  </a:lnTo>
                  <a:lnTo>
                    <a:pt x="35153" y="4572"/>
                  </a:lnTo>
                  <a:close/>
                </a:path>
                <a:path w="514985" h="99694">
                  <a:moveTo>
                    <a:pt x="54965" y="88582"/>
                  </a:moveTo>
                  <a:lnTo>
                    <a:pt x="33629" y="88582"/>
                  </a:lnTo>
                  <a:lnTo>
                    <a:pt x="33629" y="29044"/>
                  </a:lnTo>
                  <a:lnTo>
                    <a:pt x="1524" y="29044"/>
                  </a:lnTo>
                  <a:lnTo>
                    <a:pt x="1524" y="39712"/>
                  </a:lnTo>
                  <a:lnTo>
                    <a:pt x="21437" y="39712"/>
                  </a:lnTo>
                  <a:lnTo>
                    <a:pt x="21437" y="88582"/>
                  </a:lnTo>
                  <a:lnTo>
                    <a:pt x="0" y="88582"/>
                  </a:lnTo>
                  <a:lnTo>
                    <a:pt x="0" y="97726"/>
                  </a:lnTo>
                  <a:lnTo>
                    <a:pt x="54965" y="97726"/>
                  </a:lnTo>
                  <a:lnTo>
                    <a:pt x="54965" y="88582"/>
                  </a:lnTo>
                  <a:close/>
                </a:path>
                <a:path w="514985" h="99694">
                  <a:moveTo>
                    <a:pt x="131343" y="88125"/>
                  </a:moveTo>
                  <a:lnTo>
                    <a:pt x="110007" y="88125"/>
                  </a:lnTo>
                  <a:lnTo>
                    <a:pt x="110007" y="10655"/>
                  </a:lnTo>
                  <a:lnTo>
                    <a:pt x="110007" y="1765"/>
                  </a:lnTo>
                  <a:lnTo>
                    <a:pt x="77914" y="1765"/>
                  </a:lnTo>
                  <a:lnTo>
                    <a:pt x="77914" y="10655"/>
                  </a:lnTo>
                  <a:lnTo>
                    <a:pt x="97726" y="10655"/>
                  </a:lnTo>
                  <a:lnTo>
                    <a:pt x="97726" y="88125"/>
                  </a:lnTo>
                  <a:lnTo>
                    <a:pt x="76390" y="88125"/>
                  </a:lnTo>
                  <a:lnTo>
                    <a:pt x="76390" y="98285"/>
                  </a:lnTo>
                  <a:lnTo>
                    <a:pt x="131343" y="98285"/>
                  </a:lnTo>
                  <a:lnTo>
                    <a:pt x="131343" y="88125"/>
                  </a:lnTo>
                  <a:close/>
                </a:path>
                <a:path w="514985" h="99694">
                  <a:moveTo>
                    <a:pt x="190982" y="83997"/>
                  </a:moveTo>
                  <a:lnTo>
                    <a:pt x="189458" y="82473"/>
                  </a:lnTo>
                  <a:lnTo>
                    <a:pt x="189458" y="80949"/>
                  </a:lnTo>
                  <a:lnTo>
                    <a:pt x="187934" y="79425"/>
                  </a:lnTo>
                  <a:lnTo>
                    <a:pt x="186410" y="79425"/>
                  </a:lnTo>
                  <a:lnTo>
                    <a:pt x="183362" y="76377"/>
                  </a:lnTo>
                  <a:lnTo>
                    <a:pt x="177165" y="76377"/>
                  </a:lnTo>
                  <a:lnTo>
                    <a:pt x="175641" y="77901"/>
                  </a:lnTo>
                  <a:lnTo>
                    <a:pt x="174117" y="77901"/>
                  </a:lnTo>
                  <a:lnTo>
                    <a:pt x="172593" y="79425"/>
                  </a:lnTo>
                  <a:lnTo>
                    <a:pt x="171069" y="79425"/>
                  </a:lnTo>
                  <a:lnTo>
                    <a:pt x="171069" y="80949"/>
                  </a:lnTo>
                  <a:lnTo>
                    <a:pt x="169545" y="82473"/>
                  </a:lnTo>
                  <a:lnTo>
                    <a:pt x="169545" y="83997"/>
                  </a:lnTo>
                  <a:lnTo>
                    <a:pt x="168021" y="85521"/>
                  </a:lnTo>
                  <a:lnTo>
                    <a:pt x="168021" y="91617"/>
                  </a:lnTo>
                  <a:lnTo>
                    <a:pt x="169545" y="91617"/>
                  </a:lnTo>
                  <a:lnTo>
                    <a:pt x="169545" y="93141"/>
                  </a:lnTo>
                  <a:lnTo>
                    <a:pt x="171069" y="94665"/>
                  </a:lnTo>
                  <a:lnTo>
                    <a:pt x="171069" y="96189"/>
                  </a:lnTo>
                  <a:lnTo>
                    <a:pt x="172593" y="96189"/>
                  </a:lnTo>
                  <a:lnTo>
                    <a:pt x="174117" y="97713"/>
                  </a:lnTo>
                  <a:lnTo>
                    <a:pt x="175641" y="97713"/>
                  </a:lnTo>
                  <a:lnTo>
                    <a:pt x="177165" y="99237"/>
                  </a:lnTo>
                  <a:lnTo>
                    <a:pt x="183362" y="99237"/>
                  </a:lnTo>
                  <a:lnTo>
                    <a:pt x="186410" y="96189"/>
                  </a:lnTo>
                  <a:lnTo>
                    <a:pt x="187934" y="96189"/>
                  </a:lnTo>
                  <a:lnTo>
                    <a:pt x="189458" y="94665"/>
                  </a:lnTo>
                  <a:lnTo>
                    <a:pt x="189458" y="93141"/>
                  </a:lnTo>
                  <a:lnTo>
                    <a:pt x="190982" y="91617"/>
                  </a:lnTo>
                  <a:lnTo>
                    <a:pt x="190982" y="83997"/>
                  </a:lnTo>
                  <a:close/>
                </a:path>
                <a:path w="514985" h="99694">
                  <a:moveTo>
                    <a:pt x="285648" y="67246"/>
                  </a:moveTo>
                  <a:lnTo>
                    <a:pt x="282600" y="61048"/>
                  </a:lnTo>
                  <a:lnTo>
                    <a:pt x="274980" y="53428"/>
                  </a:lnTo>
                  <a:lnTo>
                    <a:pt x="268884" y="50380"/>
                  </a:lnTo>
                  <a:lnTo>
                    <a:pt x="265747" y="50380"/>
                  </a:lnTo>
                  <a:lnTo>
                    <a:pt x="256603" y="45808"/>
                  </a:lnTo>
                  <a:lnTo>
                    <a:pt x="253555" y="45808"/>
                  </a:lnTo>
                  <a:lnTo>
                    <a:pt x="252031" y="44284"/>
                  </a:lnTo>
                  <a:lnTo>
                    <a:pt x="248983" y="42760"/>
                  </a:lnTo>
                  <a:lnTo>
                    <a:pt x="247459" y="41236"/>
                  </a:lnTo>
                  <a:lnTo>
                    <a:pt x="244411" y="39712"/>
                  </a:lnTo>
                  <a:lnTo>
                    <a:pt x="239839" y="35140"/>
                  </a:lnTo>
                  <a:lnTo>
                    <a:pt x="239839" y="25996"/>
                  </a:lnTo>
                  <a:lnTo>
                    <a:pt x="241363" y="22948"/>
                  </a:lnTo>
                  <a:lnTo>
                    <a:pt x="244411" y="21424"/>
                  </a:lnTo>
                  <a:lnTo>
                    <a:pt x="247459" y="18376"/>
                  </a:lnTo>
                  <a:lnTo>
                    <a:pt x="273456" y="18376"/>
                  </a:lnTo>
                  <a:lnTo>
                    <a:pt x="276504" y="19900"/>
                  </a:lnTo>
                  <a:lnTo>
                    <a:pt x="281076" y="21424"/>
                  </a:lnTo>
                  <a:lnTo>
                    <a:pt x="281076" y="9144"/>
                  </a:lnTo>
                  <a:lnTo>
                    <a:pt x="274980" y="9144"/>
                  </a:lnTo>
                  <a:lnTo>
                    <a:pt x="273456" y="7620"/>
                  </a:lnTo>
                  <a:lnTo>
                    <a:pt x="248983" y="7620"/>
                  </a:lnTo>
                  <a:lnTo>
                    <a:pt x="244411" y="9144"/>
                  </a:lnTo>
                  <a:lnTo>
                    <a:pt x="241363" y="10668"/>
                  </a:lnTo>
                  <a:lnTo>
                    <a:pt x="236791" y="12192"/>
                  </a:lnTo>
                  <a:lnTo>
                    <a:pt x="235267" y="15240"/>
                  </a:lnTo>
                  <a:lnTo>
                    <a:pt x="232219" y="16852"/>
                  </a:lnTo>
                  <a:lnTo>
                    <a:pt x="229171" y="19900"/>
                  </a:lnTo>
                  <a:lnTo>
                    <a:pt x="229171" y="22948"/>
                  </a:lnTo>
                  <a:lnTo>
                    <a:pt x="226123" y="29044"/>
                  </a:lnTo>
                  <a:lnTo>
                    <a:pt x="226123" y="35140"/>
                  </a:lnTo>
                  <a:lnTo>
                    <a:pt x="229171" y="41236"/>
                  </a:lnTo>
                  <a:lnTo>
                    <a:pt x="230695" y="42760"/>
                  </a:lnTo>
                  <a:lnTo>
                    <a:pt x="232219" y="45808"/>
                  </a:lnTo>
                  <a:lnTo>
                    <a:pt x="233743" y="47332"/>
                  </a:lnTo>
                  <a:lnTo>
                    <a:pt x="236791" y="48856"/>
                  </a:lnTo>
                  <a:lnTo>
                    <a:pt x="238315" y="51904"/>
                  </a:lnTo>
                  <a:lnTo>
                    <a:pt x="241363" y="51904"/>
                  </a:lnTo>
                  <a:lnTo>
                    <a:pt x="253555" y="58000"/>
                  </a:lnTo>
                  <a:lnTo>
                    <a:pt x="256603" y="58000"/>
                  </a:lnTo>
                  <a:lnTo>
                    <a:pt x="258127" y="59524"/>
                  </a:lnTo>
                  <a:lnTo>
                    <a:pt x="264223" y="62572"/>
                  </a:lnTo>
                  <a:lnTo>
                    <a:pt x="265747" y="64198"/>
                  </a:lnTo>
                  <a:lnTo>
                    <a:pt x="268884" y="65722"/>
                  </a:lnTo>
                  <a:lnTo>
                    <a:pt x="273456" y="70294"/>
                  </a:lnTo>
                  <a:lnTo>
                    <a:pt x="273456" y="77914"/>
                  </a:lnTo>
                  <a:lnTo>
                    <a:pt x="271932" y="80962"/>
                  </a:lnTo>
                  <a:lnTo>
                    <a:pt x="271932" y="82486"/>
                  </a:lnTo>
                  <a:lnTo>
                    <a:pt x="268884" y="85534"/>
                  </a:lnTo>
                  <a:lnTo>
                    <a:pt x="267360" y="85534"/>
                  </a:lnTo>
                  <a:lnTo>
                    <a:pt x="264223" y="87058"/>
                  </a:lnTo>
                  <a:lnTo>
                    <a:pt x="261175" y="87058"/>
                  </a:lnTo>
                  <a:lnTo>
                    <a:pt x="259651" y="88582"/>
                  </a:lnTo>
                  <a:lnTo>
                    <a:pt x="241363" y="88582"/>
                  </a:lnTo>
                  <a:lnTo>
                    <a:pt x="236791" y="87058"/>
                  </a:lnTo>
                  <a:lnTo>
                    <a:pt x="232219" y="87058"/>
                  </a:lnTo>
                  <a:lnTo>
                    <a:pt x="226123" y="84010"/>
                  </a:lnTo>
                  <a:lnTo>
                    <a:pt x="226123" y="96202"/>
                  </a:lnTo>
                  <a:lnTo>
                    <a:pt x="229171" y="96202"/>
                  </a:lnTo>
                  <a:lnTo>
                    <a:pt x="230695" y="97726"/>
                  </a:lnTo>
                  <a:lnTo>
                    <a:pt x="236791" y="97726"/>
                  </a:lnTo>
                  <a:lnTo>
                    <a:pt x="239839" y="99250"/>
                  </a:lnTo>
                  <a:lnTo>
                    <a:pt x="261175" y="99250"/>
                  </a:lnTo>
                  <a:lnTo>
                    <a:pt x="270408" y="96202"/>
                  </a:lnTo>
                  <a:lnTo>
                    <a:pt x="276504" y="93154"/>
                  </a:lnTo>
                  <a:lnTo>
                    <a:pt x="279552" y="90106"/>
                  </a:lnTo>
                  <a:lnTo>
                    <a:pt x="282600" y="88582"/>
                  </a:lnTo>
                  <a:lnTo>
                    <a:pt x="284124" y="85534"/>
                  </a:lnTo>
                  <a:lnTo>
                    <a:pt x="285648" y="80962"/>
                  </a:lnTo>
                  <a:lnTo>
                    <a:pt x="285648" y="73342"/>
                  </a:lnTo>
                  <a:lnTo>
                    <a:pt x="285648" y="67246"/>
                  </a:lnTo>
                  <a:close/>
                </a:path>
                <a:path w="514985" h="99694">
                  <a:moveTo>
                    <a:pt x="360514" y="32092"/>
                  </a:moveTo>
                  <a:lnTo>
                    <a:pt x="354418" y="29044"/>
                  </a:lnTo>
                  <a:lnTo>
                    <a:pt x="348234" y="29044"/>
                  </a:lnTo>
                  <a:lnTo>
                    <a:pt x="345186" y="27520"/>
                  </a:lnTo>
                  <a:lnTo>
                    <a:pt x="336042" y="27520"/>
                  </a:lnTo>
                  <a:lnTo>
                    <a:pt x="322326" y="32092"/>
                  </a:lnTo>
                  <a:lnTo>
                    <a:pt x="310134" y="44284"/>
                  </a:lnTo>
                  <a:lnTo>
                    <a:pt x="306984" y="53428"/>
                  </a:lnTo>
                  <a:lnTo>
                    <a:pt x="306984" y="64185"/>
                  </a:lnTo>
                  <a:lnTo>
                    <a:pt x="332917" y="98666"/>
                  </a:lnTo>
                  <a:lnTo>
                    <a:pt x="340614" y="99237"/>
                  </a:lnTo>
                  <a:lnTo>
                    <a:pt x="346710" y="99237"/>
                  </a:lnTo>
                  <a:lnTo>
                    <a:pt x="351370" y="97713"/>
                  </a:lnTo>
                  <a:lnTo>
                    <a:pt x="354418" y="97713"/>
                  </a:lnTo>
                  <a:lnTo>
                    <a:pt x="357466" y="96189"/>
                  </a:lnTo>
                  <a:lnTo>
                    <a:pt x="360514" y="96189"/>
                  </a:lnTo>
                  <a:lnTo>
                    <a:pt x="360514" y="83997"/>
                  </a:lnTo>
                  <a:lnTo>
                    <a:pt x="354418" y="87045"/>
                  </a:lnTo>
                  <a:lnTo>
                    <a:pt x="351370" y="87045"/>
                  </a:lnTo>
                  <a:lnTo>
                    <a:pt x="348234" y="88569"/>
                  </a:lnTo>
                  <a:lnTo>
                    <a:pt x="334518" y="88569"/>
                  </a:lnTo>
                  <a:lnTo>
                    <a:pt x="328422" y="87045"/>
                  </a:lnTo>
                  <a:lnTo>
                    <a:pt x="325374" y="82473"/>
                  </a:lnTo>
                  <a:lnTo>
                    <a:pt x="320802" y="77901"/>
                  </a:lnTo>
                  <a:lnTo>
                    <a:pt x="319278" y="71805"/>
                  </a:lnTo>
                  <a:lnTo>
                    <a:pt x="319278" y="56476"/>
                  </a:lnTo>
                  <a:lnTo>
                    <a:pt x="323850" y="47332"/>
                  </a:lnTo>
                  <a:lnTo>
                    <a:pt x="329946" y="41236"/>
                  </a:lnTo>
                  <a:lnTo>
                    <a:pt x="336042" y="38188"/>
                  </a:lnTo>
                  <a:lnTo>
                    <a:pt x="348234" y="38188"/>
                  </a:lnTo>
                  <a:lnTo>
                    <a:pt x="351370" y="39712"/>
                  </a:lnTo>
                  <a:lnTo>
                    <a:pt x="354418" y="39712"/>
                  </a:lnTo>
                  <a:lnTo>
                    <a:pt x="360514" y="42760"/>
                  </a:lnTo>
                  <a:lnTo>
                    <a:pt x="360514" y="32092"/>
                  </a:lnTo>
                  <a:close/>
                </a:path>
                <a:path w="514985" h="99694">
                  <a:moveTo>
                    <a:pt x="438429" y="47332"/>
                  </a:moveTo>
                  <a:lnTo>
                    <a:pt x="436905" y="42760"/>
                  </a:lnTo>
                  <a:lnTo>
                    <a:pt x="435292" y="41236"/>
                  </a:lnTo>
                  <a:lnTo>
                    <a:pt x="435292" y="38188"/>
                  </a:lnTo>
                  <a:lnTo>
                    <a:pt x="433768" y="35140"/>
                  </a:lnTo>
                  <a:lnTo>
                    <a:pt x="427672" y="32092"/>
                  </a:lnTo>
                  <a:lnTo>
                    <a:pt x="426148" y="30568"/>
                  </a:lnTo>
                  <a:lnTo>
                    <a:pt x="421576" y="29044"/>
                  </a:lnTo>
                  <a:lnTo>
                    <a:pt x="418528" y="29044"/>
                  </a:lnTo>
                  <a:lnTo>
                    <a:pt x="415480" y="27520"/>
                  </a:lnTo>
                  <a:lnTo>
                    <a:pt x="406336" y="27520"/>
                  </a:lnTo>
                  <a:lnTo>
                    <a:pt x="404812" y="29044"/>
                  </a:lnTo>
                  <a:lnTo>
                    <a:pt x="395668" y="29044"/>
                  </a:lnTo>
                  <a:lnTo>
                    <a:pt x="394144" y="30568"/>
                  </a:lnTo>
                  <a:lnTo>
                    <a:pt x="389470" y="30568"/>
                  </a:lnTo>
                  <a:lnTo>
                    <a:pt x="387946" y="32092"/>
                  </a:lnTo>
                  <a:lnTo>
                    <a:pt x="386422" y="32092"/>
                  </a:lnTo>
                  <a:lnTo>
                    <a:pt x="386422" y="42760"/>
                  </a:lnTo>
                  <a:lnTo>
                    <a:pt x="390994" y="41236"/>
                  </a:lnTo>
                  <a:lnTo>
                    <a:pt x="394144" y="39712"/>
                  </a:lnTo>
                  <a:lnTo>
                    <a:pt x="398716" y="39712"/>
                  </a:lnTo>
                  <a:lnTo>
                    <a:pt x="401764" y="38188"/>
                  </a:lnTo>
                  <a:lnTo>
                    <a:pt x="415480" y="38188"/>
                  </a:lnTo>
                  <a:lnTo>
                    <a:pt x="420052" y="39712"/>
                  </a:lnTo>
                  <a:lnTo>
                    <a:pt x="424624" y="44284"/>
                  </a:lnTo>
                  <a:lnTo>
                    <a:pt x="426148" y="47332"/>
                  </a:lnTo>
                  <a:lnTo>
                    <a:pt x="426148" y="58000"/>
                  </a:lnTo>
                  <a:lnTo>
                    <a:pt x="426148" y="67233"/>
                  </a:lnTo>
                  <a:lnTo>
                    <a:pt x="426148" y="79425"/>
                  </a:lnTo>
                  <a:lnTo>
                    <a:pt x="421576" y="82473"/>
                  </a:lnTo>
                  <a:lnTo>
                    <a:pt x="418528" y="85521"/>
                  </a:lnTo>
                  <a:lnTo>
                    <a:pt x="413956" y="87045"/>
                  </a:lnTo>
                  <a:lnTo>
                    <a:pt x="410908" y="88569"/>
                  </a:lnTo>
                  <a:lnTo>
                    <a:pt x="398716" y="88569"/>
                  </a:lnTo>
                  <a:lnTo>
                    <a:pt x="394144" y="83997"/>
                  </a:lnTo>
                  <a:lnTo>
                    <a:pt x="394144" y="73329"/>
                  </a:lnTo>
                  <a:lnTo>
                    <a:pt x="395668" y="71805"/>
                  </a:lnTo>
                  <a:lnTo>
                    <a:pt x="397192" y="71805"/>
                  </a:lnTo>
                  <a:lnTo>
                    <a:pt x="397192" y="70281"/>
                  </a:lnTo>
                  <a:lnTo>
                    <a:pt x="398716" y="68757"/>
                  </a:lnTo>
                  <a:lnTo>
                    <a:pt x="400240" y="68757"/>
                  </a:lnTo>
                  <a:lnTo>
                    <a:pt x="403288" y="67233"/>
                  </a:lnTo>
                  <a:lnTo>
                    <a:pt x="426148" y="67233"/>
                  </a:lnTo>
                  <a:lnTo>
                    <a:pt x="426148" y="58000"/>
                  </a:lnTo>
                  <a:lnTo>
                    <a:pt x="401764" y="58000"/>
                  </a:lnTo>
                  <a:lnTo>
                    <a:pt x="394144" y="59524"/>
                  </a:lnTo>
                  <a:lnTo>
                    <a:pt x="389470" y="64185"/>
                  </a:lnTo>
                  <a:lnTo>
                    <a:pt x="383374" y="67233"/>
                  </a:lnTo>
                  <a:lnTo>
                    <a:pt x="380326" y="73329"/>
                  </a:lnTo>
                  <a:lnTo>
                    <a:pt x="380326" y="82473"/>
                  </a:lnTo>
                  <a:lnTo>
                    <a:pt x="381850" y="85521"/>
                  </a:lnTo>
                  <a:lnTo>
                    <a:pt x="381850" y="87045"/>
                  </a:lnTo>
                  <a:lnTo>
                    <a:pt x="383374" y="90093"/>
                  </a:lnTo>
                  <a:lnTo>
                    <a:pt x="387946" y="94665"/>
                  </a:lnTo>
                  <a:lnTo>
                    <a:pt x="390994" y="96189"/>
                  </a:lnTo>
                  <a:lnTo>
                    <a:pt x="392518" y="97713"/>
                  </a:lnTo>
                  <a:lnTo>
                    <a:pt x="395668" y="99237"/>
                  </a:lnTo>
                  <a:lnTo>
                    <a:pt x="407860" y="99237"/>
                  </a:lnTo>
                  <a:lnTo>
                    <a:pt x="412432" y="97713"/>
                  </a:lnTo>
                  <a:lnTo>
                    <a:pt x="415480" y="96189"/>
                  </a:lnTo>
                  <a:lnTo>
                    <a:pt x="420052" y="94665"/>
                  </a:lnTo>
                  <a:lnTo>
                    <a:pt x="423100" y="93141"/>
                  </a:lnTo>
                  <a:lnTo>
                    <a:pt x="427672" y="88569"/>
                  </a:lnTo>
                  <a:lnTo>
                    <a:pt x="427672" y="97713"/>
                  </a:lnTo>
                  <a:lnTo>
                    <a:pt x="438429" y="97713"/>
                  </a:lnTo>
                  <a:lnTo>
                    <a:pt x="438429" y="67233"/>
                  </a:lnTo>
                  <a:lnTo>
                    <a:pt x="438429" y="47332"/>
                  </a:lnTo>
                  <a:close/>
                </a:path>
                <a:path w="514985" h="99694">
                  <a:moveTo>
                    <a:pt x="514731" y="44284"/>
                  </a:moveTo>
                  <a:lnTo>
                    <a:pt x="513207" y="38188"/>
                  </a:lnTo>
                  <a:lnTo>
                    <a:pt x="505587" y="30568"/>
                  </a:lnTo>
                  <a:lnTo>
                    <a:pt x="499491" y="27520"/>
                  </a:lnTo>
                  <a:lnTo>
                    <a:pt x="488823" y="27520"/>
                  </a:lnTo>
                  <a:lnTo>
                    <a:pt x="487299" y="29044"/>
                  </a:lnTo>
                  <a:lnTo>
                    <a:pt x="484251" y="29044"/>
                  </a:lnTo>
                  <a:lnTo>
                    <a:pt x="481203" y="30568"/>
                  </a:lnTo>
                  <a:lnTo>
                    <a:pt x="479679" y="32092"/>
                  </a:lnTo>
                  <a:lnTo>
                    <a:pt x="478155" y="32092"/>
                  </a:lnTo>
                  <a:lnTo>
                    <a:pt x="470433" y="39712"/>
                  </a:lnTo>
                  <a:lnTo>
                    <a:pt x="470433" y="29044"/>
                  </a:lnTo>
                  <a:lnTo>
                    <a:pt x="459765" y="29044"/>
                  </a:lnTo>
                  <a:lnTo>
                    <a:pt x="459765" y="97713"/>
                  </a:lnTo>
                  <a:lnTo>
                    <a:pt x="470433" y="97713"/>
                  </a:lnTo>
                  <a:lnTo>
                    <a:pt x="470433" y="51904"/>
                  </a:lnTo>
                  <a:lnTo>
                    <a:pt x="476529" y="45808"/>
                  </a:lnTo>
                  <a:lnTo>
                    <a:pt x="479679" y="44284"/>
                  </a:lnTo>
                  <a:lnTo>
                    <a:pt x="484251" y="39712"/>
                  </a:lnTo>
                  <a:lnTo>
                    <a:pt x="485775" y="39712"/>
                  </a:lnTo>
                  <a:lnTo>
                    <a:pt x="485775" y="38188"/>
                  </a:lnTo>
                  <a:lnTo>
                    <a:pt x="494919" y="38188"/>
                  </a:lnTo>
                  <a:lnTo>
                    <a:pt x="497967" y="39712"/>
                  </a:lnTo>
                  <a:lnTo>
                    <a:pt x="499491" y="42760"/>
                  </a:lnTo>
                  <a:lnTo>
                    <a:pt x="501015" y="44284"/>
                  </a:lnTo>
                  <a:lnTo>
                    <a:pt x="502539" y="48856"/>
                  </a:lnTo>
                  <a:lnTo>
                    <a:pt x="502539" y="97713"/>
                  </a:lnTo>
                  <a:lnTo>
                    <a:pt x="514731" y="97713"/>
                  </a:lnTo>
                  <a:lnTo>
                    <a:pt x="514731" y="442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358199" y="1191101"/>
              <a:ext cx="134397" cy="71723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2514028" y="1191107"/>
              <a:ext cx="113030" cy="95250"/>
            </a:xfrm>
            <a:custGeom>
              <a:avLst/>
              <a:gdLst/>
              <a:ahLst/>
              <a:cxnLst/>
              <a:rect l="l" t="t" r="r" b="b"/>
              <a:pathLst>
                <a:path w="113030" h="95250">
                  <a:moveTo>
                    <a:pt x="56476" y="18288"/>
                  </a:moveTo>
                  <a:lnTo>
                    <a:pt x="54952" y="12192"/>
                  </a:lnTo>
                  <a:lnTo>
                    <a:pt x="48856" y="3048"/>
                  </a:lnTo>
                  <a:lnTo>
                    <a:pt x="42760" y="0"/>
                  </a:lnTo>
                  <a:lnTo>
                    <a:pt x="32004" y="0"/>
                  </a:lnTo>
                  <a:lnTo>
                    <a:pt x="22860" y="3048"/>
                  </a:lnTo>
                  <a:lnTo>
                    <a:pt x="19812" y="6096"/>
                  </a:lnTo>
                  <a:lnTo>
                    <a:pt x="15240" y="9144"/>
                  </a:lnTo>
                  <a:lnTo>
                    <a:pt x="12192" y="13716"/>
                  </a:lnTo>
                  <a:lnTo>
                    <a:pt x="10668" y="1524"/>
                  </a:lnTo>
                  <a:lnTo>
                    <a:pt x="0" y="1524"/>
                  </a:lnTo>
                  <a:lnTo>
                    <a:pt x="0" y="70192"/>
                  </a:lnTo>
                  <a:lnTo>
                    <a:pt x="12192" y="70192"/>
                  </a:lnTo>
                  <a:lnTo>
                    <a:pt x="12192" y="25908"/>
                  </a:lnTo>
                  <a:lnTo>
                    <a:pt x="18288" y="19812"/>
                  </a:lnTo>
                  <a:lnTo>
                    <a:pt x="19812" y="16764"/>
                  </a:lnTo>
                  <a:lnTo>
                    <a:pt x="22860" y="15240"/>
                  </a:lnTo>
                  <a:lnTo>
                    <a:pt x="24384" y="13716"/>
                  </a:lnTo>
                  <a:lnTo>
                    <a:pt x="25908" y="13716"/>
                  </a:lnTo>
                  <a:lnTo>
                    <a:pt x="27432" y="12192"/>
                  </a:lnTo>
                  <a:lnTo>
                    <a:pt x="28956" y="12192"/>
                  </a:lnTo>
                  <a:lnTo>
                    <a:pt x="30480" y="10668"/>
                  </a:lnTo>
                  <a:lnTo>
                    <a:pt x="38188" y="10668"/>
                  </a:lnTo>
                  <a:lnTo>
                    <a:pt x="44284" y="16764"/>
                  </a:lnTo>
                  <a:lnTo>
                    <a:pt x="44284" y="27432"/>
                  </a:lnTo>
                  <a:lnTo>
                    <a:pt x="56476" y="27432"/>
                  </a:lnTo>
                  <a:lnTo>
                    <a:pt x="56476" y="18288"/>
                  </a:lnTo>
                  <a:close/>
                </a:path>
                <a:path w="113030" h="95250">
                  <a:moveTo>
                    <a:pt x="111429" y="7620"/>
                  </a:moveTo>
                  <a:lnTo>
                    <a:pt x="109905" y="6096"/>
                  </a:lnTo>
                  <a:lnTo>
                    <a:pt x="109905" y="4572"/>
                  </a:lnTo>
                  <a:lnTo>
                    <a:pt x="106857" y="1524"/>
                  </a:lnTo>
                  <a:lnTo>
                    <a:pt x="105333" y="1524"/>
                  </a:lnTo>
                  <a:lnTo>
                    <a:pt x="103809" y="0"/>
                  </a:lnTo>
                  <a:lnTo>
                    <a:pt x="99237" y="0"/>
                  </a:lnTo>
                  <a:lnTo>
                    <a:pt x="97713" y="1524"/>
                  </a:lnTo>
                  <a:lnTo>
                    <a:pt x="96189" y="1524"/>
                  </a:lnTo>
                  <a:lnTo>
                    <a:pt x="91617" y="6096"/>
                  </a:lnTo>
                  <a:lnTo>
                    <a:pt x="91617" y="16764"/>
                  </a:lnTo>
                  <a:lnTo>
                    <a:pt x="93141" y="16764"/>
                  </a:lnTo>
                  <a:lnTo>
                    <a:pt x="94665" y="18288"/>
                  </a:lnTo>
                  <a:lnTo>
                    <a:pt x="94665" y="19812"/>
                  </a:lnTo>
                  <a:lnTo>
                    <a:pt x="96189" y="19812"/>
                  </a:lnTo>
                  <a:lnTo>
                    <a:pt x="97713" y="21336"/>
                  </a:lnTo>
                  <a:lnTo>
                    <a:pt x="105333" y="21336"/>
                  </a:lnTo>
                  <a:lnTo>
                    <a:pt x="106857" y="19812"/>
                  </a:lnTo>
                  <a:lnTo>
                    <a:pt x="108381" y="19812"/>
                  </a:lnTo>
                  <a:lnTo>
                    <a:pt x="108381" y="18288"/>
                  </a:lnTo>
                  <a:lnTo>
                    <a:pt x="111429" y="15240"/>
                  </a:lnTo>
                  <a:lnTo>
                    <a:pt x="111429" y="7620"/>
                  </a:lnTo>
                  <a:close/>
                </a:path>
                <a:path w="113030" h="95250">
                  <a:moveTo>
                    <a:pt x="112953" y="59524"/>
                  </a:moveTo>
                  <a:lnTo>
                    <a:pt x="111429" y="58000"/>
                  </a:lnTo>
                  <a:lnTo>
                    <a:pt x="111429" y="54952"/>
                  </a:lnTo>
                  <a:lnTo>
                    <a:pt x="109905" y="53428"/>
                  </a:lnTo>
                  <a:lnTo>
                    <a:pt x="109905" y="51904"/>
                  </a:lnTo>
                  <a:lnTo>
                    <a:pt x="108381" y="50380"/>
                  </a:lnTo>
                  <a:lnTo>
                    <a:pt x="106857" y="50380"/>
                  </a:lnTo>
                  <a:lnTo>
                    <a:pt x="105333" y="48856"/>
                  </a:lnTo>
                  <a:lnTo>
                    <a:pt x="96189" y="48856"/>
                  </a:lnTo>
                  <a:lnTo>
                    <a:pt x="96189" y="50380"/>
                  </a:lnTo>
                  <a:lnTo>
                    <a:pt x="94665" y="50380"/>
                  </a:lnTo>
                  <a:lnTo>
                    <a:pt x="93141" y="51904"/>
                  </a:lnTo>
                  <a:lnTo>
                    <a:pt x="93141" y="53428"/>
                  </a:lnTo>
                  <a:lnTo>
                    <a:pt x="91617" y="54952"/>
                  </a:lnTo>
                  <a:lnTo>
                    <a:pt x="91617" y="61048"/>
                  </a:lnTo>
                  <a:lnTo>
                    <a:pt x="94665" y="64096"/>
                  </a:lnTo>
                  <a:lnTo>
                    <a:pt x="94665" y="65620"/>
                  </a:lnTo>
                  <a:lnTo>
                    <a:pt x="96189" y="65620"/>
                  </a:lnTo>
                  <a:lnTo>
                    <a:pt x="96189" y="67144"/>
                  </a:lnTo>
                  <a:lnTo>
                    <a:pt x="97713" y="68668"/>
                  </a:lnTo>
                  <a:lnTo>
                    <a:pt x="97713" y="76288"/>
                  </a:lnTo>
                  <a:lnTo>
                    <a:pt x="96189" y="77812"/>
                  </a:lnTo>
                  <a:lnTo>
                    <a:pt x="96189" y="79336"/>
                  </a:lnTo>
                  <a:lnTo>
                    <a:pt x="94665" y="80860"/>
                  </a:lnTo>
                  <a:lnTo>
                    <a:pt x="93141" y="82486"/>
                  </a:lnTo>
                  <a:lnTo>
                    <a:pt x="91617" y="82486"/>
                  </a:lnTo>
                  <a:lnTo>
                    <a:pt x="88569" y="84010"/>
                  </a:lnTo>
                  <a:lnTo>
                    <a:pt x="79336" y="84010"/>
                  </a:lnTo>
                  <a:lnTo>
                    <a:pt x="79336" y="94678"/>
                  </a:lnTo>
                  <a:lnTo>
                    <a:pt x="85521" y="94678"/>
                  </a:lnTo>
                  <a:lnTo>
                    <a:pt x="99237" y="90106"/>
                  </a:lnTo>
                  <a:lnTo>
                    <a:pt x="102285" y="87058"/>
                  </a:lnTo>
                  <a:lnTo>
                    <a:pt x="105333" y="85534"/>
                  </a:lnTo>
                  <a:lnTo>
                    <a:pt x="106857" y="82486"/>
                  </a:lnTo>
                  <a:lnTo>
                    <a:pt x="109905" y="79336"/>
                  </a:lnTo>
                  <a:lnTo>
                    <a:pt x="111429" y="76288"/>
                  </a:lnTo>
                  <a:lnTo>
                    <a:pt x="112953" y="71716"/>
                  </a:lnTo>
                  <a:lnTo>
                    <a:pt x="112953" y="59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742187" y="1491900"/>
            <a:ext cx="438784" cy="127000"/>
            <a:chOff x="742187" y="1491900"/>
            <a:chExt cx="438784" cy="127000"/>
          </a:xfrm>
        </p:grpSpPr>
        <p:pic>
          <p:nvPicPr>
            <p:cNvPr id="40" name="object 4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42187" y="1519428"/>
              <a:ext cx="132873" cy="99250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96397" y="1493424"/>
              <a:ext cx="134397" cy="97726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1050696" y="1491906"/>
              <a:ext cx="130175" cy="99695"/>
            </a:xfrm>
            <a:custGeom>
              <a:avLst/>
              <a:gdLst/>
              <a:ahLst/>
              <a:cxnLst/>
              <a:rect l="l" t="t" r="r" b="b"/>
              <a:pathLst>
                <a:path w="130175" h="99694">
                  <a:moveTo>
                    <a:pt x="36664" y="6096"/>
                  </a:moveTo>
                  <a:lnTo>
                    <a:pt x="33616" y="3048"/>
                  </a:lnTo>
                  <a:lnTo>
                    <a:pt x="33616" y="1524"/>
                  </a:lnTo>
                  <a:lnTo>
                    <a:pt x="30568" y="1524"/>
                  </a:lnTo>
                  <a:lnTo>
                    <a:pt x="30568" y="0"/>
                  </a:lnTo>
                  <a:lnTo>
                    <a:pt x="24472" y="0"/>
                  </a:lnTo>
                  <a:lnTo>
                    <a:pt x="24472" y="1524"/>
                  </a:lnTo>
                  <a:lnTo>
                    <a:pt x="21336" y="1524"/>
                  </a:lnTo>
                  <a:lnTo>
                    <a:pt x="21336" y="3048"/>
                  </a:lnTo>
                  <a:lnTo>
                    <a:pt x="18288" y="6096"/>
                  </a:lnTo>
                  <a:lnTo>
                    <a:pt x="18288" y="13817"/>
                  </a:lnTo>
                  <a:lnTo>
                    <a:pt x="19812" y="13817"/>
                  </a:lnTo>
                  <a:lnTo>
                    <a:pt x="19812" y="15341"/>
                  </a:lnTo>
                  <a:lnTo>
                    <a:pt x="22860" y="18389"/>
                  </a:lnTo>
                  <a:lnTo>
                    <a:pt x="32092" y="18389"/>
                  </a:lnTo>
                  <a:lnTo>
                    <a:pt x="35140" y="15341"/>
                  </a:lnTo>
                  <a:lnTo>
                    <a:pt x="35140" y="13817"/>
                  </a:lnTo>
                  <a:lnTo>
                    <a:pt x="36664" y="13817"/>
                  </a:lnTo>
                  <a:lnTo>
                    <a:pt x="36664" y="6096"/>
                  </a:lnTo>
                  <a:close/>
                </a:path>
                <a:path w="130175" h="99694">
                  <a:moveTo>
                    <a:pt x="56476" y="88582"/>
                  </a:moveTo>
                  <a:lnTo>
                    <a:pt x="35140" y="88582"/>
                  </a:lnTo>
                  <a:lnTo>
                    <a:pt x="35140" y="29057"/>
                  </a:lnTo>
                  <a:lnTo>
                    <a:pt x="3048" y="29057"/>
                  </a:lnTo>
                  <a:lnTo>
                    <a:pt x="3048" y="39725"/>
                  </a:lnTo>
                  <a:lnTo>
                    <a:pt x="22860" y="39725"/>
                  </a:lnTo>
                  <a:lnTo>
                    <a:pt x="22860" y="88582"/>
                  </a:lnTo>
                  <a:lnTo>
                    <a:pt x="0" y="88582"/>
                  </a:lnTo>
                  <a:lnTo>
                    <a:pt x="0" y="97726"/>
                  </a:lnTo>
                  <a:lnTo>
                    <a:pt x="56476" y="97726"/>
                  </a:lnTo>
                  <a:lnTo>
                    <a:pt x="56476" y="88582"/>
                  </a:lnTo>
                  <a:close/>
                </a:path>
                <a:path w="130175" h="99694">
                  <a:moveTo>
                    <a:pt x="129832" y="32092"/>
                  </a:moveTo>
                  <a:lnTo>
                    <a:pt x="123736" y="29044"/>
                  </a:lnTo>
                  <a:lnTo>
                    <a:pt x="117640" y="29044"/>
                  </a:lnTo>
                  <a:lnTo>
                    <a:pt x="114592" y="27520"/>
                  </a:lnTo>
                  <a:lnTo>
                    <a:pt x="105346" y="27520"/>
                  </a:lnTo>
                  <a:lnTo>
                    <a:pt x="91630" y="32092"/>
                  </a:lnTo>
                  <a:lnTo>
                    <a:pt x="79438" y="44284"/>
                  </a:lnTo>
                  <a:lnTo>
                    <a:pt x="76390" y="53428"/>
                  </a:lnTo>
                  <a:lnTo>
                    <a:pt x="76390" y="64198"/>
                  </a:lnTo>
                  <a:lnTo>
                    <a:pt x="102273" y="98679"/>
                  </a:lnTo>
                  <a:lnTo>
                    <a:pt x="110020" y="99250"/>
                  </a:lnTo>
                  <a:lnTo>
                    <a:pt x="116116" y="99250"/>
                  </a:lnTo>
                  <a:lnTo>
                    <a:pt x="120688" y="97726"/>
                  </a:lnTo>
                  <a:lnTo>
                    <a:pt x="123736" y="97726"/>
                  </a:lnTo>
                  <a:lnTo>
                    <a:pt x="126784" y="96202"/>
                  </a:lnTo>
                  <a:lnTo>
                    <a:pt x="129832" y="96202"/>
                  </a:lnTo>
                  <a:lnTo>
                    <a:pt x="129832" y="84010"/>
                  </a:lnTo>
                  <a:lnTo>
                    <a:pt x="123736" y="87058"/>
                  </a:lnTo>
                  <a:lnTo>
                    <a:pt x="120688" y="87058"/>
                  </a:lnTo>
                  <a:lnTo>
                    <a:pt x="117640" y="88582"/>
                  </a:lnTo>
                  <a:lnTo>
                    <a:pt x="103822" y="88582"/>
                  </a:lnTo>
                  <a:lnTo>
                    <a:pt x="99250" y="87058"/>
                  </a:lnTo>
                  <a:lnTo>
                    <a:pt x="90106" y="77914"/>
                  </a:lnTo>
                  <a:lnTo>
                    <a:pt x="88582" y="71818"/>
                  </a:lnTo>
                  <a:lnTo>
                    <a:pt x="88582" y="56476"/>
                  </a:lnTo>
                  <a:lnTo>
                    <a:pt x="93154" y="47332"/>
                  </a:lnTo>
                  <a:lnTo>
                    <a:pt x="99250" y="41236"/>
                  </a:lnTo>
                  <a:lnTo>
                    <a:pt x="105346" y="38188"/>
                  </a:lnTo>
                  <a:lnTo>
                    <a:pt x="117640" y="38188"/>
                  </a:lnTo>
                  <a:lnTo>
                    <a:pt x="120688" y="39712"/>
                  </a:lnTo>
                  <a:lnTo>
                    <a:pt x="123736" y="39712"/>
                  </a:lnTo>
                  <a:lnTo>
                    <a:pt x="129832" y="42760"/>
                  </a:lnTo>
                  <a:lnTo>
                    <a:pt x="129832" y="320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43"/>
          <p:cNvGrpSpPr/>
          <p:nvPr/>
        </p:nvGrpSpPr>
        <p:grpSpPr>
          <a:xfrm>
            <a:off x="1281302" y="1493678"/>
            <a:ext cx="362585" cy="97790"/>
            <a:chOff x="1281302" y="1493678"/>
            <a:chExt cx="362585" cy="97790"/>
          </a:xfrm>
        </p:grpSpPr>
        <p:sp>
          <p:nvSpPr>
            <p:cNvPr id="44" name="object 44"/>
            <p:cNvSpPr/>
            <p:nvPr/>
          </p:nvSpPr>
          <p:spPr>
            <a:xfrm>
              <a:off x="1281302" y="1519428"/>
              <a:ext cx="53975" cy="71755"/>
            </a:xfrm>
            <a:custGeom>
              <a:avLst/>
              <a:gdLst/>
              <a:ahLst/>
              <a:cxnLst/>
              <a:rect l="l" t="t" r="r" b="b"/>
              <a:pathLst>
                <a:path w="53975" h="71755">
                  <a:moveTo>
                    <a:pt x="39719" y="71723"/>
                  </a:moveTo>
                  <a:lnTo>
                    <a:pt x="33623" y="71723"/>
                  </a:lnTo>
                  <a:lnTo>
                    <a:pt x="25931" y="71151"/>
                  </a:lnTo>
                  <a:lnTo>
                    <a:pt x="0" y="36671"/>
                  </a:lnTo>
                  <a:lnTo>
                    <a:pt x="0" y="25908"/>
                  </a:lnTo>
                  <a:lnTo>
                    <a:pt x="3048" y="16764"/>
                  </a:lnTo>
                  <a:lnTo>
                    <a:pt x="15335" y="4572"/>
                  </a:lnTo>
                  <a:lnTo>
                    <a:pt x="29051" y="0"/>
                  </a:lnTo>
                  <a:lnTo>
                    <a:pt x="38195" y="0"/>
                  </a:lnTo>
                  <a:lnTo>
                    <a:pt x="41243" y="1524"/>
                  </a:lnTo>
                  <a:lnTo>
                    <a:pt x="47434" y="1524"/>
                  </a:lnTo>
                  <a:lnTo>
                    <a:pt x="53530" y="4572"/>
                  </a:lnTo>
                  <a:lnTo>
                    <a:pt x="53530" y="15240"/>
                  </a:lnTo>
                  <a:lnTo>
                    <a:pt x="47434" y="12192"/>
                  </a:lnTo>
                  <a:lnTo>
                    <a:pt x="44291" y="12192"/>
                  </a:lnTo>
                  <a:lnTo>
                    <a:pt x="41243" y="10668"/>
                  </a:lnTo>
                  <a:lnTo>
                    <a:pt x="29051" y="10668"/>
                  </a:lnTo>
                  <a:lnTo>
                    <a:pt x="19907" y="15240"/>
                  </a:lnTo>
                  <a:lnTo>
                    <a:pt x="18383" y="18288"/>
                  </a:lnTo>
                  <a:lnTo>
                    <a:pt x="16859" y="19812"/>
                  </a:lnTo>
                  <a:lnTo>
                    <a:pt x="12287" y="28956"/>
                  </a:lnTo>
                  <a:lnTo>
                    <a:pt x="12287" y="44291"/>
                  </a:lnTo>
                  <a:lnTo>
                    <a:pt x="13811" y="50387"/>
                  </a:lnTo>
                  <a:lnTo>
                    <a:pt x="18383" y="54959"/>
                  </a:lnTo>
                  <a:lnTo>
                    <a:pt x="21431" y="59531"/>
                  </a:lnTo>
                  <a:lnTo>
                    <a:pt x="27527" y="61055"/>
                  </a:lnTo>
                  <a:lnTo>
                    <a:pt x="41243" y="61055"/>
                  </a:lnTo>
                  <a:lnTo>
                    <a:pt x="44291" y="59531"/>
                  </a:lnTo>
                  <a:lnTo>
                    <a:pt x="47434" y="59531"/>
                  </a:lnTo>
                  <a:lnTo>
                    <a:pt x="53530" y="56483"/>
                  </a:lnTo>
                  <a:lnTo>
                    <a:pt x="53530" y="68675"/>
                  </a:lnTo>
                  <a:lnTo>
                    <a:pt x="50482" y="68675"/>
                  </a:lnTo>
                  <a:lnTo>
                    <a:pt x="47434" y="70199"/>
                  </a:lnTo>
                  <a:lnTo>
                    <a:pt x="42767" y="70199"/>
                  </a:lnTo>
                  <a:lnTo>
                    <a:pt x="39719" y="717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359217" y="1493678"/>
              <a:ext cx="129921" cy="97472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1511998" y="1519440"/>
              <a:ext cx="131445" cy="71755"/>
            </a:xfrm>
            <a:custGeom>
              <a:avLst/>
              <a:gdLst/>
              <a:ahLst/>
              <a:cxnLst/>
              <a:rect l="l" t="t" r="r" b="b"/>
              <a:pathLst>
                <a:path w="131444" h="71755">
                  <a:moveTo>
                    <a:pt x="53428" y="47332"/>
                  </a:moveTo>
                  <a:lnTo>
                    <a:pt x="51904" y="44284"/>
                  </a:lnTo>
                  <a:lnTo>
                    <a:pt x="51904" y="42760"/>
                  </a:lnTo>
                  <a:lnTo>
                    <a:pt x="47332" y="38188"/>
                  </a:lnTo>
                  <a:lnTo>
                    <a:pt x="44284" y="36664"/>
                  </a:lnTo>
                  <a:lnTo>
                    <a:pt x="42760" y="35140"/>
                  </a:lnTo>
                  <a:lnTo>
                    <a:pt x="39712" y="33616"/>
                  </a:lnTo>
                  <a:lnTo>
                    <a:pt x="35140" y="32092"/>
                  </a:lnTo>
                  <a:lnTo>
                    <a:pt x="32092" y="32092"/>
                  </a:lnTo>
                  <a:lnTo>
                    <a:pt x="27520" y="30480"/>
                  </a:lnTo>
                  <a:lnTo>
                    <a:pt x="24384" y="28956"/>
                  </a:lnTo>
                  <a:lnTo>
                    <a:pt x="22860" y="28956"/>
                  </a:lnTo>
                  <a:lnTo>
                    <a:pt x="19812" y="27432"/>
                  </a:lnTo>
                  <a:lnTo>
                    <a:pt x="18288" y="25908"/>
                  </a:lnTo>
                  <a:lnTo>
                    <a:pt x="16764" y="25908"/>
                  </a:lnTo>
                  <a:lnTo>
                    <a:pt x="15240" y="24384"/>
                  </a:lnTo>
                  <a:lnTo>
                    <a:pt x="15240" y="22860"/>
                  </a:lnTo>
                  <a:lnTo>
                    <a:pt x="13716" y="22860"/>
                  </a:lnTo>
                  <a:lnTo>
                    <a:pt x="13716" y="16764"/>
                  </a:lnTo>
                  <a:lnTo>
                    <a:pt x="16764" y="13716"/>
                  </a:lnTo>
                  <a:lnTo>
                    <a:pt x="16764" y="12192"/>
                  </a:lnTo>
                  <a:lnTo>
                    <a:pt x="19812" y="12192"/>
                  </a:lnTo>
                  <a:lnTo>
                    <a:pt x="22860" y="10668"/>
                  </a:lnTo>
                  <a:lnTo>
                    <a:pt x="41236" y="10668"/>
                  </a:lnTo>
                  <a:lnTo>
                    <a:pt x="45808" y="12192"/>
                  </a:lnTo>
                  <a:lnTo>
                    <a:pt x="48856" y="13716"/>
                  </a:lnTo>
                  <a:lnTo>
                    <a:pt x="48856" y="3048"/>
                  </a:lnTo>
                  <a:lnTo>
                    <a:pt x="45808" y="1524"/>
                  </a:lnTo>
                  <a:lnTo>
                    <a:pt x="38188" y="1524"/>
                  </a:lnTo>
                  <a:lnTo>
                    <a:pt x="35140" y="0"/>
                  </a:lnTo>
                  <a:lnTo>
                    <a:pt x="24384" y="0"/>
                  </a:lnTo>
                  <a:lnTo>
                    <a:pt x="19812" y="1524"/>
                  </a:lnTo>
                  <a:lnTo>
                    <a:pt x="16764" y="3048"/>
                  </a:lnTo>
                  <a:lnTo>
                    <a:pt x="12192" y="3048"/>
                  </a:lnTo>
                  <a:lnTo>
                    <a:pt x="9144" y="4572"/>
                  </a:lnTo>
                  <a:lnTo>
                    <a:pt x="7620" y="7620"/>
                  </a:lnTo>
                  <a:lnTo>
                    <a:pt x="4572" y="9144"/>
                  </a:lnTo>
                  <a:lnTo>
                    <a:pt x="3048" y="10668"/>
                  </a:lnTo>
                  <a:lnTo>
                    <a:pt x="3048" y="13716"/>
                  </a:lnTo>
                  <a:lnTo>
                    <a:pt x="1524" y="15240"/>
                  </a:lnTo>
                  <a:lnTo>
                    <a:pt x="1524" y="25908"/>
                  </a:lnTo>
                  <a:lnTo>
                    <a:pt x="4572" y="28956"/>
                  </a:lnTo>
                  <a:lnTo>
                    <a:pt x="6096" y="32092"/>
                  </a:lnTo>
                  <a:lnTo>
                    <a:pt x="9144" y="35140"/>
                  </a:lnTo>
                  <a:lnTo>
                    <a:pt x="12192" y="36664"/>
                  </a:lnTo>
                  <a:lnTo>
                    <a:pt x="15240" y="36664"/>
                  </a:lnTo>
                  <a:lnTo>
                    <a:pt x="16764" y="38188"/>
                  </a:lnTo>
                  <a:lnTo>
                    <a:pt x="19812" y="39712"/>
                  </a:lnTo>
                  <a:lnTo>
                    <a:pt x="22860" y="39712"/>
                  </a:lnTo>
                  <a:lnTo>
                    <a:pt x="27520" y="41236"/>
                  </a:lnTo>
                  <a:lnTo>
                    <a:pt x="33616" y="44284"/>
                  </a:lnTo>
                  <a:lnTo>
                    <a:pt x="35140" y="44284"/>
                  </a:lnTo>
                  <a:lnTo>
                    <a:pt x="36664" y="45808"/>
                  </a:lnTo>
                  <a:lnTo>
                    <a:pt x="38188" y="45808"/>
                  </a:lnTo>
                  <a:lnTo>
                    <a:pt x="39712" y="47332"/>
                  </a:lnTo>
                  <a:lnTo>
                    <a:pt x="39712" y="48856"/>
                  </a:lnTo>
                  <a:lnTo>
                    <a:pt x="41236" y="48856"/>
                  </a:lnTo>
                  <a:lnTo>
                    <a:pt x="41236" y="54952"/>
                  </a:lnTo>
                  <a:lnTo>
                    <a:pt x="39712" y="58000"/>
                  </a:lnTo>
                  <a:lnTo>
                    <a:pt x="36664" y="59524"/>
                  </a:lnTo>
                  <a:lnTo>
                    <a:pt x="35140" y="61048"/>
                  </a:lnTo>
                  <a:lnTo>
                    <a:pt x="12192" y="61048"/>
                  </a:lnTo>
                  <a:lnTo>
                    <a:pt x="9144" y="59524"/>
                  </a:lnTo>
                  <a:lnTo>
                    <a:pt x="4572" y="59524"/>
                  </a:lnTo>
                  <a:lnTo>
                    <a:pt x="0" y="58000"/>
                  </a:lnTo>
                  <a:lnTo>
                    <a:pt x="0" y="68668"/>
                  </a:lnTo>
                  <a:lnTo>
                    <a:pt x="4572" y="70192"/>
                  </a:lnTo>
                  <a:lnTo>
                    <a:pt x="7620" y="70192"/>
                  </a:lnTo>
                  <a:lnTo>
                    <a:pt x="12192" y="71716"/>
                  </a:lnTo>
                  <a:lnTo>
                    <a:pt x="32092" y="71716"/>
                  </a:lnTo>
                  <a:lnTo>
                    <a:pt x="33616" y="70192"/>
                  </a:lnTo>
                  <a:lnTo>
                    <a:pt x="38188" y="70192"/>
                  </a:lnTo>
                  <a:lnTo>
                    <a:pt x="39712" y="68668"/>
                  </a:lnTo>
                  <a:lnTo>
                    <a:pt x="42760" y="68668"/>
                  </a:lnTo>
                  <a:lnTo>
                    <a:pt x="51904" y="59524"/>
                  </a:lnTo>
                  <a:lnTo>
                    <a:pt x="51904" y="58000"/>
                  </a:lnTo>
                  <a:lnTo>
                    <a:pt x="53428" y="56476"/>
                  </a:lnTo>
                  <a:lnTo>
                    <a:pt x="53428" y="51904"/>
                  </a:lnTo>
                  <a:lnTo>
                    <a:pt x="53428" y="47332"/>
                  </a:lnTo>
                  <a:close/>
                </a:path>
                <a:path w="131444" h="71755">
                  <a:moveTo>
                    <a:pt x="131343" y="47332"/>
                  </a:moveTo>
                  <a:lnTo>
                    <a:pt x="129819" y="44284"/>
                  </a:lnTo>
                  <a:lnTo>
                    <a:pt x="129819" y="42760"/>
                  </a:lnTo>
                  <a:lnTo>
                    <a:pt x="125247" y="38188"/>
                  </a:lnTo>
                  <a:lnTo>
                    <a:pt x="119151" y="35140"/>
                  </a:lnTo>
                  <a:lnTo>
                    <a:pt x="117627" y="33616"/>
                  </a:lnTo>
                  <a:lnTo>
                    <a:pt x="113055" y="32092"/>
                  </a:lnTo>
                  <a:lnTo>
                    <a:pt x="109905" y="32092"/>
                  </a:lnTo>
                  <a:lnTo>
                    <a:pt x="105333" y="30480"/>
                  </a:lnTo>
                  <a:lnTo>
                    <a:pt x="102285" y="28956"/>
                  </a:lnTo>
                  <a:lnTo>
                    <a:pt x="100761" y="28956"/>
                  </a:lnTo>
                  <a:lnTo>
                    <a:pt x="97713" y="27432"/>
                  </a:lnTo>
                  <a:lnTo>
                    <a:pt x="96189" y="25908"/>
                  </a:lnTo>
                  <a:lnTo>
                    <a:pt x="94665" y="25908"/>
                  </a:lnTo>
                  <a:lnTo>
                    <a:pt x="93141" y="24384"/>
                  </a:lnTo>
                  <a:lnTo>
                    <a:pt x="93141" y="22860"/>
                  </a:lnTo>
                  <a:lnTo>
                    <a:pt x="91617" y="22860"/>
                  </a:lnTo>
                  <a:lnTo>
                    <a:pt x="91617" y="15240"/>
                  </a:lnTo>
                  <a:lnTo>
                    <a:pt x="93141" y="15240"/>
                  </a:lnTo>
                  <a:lnTo>
                    <a:pt x="93141" y="13716"/>
                  </a:lnTo>
                  <a:lnTo>
                    <a:pt x="94665" y="12192"/>
                  </a:lnTo>
                  <a:lnTo>
                    <a:pt x="97713" y="12192"/>
                  </a:lnTo>
                  <a:lnTo>
                    <a:pt x="99237" y="10668"/>
                  </a:lnTo>
                  <a:lnTo>
                    <a:pt x="119151" y="10668"/>
                  </a:lnTo>
                  <a:lnTo>
                    <a:pt x="123723" y="12192"/>
                  </a:lnTo>
                  <a:lnTo>
                    <a:pt x="126771" y="13716"/>
                  </a:lnTo>
                  <a:lnTo>
                    <a:pt x="126771" y="3048"/>
                  </a:lnTo>
                  <a:lnTo>
                    <a:pt x="123723" y="1524"/>
                  </a:lnTo>
                  <a:lnTo>
                    <a:pt x="116103" y="1524"/>
                  </a:lnTo>
                  <a:lnTo>
                    <a:pt x="113055" y="0"/>
                  </a:lnTo>
                  <a:lnTo>
                    <a:pt x="102285" y="0"/>
                  </a:lnTo>
                  <a:lnTo>
                    <a:pt x="93141" y="3048"/>
                  </a:lnTo>
                  <a:lnTo>
                    <a:pt x="90093" y="3048"/>
                  </a:lnTo>
                  <a:lnTo>
                    <a:pt x="87045" y="4572"/>
                  </a:lnTo>
                  <a:lnTo>
                    <a:pt x="85521" y="7620"/>
                  </a:lnTo>
                  <a:lnTo>
                    <a:pt x="82473" y="9144"/>
                  </a:lnTo>
                  <a:lnTo>
                    <a:pt x="80949" y="10668"/>
                  </a:lnTo>
                  <a:lnTo>
                    <a:pt x="80949" y="13716"/>
                  </a:lnTo>
                  <a:lnTo>
                    <a:pt x="79425" y="15240"/>
                  </a:lnTo>
                  <a:lnTo>
                    <a:pt x="79425" y="25908"/>
                  </a:lnTo>
                  <a:lnTo>
                    <a:pt x="82473" y="28956"/>
                  </a:lnTo>
                  <a:lnTo>
                    <a:pt x="83997" y="32092"/>
                  </a:lnTo>
                  <a:lnTo>
                    <a:pt x="87045" y="35140"/>
                  </a:lnTo>
                  <a:lnTo>
                    <a:pt x="90093" y="36664"/>
                  </a:lnTo>
                  <a:lnTo>
                    <a:pt x="91617" y="36664"/>
                  </a:lnTo>
                  <a:lnTo>
                    <a:pt x="97713" y="39712"/>
                  </a:lnTo>
                  <a:lnTo>
                    <a:pt x="100761" y="39712"/>
                  </a:lnTo>
                  <a:lnTo>
                    <a:pt x="105333" y="41236"/>
                  </a:lnTo>
                  <a:lnTo>
                    <a:pt x="108381" y="42760"/>
                  </a:lnTo>
                  <a:lnTo>
                    <a:pt x="109905" y="44284"/>
                  </a:lnTo>
                  <a:lnTo>
                    <a:pt x="113055" y="44284"/>
                  </a:lnTo>
                  <a:lnTo>
                    <a:pt x="114579" y="45808"/>
                  </a:lnTo>
                  <a:lnTo>
                    <a:pt x="116103" y="45808"/>
                  </a:lnTo>
                  <a:lnTo>
                    <a:pt x="117627" y="47332"/>
                  </a:lnTo>
                  <a:lnTo>
                    <a:pt x="117627" y="48856"/>
                  </a:lnTo>
                  <a:lnTo>
                    <a:pt x="119151" y="48856"/>
                  </a:lnTo>
                  <a:lnTo>
                    <a:pt x="119151" y="54952"/>
                  </a:lnTo>
                  <a:lnTo>
                    <a:pt x="117627" y="58000"/>
                  </a:lnTo>
                  <a:lnTo>
                    <a:pt x="111531" y="61048"/>
                  </a:lnTo>
                  <a:lnTo>
                    <a:pt x="90093" y="61048"/>
                  </a:lnTo>
                  <a:lnTo>
                    <a:pt x="87045" y="59524"/>
                  </a:lnTo>
                  <a:lnTo>
                    <a:pt x="82473" y="59524"/>
                  </a:lnTo>
                  <a:lnTo>
                    <a:pt x="77901" y="58000"/>
                  </a:lnTo>
                  <a:lnTo>
                    <a:pt x="77901" y="68668"/>
                  </a:lnTo>
                  <a:lnTo>
                    <a:pt x="82473" y="70192"/>
                  </a:lnTo>
                  <a:lnTo>
                    <a:pt x="85521" y="70192"/>
                  </a:lnTo>
                  <a:lnTo>
                    <a:pt x="90093" y="71716"/>
                  </a:lnTo>
                  <a:lnTo>
                    <a:pt x="109905" y="71716"/>
                  </a:lnTo>
                  <a:lnTo>
                    <a:pt x="111531" y="70192"/>
                  </a:lnTo>
                  <a:lnTo>
                    <a:pt x="116103" y="70192"/>
                  </a:lnTo>
                  <a:lnTo>
                    <a:pt x="117627" y="68668"/>
                  </a:lnTo>
                  <a:lnTo>
                    <a:pt x="120675" y="68668"/>
                  </a:lnTo>
                  <a:lnTo>
                    <a:pt x="129819" y="59524"/>
                  </a:lnTo>
                  <a:lnTo>
                    <a:pt x="129819" y="58000"/>
                  </a:lnTo>
                  <a:lnTo>
                    <a:pt x="131343" y="56476"/>
                  </a:lnTo>
                  <a:lnTo>
                    <a:pt x="131343" y="51904"/>
                  </a:lnTo>
                  <a:lnTo>
                    <a:pt x="131343" y="473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" name="object 47"/>
          <p:cNvGrpSpPr/>
          <p:nvPr/>
        </p:nvGrpSpPr>
        <p:grpSpPr>
          <a:xfrm>
            <a:off x="1734978" y="1491900"/>
            <a:ext cx="293370" cy="99695"/>
            <a:chOff x="1734978" y="1491900"/>
            <a:chExt cx="293370" cy="99695"/>
          </a:xfrm>
        </p:grpSpPr>
        <p:pic>
          <p:nvPicPr>
            <p:cNvPr id="48" name="object 48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734978" y="1499520"/>
              <a:ext cx="138969" cy="9163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1896897" y="1491906"/>
              <a:ext cx="131445" cy="97790"/>
            </a:xfrm>
            <a:custGeom>
              <a:avLst/>
              <a:gdLst/>
              <a:ahLst/>
              <a:cxnLst/>
              <a:rect l="l" t="t" r="r" b="b"/>
              <a:pathLst>
                <a:path w="131444" h="97790">
                  <a:moveTo>
                    <a:pt x="35140" y="4572"/>
                  </a:moveTo>
                  <a:lnTo>
                    <a:pt x="33616" y="4572"/>
                  </a:lnTo>
                  <a:lnTo>
                    <a:pt x="33616" y="3048"/>
                  </a:lnTo>
                  <a:lnTo>
                    <a:pt x="32092" y="1524"/>
                  </a:lnTo>
                  <a:lnTo>
                    <a:pt x="30568" y="1524"/>
                  </a:lnTo>
                  <a:lnTo>
                    <a:pt x="29044" y="0"/>
                  </a:lnTo>
                  <a:lnTo>
                    <a:pt x="22948" y="0"/>
                  </a:lnTo>
                  <a:lnTo>
                    <a:pt x="22948" y="1524"/>
                  </a:lnTo>
                  <a:lnTo>
                    <a:pt x="19812" y="1524"/>
                  </a:lnTo>
                  <a:lnTo>
                    <a:pt x="19812" y="3048"/>
                  </a:lnTo>
                  <a:lnTo>
                    <a:pt x="16764" y="6096"/>
                  </a:lnTo>
                  <a:lnTo>
                    <a:pt x="16764" y="13817"/>
                  </a:lnTo>
                  <a:lnTo>
                    <a:pt x="18288" y="13817"/>
                  </a:lnTo>
                  <a:lnTo>
                    <a:pt x="18288" y="15341"/>
                  </a:lnTo>
                  <a:lnTo>
                    <a:pt x="21336" y="18389"/>
                  </a:lnTo>
                  <a:lnTo>
                    <a:pt x="30568" y="18389"/>
                  </a:lnTo>
                  <a:lnTo>
                    <a:pt x="32092" y="16865"/>
                  </a:lnTo>
                  <a:lnTo>
                    <a:pt x="33616" y="16865"/>
                  </a:lnTo>
                  <a:lnTo>
                    <a:pt x="33616" y="15341"/>
                  </a:lnTo>
                  <a:lnTo>
                    <a:pt x="35140" y="13817"/>
                  </a:lnTo>
                  <a:lnTo>
                    <a:pt x="35140" y="4572"/>
                  </a:lnTo>
                  <a:close/>
                </a:path>
                <a:path w="131444" h="97790">
                  <a:moveTo>
                    <a:pt x="54952" y="88582"/>
                  </a:moveTo>
                  <a:lnTo>
                    <a:pt x="33616" y="88582"/>
                  </a:lnTo>
                  <a:lnTo>
                    <a:pt x="33616" y="29057"/>
                  </a:lnTo>
                  <a:lnTo>
                    <a:pt x="1524" y="29057"/>
                  </a:lnTo>
                  <a:lnTo>
                    <a:pt x="1524" y="39725"/>
                  </a:lnTo>
                  <a:lnTo>
                    <a:pt x="21336" y="39725"/>
                  </a:lnTo>
                  <a:lnTo>
                    <a:pt x="21336" y="88582"/>
                  </a:lnTo>
                  <a:lnTo>
                    <a:pt x="0" y="88582"/>
                  </a:lnTo>
                  <a:lnTo>
                    <a:pt x="0" y="97726"/>
                  </a:lnTo>
                  <a:lnTo>
                    <a:pt x="54952" y="97726"/>
                  </a:lnTo>
                  <a:lnTo>
                    <a:pt x="54952" y="88582"/>
                  </a:lnTo>
                  <a:close/>
                </a:path>
                <a:path w="131444" h="97790">
                  <a:moveTo>
                    <a:pt x="131343" y="44284"/>
                  </a:moveTo>
                  <a:lnTo>
                    <a:pt x="129819" y="38188"/>
                  </a:lnTo>
                  <a:lnTo>
                    <a:pt x="126771" y="33616"/>
                  </a:lnTo>
                  <a:lnTo>
                    <a:pt x="117627" y="27520"/>
                  </a:lnTo>
                  <a:lnTo>
                    <a:pt x="105346" y="27520"/>
                  </a:lnTo>
                  <a:lnTo>
                    <a:pt x="103822" y="29044"/>
                  </a:lnTo>
                  <a:lnTo>
                    <a:pt x="100774" y="29044"/>
                  </a:lnTo>
                  <a:lnTo>
                    <a:pt x="99250" y="30568"/>
                  </a:lnTo>
                  <a:lnTo>
                    <a:pt x="96202" y="32092"/>
                  </a:lnTo>
                  <a:lnTo>
                    <a:pt x="94678" y="32092"/>
                  </a:lnTo>
                  <a:lnTo>
                    <a:pt x="91630" y="35140"/>
                  </a:lnTo>
                  <a:lnTo>
                    <a:pt x="90106" y="38188"/>
                  </a:lnTo>
                  <a:lnTo>
                    <a:pt x="87058" y="39712"/>
                  </a:lnTo>
                  <a:lnTo>
                    <a:pt x="87058" y="29044"/>
                  </a:lnTo>
                  <a:lnTo>
                    <a:pt x="76390" y="29044"/>
                  </a:lnTo>
                  <a:lnTo>
                    <a:pt x="76390" y="97726"/>
                  </a:lnTo>
                  <a:lnTo>
                    <a:pt x="88582" y="97726"/>
                  </a:lnTo>
                  <a:lnTo>
                    <a:pt x="88582" y="51904"/>
                  </a:lnTo>
                  <a:lnTo>
                    <a:pt x="90106" y="48856"/>
                  </a:lnTo>
                  <a:lnTo>
                    <a:pt x="91630" y="47332"/>
                  </a:lnTo>
                  <a:lnTo>
                    <a:pt x="94678" y="45808"/>
                  </a:lnTo>
                  <a:lnTo>
                    <a:pt x="100774" y="39712"/>
                  </a:lnTo>
                  <a:lnTo>
                    <a:pt x="102298" y="39712"/>
                  </a:lnTo>
                  <a:lnTo>
                    <a:pt x="103822" y="38188"/>
                  </a:lnTo>
                  <a:lnTo>
                    <a:pt x="111531" y="38188"/>
                  </a:lnTo>
                  <a:lnTo>
                    <a:pt x="114579" y="39712"/>
                  </a:lnTo>
                  <a:lnTo>
                    <a:pt x="116103" y="42760"/>
                  </a:lnTo>
                  <a:lnTo>
                    <a:pt x="119151" y="44284"/>
                  </a:lnTo>
                  <a:lnTo>
                    <a:pt x="119151" y="97726"/>
                  </a:lnTo>
                  <a:lnTo>
                    <a:pt x="131343" y="97726"/>
                  </a:lnTo>
                  <a:lnTo>
                    <a:pt x="131343" y="442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/>
          <p:nvPr/>
        </p:nvSpPr>
        <p:spPr>
          <a:xfrm>
            <a:off x="2127504" y="1490376"/>
            <a:ext cx="50800" cy="128905"/>
          </a:xfrm>
          <a:custGeom>
            <a:avLst/>
            <a:gdLst/>
            <a:ahLst/>
            <a:cxnLst/>
            <a:rect l="l" t="t" r="r" b="b"/>
            <a:pathLst>
              <a:path w="50800" h="128905">
                <a:moveTo>
                  <a:pt x="50482" y="128301"/>
                </a:moveTo>
                <a:lnTo>
                  <a:pt x="36671" y="128301"/>
                </a:lnTo>
                <a:lnTo>
                  <a:pt x="29051" y="125253"/>
                </a:lnTo>
                <a:lnTo>
                  <a:pt x="21431" y="117633"/>
                </a:lnTo>
                <a:lnTo>
                  <a:pt x="18383" y="111537"/>
                </a:lnTo>
                <a:lnTo>
                  <a:pt x="18383" y="71818"/>
                </a:lnTo>
                <a:lnTo>
                  <a:pt x="12287" y="65722"/>
                </a:lnTo>
                <a:lnTo>
                  <a:pt x="9239" y="65722"/>
                </a:lnTo>
                <a:lnTo>
                  <a:pt x="6191" y="64198"/>
                </a:lnTo>
                <a:lnTo>
                  <a:pt x="0" y="64198"/>
                </a:lnTo>
                <a:lnTo>
                  <a:pt x="0" y="54959"/>
                </a:lnTo>
                <a:lnTo>
                  <a:pt x="10763" y="54959"/>
                </a:lnTo>
                <a:lnTo>
                  <a:pt x="12287" y="53435"/>
                </a:lnTo>
                <a:lnTo>
                  <a:pt x="15335" y="53435"/>
                </a:lnTo>
                <a:lnTo>
                  <a:pt x="15335" y="51911"/>
                </a:lnTo>
                <a:lnTo>
                  <a:pt x="18383" y="48863"/>
                </a:lnTo>
                <a:lnTo>
                  <a:pt x="18383" y="21431"/>
                </a:lnTo>
                <a:lnTo>
                  <a:pt x="19907" y="18383"/>
                </a:lnTo>
                <a:lnTo>
                  <a:pt x="19907" y="15335"/>
                </a:lnTo>
                <a:lnTo>
                  <a:pt x="22955" y="9143"/>
                </a:lnTo>
                <a:lnTo>
                  <a:pt x="29051" y="3047"/>
                </a:lnTo>
                <a:lnTo>
                  <a:pt x="33623" y="1523"/>
                </a:lnTo>
                <a:lnTo>
                  <a:pt x="36671" y="1523"/>
                </a:lnTo>
                <a:lnTo>
                  <a:pt x="39719" y="0"/>
                </a:lnTo>
                <a:lnTo>
                  <a:pt x="50482" y="0"/>
                </a:lnTo>
                <a:lnTo>
                  <a:pt x="50482" y="9143"/>
                </a:lnTo>
                <a:lnTo>
                  <a:pt x="35147" y="9143"/>
                </a:lnTo>
                <a:lnTo>
                  <a:pt x="30575" y="15335"/>
                </a:lnTo>
                <a:lnTo>
                  <a:pt x="30575" y="51911"/>
                </a:lnTo>
                <a:lnTo>
                  <a:pt x="26003" y="58007"/>
                </a:lnTo>
                <a:lnTo>
                  <a:pt x="15335" y="59531"/>
                </a:lnTo>
                <a:lnTo>
                  <a:pt x="26003" y="61150"/>
                </a:lnTo>
                <a:lnTo>
                  <a:pt x="30575" y="67246"/>
                </a:lnTo>
                <a:lnTo>
                  <a:pt x="30575" y="113061"/>
                </a:lnTo>
                <a:lnTo>
                  <a:pt x="35147" y="117633"/>
                </a:lnTo>
                <a:lnTo>
                  <a:pt x="50482" y="117633"/>
                </a:lnTo>
                <a:lnTo>
                  <a:pt x="50482" y="1283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1" name="object 51"/>
          <p:cNvGrpSpPr/>
          <p:nvPr/>
        </p:nvGrpSpPr>
        <p:grpSpPr>
          <a:xfrm>
            <a:off x="1050702" y="1655349"/>
            <a:ext cx="438784" cy="127000"/>
            <a:chOff x="1050702" y="1655349"/>
            <a:chExt cx="438784" cy="127000"/>
          </a:xfrm>
        </p:grpSpPr>
        <p:pic>
          <p:nvPicPr>
            <p:cNvPr id="52" name="object 52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050702" y="1682781"/>
              <a:ext cx="132873" cy="99250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205007" y="1656873"/>
              <a:ext cx="132873" cy="97726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1360830" y="1655355"/>
              <a:ext cx="128270" cy="99695"/>
            </a:xfrm>
            <a:custGeom>
              <a:avLst/>
              <a:gdLst/>
              <a:ahLst/>
              <a:cxnLst/>
              <a:rect l="l" t="t" r="r" b="b"/>
              <a:pathLst>
                <a:path w="128269" h="99694">
                  <a:moveTo>
                    <a:pt x="35153" y="4572"/>
                  </a:moveTo>
                  <a:lnTo>
                    <a:pt x="33629" y="4572"/>
                  </a:lnTo>
                  <a:lnTo>
                    <a:pt x="33629" y="3048"/>
                  </a:lnTo>
                  <a:lnTo>
                    <a:pt x="32105" y="1524"/>
                  </a:lnTo>
                  <a:lnTo>
                    <a:pt x="30581" y="1524"/>
                  </a:lnTo>
                  <a:lnTo>
                    <a:pt x="29057" y="0"/>
                  </a:lnTo>
                  <a:lnTo>
                    <a:pt x="22961" y="0"/>
                  </a:lnTo>
                  <a:lnTo>
                    <a:pt x="22961" y="1524"/>
                  </a:lnTo>
                  <a:lnTo>
                    <a:pt x="19812" y="1524"/>
                  </a:lnTo>
                  <a:lnTo>
                    <a:pt x="19812" y="3048"/>
                  </a:lnTo>
                  <a:lnTo>
                    <a:pt x="16764" y="6096"/>
                  </a:lnTo>
                  <a:lnTo>
                    <a:pt x="16764" y="13817"/>
                  </a:lnTo>
                  <a:lnTo>
                    <a:pt x="18288" y="13817"/>
                  </a:lnTo>
                  <a:lnTo>
                    <a:pt x="18288" y="15341"/>
                  </a:lnTo>
                  <a:lnTo>
                    <a:pt x="21336" y="18389"/>
                  </a:lnTo>
                  <a:lnTo>
                    <a:pt x="30581" y="18389"/>
                  </a:lnTo>
                  <a:lnTo>
                    <a:pt x="32105" y="16865"/>
                  </a:lnTo>
                  <a:lnTo>
                    <a:pt x="33629" y="16865"/>
                  </a:lnTo>
                  <a:lnTo>
                    <a:pt x="33629" y="15341"/>
                  </a:lnTo>
                  <a:lnTo>
                    <a:pt x="35153" y="13817"/>
                  </a:lnTo>
                  <a:lnTo>
                    <a:pt x="35153" y="4572"/>
                  </a:lnTo>
                  <a:close/>
                </a:path>
                <a:path w="128269" h="99694">
                  <a:moveTo>
                    <a:pt x="54965" y="88582"/>
                  </a:moveTo>
                  <a:lnTo>
                    <a:pt x="33629" y="88582"/>
                  </a:lnTo>
                  <a:lnTo>
                    <a:pt x="33629" y="29057"/>
                  </a:lnTo>
                  <a:lnTo>
                    <a:pt x="1524" y="29057"/>
                  </a:lnTo>
                  <a:lnTo>
                    <a:pt x="1524" y="39725"/>
                  </a:lnTo>
                  <a:lnTo>
                    <a:pt x="21336" y="39725"/>
                  </a:lnTo>
                  <a:lnTo>
                    <a:pt x="21336" y="88582"/>
                  </a:lnTo>
                  <a:lnTo>
                    <a:pt x="0" y="88582"/>
                  </a:lnTo>
                  <a:lnTo>
                    <a:pt x="0" y="97726"/>
                  </a:lnTo>
                  <a:lnTo>
                    <a:pt x="54965" y="97726"/>
                  </a:lnTo>
                  <a:lnTo>
                    <a:pt x="54965" y="88582"/>
                  </a:lnTo>
                  <a:close/>
                </a:path>
                <a:path w="128269" h="99694">
                  <a:moveTo>
                    <a:pt x="128206" y="32004"/>
                  </a:moveTo>
                  <a:lnTo>
                    <a:pt x="122110" y="28956"/>
                  </a:lnTo>
                  <a:lnTo>
                    <a:pt x="116014" y="28956"/>
                  </a:lnTo>
                  <a:lnTo>
                    <a:pt x="112966" y="27432"/>
                  </a:lnTo>
                  <a:lnTo>
                    <a:pt x="103822" y="27432"/>
                  </a:lnTo>
                  <a:lnTo>
                    <a:pt x="94678" y="30480"/>
                  </a:lnTo>
                  <a:lnTo>
                    <a:pt x="77825" y="48856"/>
                  </a:lnTo>
                  <a:lnTo>
                    <a:pt x="74777" y="53428"/>
                  </a:lnTo>
                  <a:lnTo>
                    <a:pt x="74777" y="64096"/>
                  </a:lnTo>
                  <a:lnTo>
                    <a:pt x="75349" y="72453"/>
                  </a:lnTo>
                  <a:lnTo>
                    <a:pt x="108394" y="99250"/>
                  </a:lnTo>
                  <a:lnTo>
                    <a:pt x="116014" y="99250"/>
                  </a:lnTo>
                  <a:lnTo>
                    <a:pt x="119062" y="97726"/>
                  </a:lnTo>
                  <a:lnTo>
                    <a:pt x="122110" y="97726"/>
                  </a:lnTo>
                  <a:lnTo>
                    <a:pt x="125158" y="96202"/>
                  </a:lnTo>
                  <a:lnTo>
                    <a:pt x="128206" y="96202"/>
                  </a:lnTo>
                  <a:lnTo>
                    <a:pt x="128206" y="84010"/>
                  </a:lnTo>
                  <a:lnTo>
                    <a:pt x="122110" y="87058"/>
                  </a:lnTo>
                  <a:lnTo>
                    <a:pt x="119062" y="87058"/>
                  </a:lnTo>
                  <a:lnTo>
                    <a:pt x="116014" y="88582"/>
                  </a:lnTo>
                  <a:lnTo>
                    <a:pt x="102298" y="88582"/>
                  </a:lnTo>
                  <a:lnTo>
                    <a:pt x="97726" y="87058"/>
                  </a:lnTo>
                  <a:lnTo>
                    <a:pt x="88493" y="77812"/>
                  </a:lnTo>
                  <a:lnTo>
                    <a:pt x="86969" y="71716"/>
                  </a:lnTo>
                  <a:lnTo>
                    <a:pt x="86969" y="56476"/>
                  </a:lnTo>
                  <a:lnTo>
                    <a:pt x="91541" y="47332"/>
                  </a:lnTo>
                  <a:lnTo>
                    <a:pt x="97726" y="41236"/>
                  </a:lnTo>
                  <a:lnTo>
                    <a:pt x="103822" y="38188"/>
                  </a:lnTo>
                  <a:lnTo>
                    <a:pt x="116014" y="38188"/>
                  </a:lnTo>
                  <a:lnTo>
                    <a:pt x="119062" y="39712"/>
                  </a:lnTo>
                  <a:lnTo>
                    <a:pt x="122110" y="39712"/>
                  </a:lnTo>
                  <a:lnTo>
                    <a:pt x="128206" y="42760"/>
                  </a:lnTo>
                  <a:lnTo>
                    <a:pt x="128206" y="320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5"/>
          <p:cNvGrpSpPr/>
          <p:nvPr/>
        </p:nvGrpSpPr>
        <p:grpSpPr>
          <a:xfrm>
            <a:off x="1591437" y="1655349"/>
            <a:ext cx="435609" cy="99695"/>
            <a:chOff x="1591437" y="1655349"/>
            <a:chExt cx="435609" cy="99695"/>
          </a:xfrm>
        </p:grpSpPr>
        <p:pic>
          <p:nvPicPr>
            <p:cNvPr id="56" name="object 56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591437" y="1662969"/>
              <a:ext cx="129825" cy="91630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741074" y="1662969"/>
              <a:ext cx="134397" cy="91630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1896897" y="1655355"/>
              <a:ext cx="130175" cy="99695"/>
            </a:xfrm>
            <a:custGeom>
              <a:avLst/>
              <a:gdLst/>
              <a:ahLst/>
              <a:cxnLst/>
              <a:rect l="l" t="t" r="r" b="b"/>
              <a:pathLst>
                <a:path w="130175" h="99694">
                  <a:moveTo>
                    <a:pt x="36664" y="7620"/>
                  </a:moveTo>
                  <a:lnTo>
                    <a:pt x="35140" y="6096"/>
                  </a:lnTo>
                  <a:lnTo>
                    <a:pt x="35140" y="4572"/>
                  </a:lnTo>
                  <a:lnTo>
                    <a:pt x="33616" y="3048"/>
                  </a:lnTo>
                  <a:lnTo>
                    <a:pt x="33616" y="1524"/>
                  </a:lnTo>
                  <a:lnTo>
                    <a:pt x="30568" y="1524"/>
                  </a:lnTo>
                  <a:lnTo>
                    <a:pt x="29044" y="0"/>
                  </a:lnTo>
                  <a:lnTo>
                    <a:pt x="24472" y="0"/>
                  </a:lnTo>
                  <a:lnTo>
                    <a:pt x="22948" y="1524"/>
                  </a:lnTo>
                  <a:lnTo>
                    <a:pt x="21336" y="1524"/>
                  </a:lnTo>
                  <a:lnTo>
                    <a:pt x="19812" y="3048"/>
                  </a:lnTo>
                  <a:lnTo>
                    <a:pt x="19812" y="4572"/>
                  </a:lnTo>
                  <a:lnTo>
                    <a:pt x="18288" y="4572"/>
                  </a:lnTo>
                  <a:lnTo>
                    <a:pt x="18288" y="13716"/>
                  </a:lnTo>
                  <a:lnTo>
                    <a:pt x="19812" y="15240"/>
                  </a:lnTo>
                  <a:lnTo>
                    <a:pt x="19812" y="16764"/>
                  </a:lnTo>
                  <a:lnTo>
                    <a:pt x="21336" y="16764"/>
                  </a:lnTo>
                  <a:lnTo>
                    <a:pt x="22948" y="18288"/>
                  </a:lnTo>
                  <a:lnTo>
                    <a:pt x="32092" y="18288"/>
                  </a:lnTo>
                  <a:lnTo>
                    <a:pt x="35140" y="15240"/>
                  </a:lnTo>
                  <a:lnTo>
                    <a:pt x="35140" y="13716"/>
                  </a:lnTo>
                  <a:lnTo>
                    <a:pt x="36664" y="12192"/>
                  </a:lnTo>
                  <a:lnTo>
                    <a:pt x="36664" y="7620"/>
                  </a:lnTo>
                  <a:close/>
                </a:path>
                <a:path w="130175" h="99694">
                  <a:moveTo>
                    <a:pt x="54952" y="88582"/>
                  </a:moveTo>
                  <a:lnTo>
                    <a:pt x="35140" y="88582"/>
                  </a:lnTo>
                  <a:lnTo>
                    <a:pt x="35140" y="28956"/>
                  </a:lnTo>
                  <a:lnTo>
                    <a:pt x="3048" y="28956"/>
                  </a:lnTo>
                  <a:lnTo>
                    <a:pt x="3048" y="39725"/>
                  </a:lnTo>
                  <a:lnTo>
                    <a:pt x="22948" y="39725"/>
                  </a:lnTo>
                  <a:lnTo>
                    <a:pt x="22948" y="88582"/>
                  </a:lnTo>
                  <a:lnTo>
                    <a:pt x="0" y="88582"/>
                  </a:lnTo>
                  <a:lnTo>
                    <a:pt x="0" y="97726"/>
                  </a:lnTo>
                  <a:lnTo>
                    <a:pt x="54952" y="97726"/>
                  </a:lnTo>
                  <a:lnTo>
                    <a:pt x="54952" y="88582"/>
                  </a:lnTo>
                  <a:close/>
                </a:path>
                <a:path w="130175" h="99694">
                  <a:moveTo>
                    <a:pt x="129819" y="32004"/>
                  </a:moveTo>
                  <a:lnTo>
                    <a:pt x="128295" y="30480"/>
                  </a:lnTo>
                  <a:lnTo>
                    <a:pt x="125247" y="28956"/>
                  </a:lnTo>
                  <a:lnTo>
                    <a:pt x="119151" y="28956"/>
                  </a:lnTo>
                  <a:lnTo>
                    <a:pt x="114579" y="27432"/>
                  </a:lnTo>
                  <a:lnTo>
                    <a:pt x="106959" y="27432"/>
                  </a:lnTo>
                  <a:lnTo>
                    <a:pt x="93154" y="32004"/>
                  </a:lnTo>
                  <a:lnTo>
                    <a:pt x="80962" y="44284"/>
                  </a:lnTo>
                  <a:lnTo>
                    <a:pt x="77914" y="53428"/>
                  </a:lnTo>
                  <a:lnTo>
                    <a:pt x="76390" y="59524"/>
                  </a:lnTo>
                  <a:lnTo>
                    <a:pt x="76390" y="64096"/>
                  </a:lnTo>
                  <a:lnTo>
                    <a:pt x="96215" y="96964"/>
                  </a:lnTo>
                  <a:lnTo>
                    <a:pt x="111531" y="99250"/>
                  </a:lnTo>
                  <a:lnTo>
                    <a:pt x="117627" y="99250"/>
                  </a:lnTo>
                  <a:lnTo>
                    <a:pt x="120675" y="97726"/>
                  </a:lnTo>
                  <a:lnTo>
                    <a:pt x="123723" y="97726"/>
                  </a:lnTo>
                  <a:lnTo>
                    <a:pt x="126771" y="96202"/>
                  </a:lnTo>
                  <a:lnTo>
                    <a:pt x="129819" y="96202"/>
                  </a:lnTo>
                  <a:lnTo>
                    <a:pt x="129819" y="84010"/>
                  </a:lnTo>
                  <a:lnTo>
                    <a:pt x="128295" y="85534"/>
                  </a:lnTo>
                  <a:lnTo>
                    <a:pt x="125247" y="87058"/>
                  </a:lnTo>
                  <a:lnTo>
                    <a:pt x="122199" y="87058"/>
                  </a:lnTo>
                  <a:lnTo>
                    <a:pt x="119151" y="88582"/>
                  </a:lnTo>
                  <a:lnTo>
                    <a:pt x="105346" y="88582"/>
                  </a:lnTo>
                  <a:lnTo>
                    <a:pt x="99250" y="87058"/>
                  </a:lnTo>
                  <a:lnTo>
                    <a:pt x="96202" y="82486"/>
                  </a:lnTo>
                  <a:lnTo>
                    <a:pt x="91630" y="77812"/>
                  </a:lnTo>
                  <a:lnTo>
                    <a:pt x="90106" y="71716"/>
                  </a:lnTo>
                  <a:lnTo>
                    <a:pt x="90106" y="56476"/>
                  </a:lnTo>
                  <a:lnTo>
                    <a:pt x="91630" y="53428"/>
                  </a:lnTo>
                  <a:lnTo>
                    <a:pt x="91630" y="50380"/>
                  </a:lnTo>
                  <a:lnTo>
                    <a:pt x="96202" y="45808"/>
                  </a:lnTo>
                  <a:lnTo>
                    <a:pt x="97726" y="42760"/>
                  </a:lnTo>
                  <a:lnTo>
                    <a:pt x="103822" y="39712"/>
                  </a:lnTo>
                  <a:lnTo>
                    <a:pt x="105346" y="38188"/>
                  </a:lnTo>
                  <a:lnTo>
                    <a:pt x="119151" y="38188"/>
                  </a:lnTo>
                  <a:lnTo>
                    <a:pt x="122199" y="39712"/>
                  </a:lnTo>
                  <a:lnTo>
                    <a:pt x="125247" y="39712"/>
                  </a:lnTo>
                  <a:lnTo>
                    <a:pt x="128295" y="41236"/>
                  </a:lnTo>
                  <a:lnTo>
                    <a:pt x="129819" y="42760"/>
                  </a:lnTo>
                  <a:lnTo>
                    <a:pt x="129819" y="320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9" name="object 59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2121407" y="1655349"/>
            <a:ext cx="291750" cy="99250"/>
          </a:xfrm>
          <a:prstGeom prst="rect">
            <a:avLst/>
          </a:prstGeom>
        </p:spPr>
      </p:pic>
      <p:grpSp>
        <p:nvGrpSpPr>
          <p:cNvPr id="60" name="object 60"/>
          <p:cNvGrpSpPr/>
          <p:nvPr/>
        </p:nvGrpSpPr>
        <p:grpSpPr>
          <a:xfrm>
            <a:off x="1356169" y="1827847"/>
            <a:ext cx="524510" cy="92075"/>
            <a:chOff x="1356169" y="1827847"/>
            <a:chExt cx="524510" cy="92075"/>
          </a:xfrm>
        </p:grpSpPr>
        <p:pic>
          <p:nvPicPr>
            <p:cNvPr id="61" name="object 61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356169" y="1827847"/>
              <a:ext cx="132873" cy="91630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1510461" y="1847760"/>
              <a:ext cx="370205" cy="71755"/>
            </a:xfrm>
            <a:custGeom>
              <a:avLst/>
              <a:gdLst/>
              <a:ahLst/>
              <a:cxnLst/>
              <a:rect l="l" t="t" r="r" b="b"/>
              <a:pathLst>
                <a:path w="370205" h="71755">
                  <a:moveTo>
                    <a:pt x="56489" y="15240"/>
                  </a:moveTo>
                  <a:lnTo>
                    <a:pt x="54965" y="13716"/>
                  </a:lnTo>
                  <a:lnTo>
                    <a:pt x="53441" y="10668"/>
                  </a:lnTo>
                  <a:lnTo>
                    <a:pt x="51917" y="7620"/>
                  </a:lnTo>
                  <a:lnTo>
                    <a:pt x="50393" y="6096"/>
                  </a:lnTo>
                  <a:lnTo>
                    <a:pt x="41249" y="1524"/>
                  </a:lnTo>
                  <a:lnTo>
                    <a:pt x="38201" y="1524"/>
                  </a:lnTo>
                  <a:lnTo>
                    <a:pt x="33629" y="0"/>
                  </a:lnTo>
                  <a:lnTo>
                    <a:pt x="25908" y="0"/>
                  </a:lnTo>
                  <a:lnTo>
                    <a:pt x="22860" y="1524"/>
                  </a:lnTo>
                  <a:lnTo>
                    <a:pt x="15240" y="1524"/>
                  </a:lnTo>
                  <a:lnTo>
                    <a:pt x="12192" y="3048"/>
                  </a:lnTo>
                  <a:lnTo>
                    <a:pt x="9144" y="3048"/>
                  </a:lnTo>
                  <a:lnTo>
                    <a:pt x="7620" y="4572"/>
                  </a:lnTo>
                  <a:lnTo>
                    <a:pt x="6096" y="4572"/>
                  </a:lnTo>
                  <a:lnTo>
                    <a:pt x="6096" y="15240"/>
                  </a:lnTo>
                  <a:lnTo>
                    <a:pt x="9144" y="13716"/>
                  </a:lnTo>
                  <a:lnTo>
                    <a:pt x="13716" y="12192"/>
                  </a:lnTo>
                  <a:lnTo>
                    <a:pt x="16764" y="12192"/>
                  </a:lnTo>
                  <a:lnTo>
                    <a:pt x="21336" y="10668"/>
                  </a:lnTo>
                  <a:lnTo>
                    <a:pt x="35153" y="10668"/>
                  </a:lnTo>
                  <a:lnTo>
                    <a:pt x="41249" y="13716"/>
                  </a:lnTo>
                  <a:lnTo>
                    <a:pt x="44297" y="16764"/>
                  </a:lnTo>
                  <a:lnTo>
                    <a:pt x="44297" y="30581"/>
                  </a:lnTo>
                  <a:lnTo>
                    <a:pt x="44297" y="39725"/>
                  </a:lnTo>
                  <a:lnTo>
                    <a:pt x="44297" y="51917"/>
                  </a:lnTo>
                  <a:lnTo>
                    <a:pt x="41249" y="54965"/>
                  </a:lnTo>
                  <a:lnTo>
                    <a:pt x="36677" y="58013"/>
                  </a:lnTo>
                  <a:lnTo>
                    <a:pt x="30581" y="61061"/>
                  </a:lnTo>
                  <a:lnTo>
                    <a:pt x="16764" y="61061"/>
                  </a:lnTo>
                  <a:lnTo>
                    <a:pt x="16764" y="59537"/>
                  </a:lnTo>
                  <a:lnTo>
                    <a:pt x="15240" y="58013"/>
                  </a:lnTo>
                  <a:lnTo>
                    <a:pt x="13716" y="58013"/>
                  </a:lnTo>
                  <a:lnTo>
                    <a:pt x="13716" y="54965"/>
                  </a:lnTo>
                  <a:lnTo>
                    <a:pt x="12192" y="54965"/>
                  </a:lnTo>
                  <a:lnTo>
                    <a:pt x="12192" y="50393"/>
                  </a:lnTo>
                  <a:lnTo>
                    <a:pt x="13716" y="47345"/>
                  </a:lnTo>
                  <a:lnTo>
                    <a:pt x="13716" y="44297"/>
                  </a:lnTo>
                  <a:lnTo>
                    <a:pt x="15240" y="44297"/>
                  </a:lnTo>
                  <a:lnTo>
                    <a:pt x="18288" y="41249"/>
                  </a:lnTo>
                  <a:lnTo>
                    <a:pt x="19812" y="41249"/>
                  </a:lnTo>
                  <a:lnTo>
                    <a:pt x="21336" y="39725"/>
                  </a:lnTo>
                  <a:lnTo>
                    <a:pt x="44297" y="39725"/>
                  </a:lnTo>
                  <a:lnTo>
                    <a:pt x="44297" y="30581"/>
                  </a:lnTo>
                  <a:lnTo>
                    <a:pt x="19812" y="30581"/>
                  </a:lnTo>
                  <a:lnTo>
                    <a:pt x="12192" y="32105"/>
                  </a:lnTo>
                  <a:lnTo>
                    <a:pt x="7620" y="36677"/>
                  </a:lnTo>
                  <a:lnTo>
                    <a:pt x="3048" y="39725"/>
                  </a:lnTo>
                  <a:lnTo>
                    <a:pt x="0" y="45821"/>
                  </a:lnTo>
                  <a:lnTo>
                    <a:pt x="0" y="58013"/>
                  </a:lnTo>
                  <a:lnTo>
                    <a:pt x="1524" y="59537"/>
                  </a:lnTo>
                  <a:lnTo>
                    <a:pt x="1524" y="62585"/>
                  </a:lnTo>
                  <a:lnTo>
                    <a:pt x="4572" y="65633"/>
                  </a:lnTo>
                  <a:lnTo>
                    <a:pt x="7620" y="67157"/>
                  </a:lnTo>
                  <a:lnTo>
                    <a:pt x="9144" y="68681"/>
                  </a:lnTo>
                  <a:lnTo>
                    <a:pt x="15240" y="71729"/>
                  </a:lnTo>
                  <a:lnTo>
                    <a:pt x="25908" y="71729"/>
                  </a:lnTo>
                  <a:lnTo>
                    <a:pt x="35153" y="68681"/>
                  </a:lnTo>
                  <a:lnTo>
                    <a:pt x="38201" y="67157"/>
                  </a:lnTo>
                  <a:lnTo>
                    <a:pt x="42773" y="65633"/>
                  </a:lnTo>
                  <a:lnTo>
                    <a:pt x="45821" y="61061"/>
                  </a:lnTo>
                  <a:lnTo>
                    <a:pt x="45821" y="70205"/>
                  </a:lnTo>
                  <a:lnTo>
                    <a:pt x="56489" y="70205"/>
                  </a:lnTo>
                  <a:lnTo>
                    <a:pt x="56489" y="39725"/>
                  </a:lnTo>
                  <a:lnTo>
                    <a:pt x="56489" y="15240"/>
                  </a:lnTo>
                  <a:close/>
                </a:path>
                <a:path w="370205" h="71755">
                  <a:moveTo>
                    <a:pt x="134404" y="16764"/>
                  </a:moveTo>
                  <a:lnTo>
                    <a:pt x="132880" y="10668"/>
                  </a:lnTo>
                  <a:lnTo>
                    <a:pt x="129832" y="6096"/>
                  </a:lnTo>
                  <a:lnTo>
                    <a:pt x="120688" y="0"/>
                  </a:lnTo>
                  <a:lnTo>
                    <a:pt x="109918" y="0"/>
                  </a:lnTo>
                  <a:lnTo>
                    <a:pt x="106870" y="1524"/>
                  </a:lnTo>
                  <a:lnTo>
                    <a:pt x="103822" y="1524"/>
                  </a:lnTo>
                  <a:lnTo>
                    <a:pt x="100774" y="4572"/>
                  </a:lnTo>
                  <a:lnTo>
                    <a:pt x="97726" y="4572"/>
                  </a:lnTo>
                  <a:lnTo>
                    <a:pt x="94678" y="7620"/>
                  </a:lnTo>
                  <a:lnTo>
                    <a:pt x="93154" y="10668"/>
                  </a:lnTo>
                  <a:lnTo>
                    <a:pt x="90106" y="12192"/>
                  </a:lnTo>
                  <a:lnTo>
                    <a:pt x="90106" y="1524"/>
                  </a:lnTo>
                  <a:lnTo>
                    <a:pt x="79438" y="1524"/>
                  </a:lnTo>
                  <a:lnTo>
                    <a:pt x="79438" y="70192"/>
                  </a:lnTo>
                  <a:lnTo>
                    <a:pt x="91630" y="70192"/>
                  </a:lnTo>
                  <a:lnTo>
                    <a:pt x="91630" y="24384"/>
                  </a:lnTo>
                  <a:lnTo>
                    <a:pt x="93154" y="21336"/>
                  </a:lnTo>
                  <a:lnTo>
                    <a:pt x="96202" y="19812"/>
                  </a:lnTo>
                  <a:lnTo>
                    <a:pt x="103822" y="12192"/>
                  </a:lnTo>
                  <a:lnTo>
                    <a:pt x="105346" y="12192"/>
                  </a:lnTo>
                  <a:lnTo>
                    <a:pt x="106870" y="10668"/>
                  </a:lnTo>
                  <a:lnTo>
                    <a:pt x="114592" y="10668"/>
                  </a:lnTo>
                  <a:lnTo>
                    <a:pt x="117640" y="12192"/>
                  </a:lnTo>
                  <a:lnTo>
                    <a:pt x="122212" y="16764"/>
                  </a:lnTo>
                  <a:lnTo>
                    <a:pt x="123736" y="21336"/>
                  </a:lnTo>
                  <a:lnTo>
                    <a:pt x="123736" y="70192"/>
                  </a:lnTo>
                  <a:lnTo>
                    <a:pt x="134404" y="70192"/>
                  </a:lnTo>
                  <a:lnTo>
                    <a:pt x="134404" y="16764"/>
                  </a:lnTo>
                  <a:close/>
                </a:path>
                <a:path w="370205" h="71755">
                  <a:moveTo>
                    <a:pt x="210794" y="16764"/>
                  </a:moveTo>
                  <a:lnTo>
                    <a:pt x="209270" y="10668"/>
                  </a:lnTo>
                  <a:lnTo>
                    <a:pt x="206222" y="6096"/>
                  </a:lnTo>
                  <a:lnTo>
                    <a:pt x="197078" y="0"/>
                  </a:lnTo>
                  <a:lnTo>
                    <a:pt x="186321" y="0"/>
                  </a:lnTo>
                  <a:lnTo>
                    <a:pt x="183273" y="1524"/>
                  </a:lnTo>
                  <a:lnTo>
                    <a:pt x="180225" y="1524"/>
                  </a:lnTo>
                  <a:lnTo>
                    <a:pt x="177177" y="4572"/>
                  </a:lnTo>
                  <a:lnTo>
                    <a:pt x="174129" y="4572"/>
                  </a:lnTo>
                  <a:lnTo>
                    <a:pt x="171081" y="7620"/>
                  </a:lnTo>
                  <a:lnTo>
                    <a:pt x="169557" y="10668"/>
                  </a:lnTo>
                  <a:lnTo>
                    <a:pt x="166509" y="12192"/>
                  </a:lnTo>
                  <a:lnTo>
                    <a:pt x="166509" y="1524"/>
                  </a:lnTo>
                  <a:lnTo>
                    <a:pt x="155841" y="1524"/>
                  </a:lnTo>
                  <a:lnTo>
                    <a:pt x="155841" y="70192"/>
                  </a:lnTo>
                  <a:lnTo>
                    <a:pt x="168033" y="70192"/>
                  </a:lnTo>
                  <a:lnTo>
                    <a:pt x="168033" y="24384"/>
                  </a:lnTo>
                  <a:lnTo>
                    <a:pt x="169557" y="21336"/>
                  </a:lnTo>
                  <a:lnTo>
                    <a:pt x="172605" y="19812"/>
                  </a:lnTo>
                  <a:lnTo>
                    <a:pt x="180225" y="12192"/>
                  </a:lnTo>
                  <a:lnTo>
                    <a:pt x="181749" y="12192"/>
                  </a:lnTo>
                  <a:lnTo>
                    <a:pt x="183273" y="10668"/>
                  </a:lnTo>
                  <a:lnTo>
                    <a:pt x="190982" y="10668"/>
                  </a:lnTo>
                  <a:lnTo>
                    <a:pt x="194030" y="12192"/>
                  </a:lnTo>
                  <a:lnTo>
                    <a:pt x="198602" y="16764"/>
                  </a:lnTo>
                  <a:lnTo>
                    <a:pt x="200126" y="21336"/>
                  </a:lnTo>
                  <a:lnTo>
                    <a:pt x="200126" y="70192"/>
                  </a:lnTo>
                  <a:lnTo>
                    <a:pt x="210794" y="70192"/>
                  </a:lnTo>
                  <a:lnTo>
                    <a:pt x="210794" y="16764"/>
                  </a:lnTo>
                  <a:close/>
                </a:path>
                <a:path w="370205" h="71755">
                  <a:moveTo>
                    <a:pt x="291757" y="22860"/>
                  </a:moveTo>
                  <a:lnTo>
                    <a:pt x="290233" y="19812"/>
                  </a:lnTo>
                  <a:lnTo>
                    <a:pt x="288709" y="15240"/>
                  </a:lnTo>
                  <a:lnTo>
                    <a:pt x="287185" y="12192"/>
                  </a:lnTo>
                  <a:lnTo>
                    <a:pt x="285661" y="10668"/>
                  </a:lnTo>
                  <a:lnTo>
                    <a:pt x="284137" y="9144"/>
                  </a:lnTo>
                  <a:lnTo>
                    <a:pt x="281000" y="6096"/>
                  </a:lnTo>
                  <a:lnTo>
                    <a:pt x="279476" y="5334"/>
                  </a:lnTo>
                  <a:lnTo>
                    <a:pt x="279476" y="24384"/>
                  </a:lnTo>
                  <a:lnTo>
                    <a:pt x="279476" y="30581"/>
                  </a:lnTo>
                  <a:lnTo>
                    <a:pt x="242900" y="30581"/>
                  </a:lnTo>
                  <a:lnTo>
                    <a:pt x="242900" y="27533"/>
                  </a:lnTo>
                  <a:lnTo>
                    <a:pt x="244424" y="24384"/>
                  </a:lnTo>
                  <a:lnTo>
                    <a:pt x="244424" y="22860"/>
                  </a:lnTo>
                  <a:lnTo>
                    <a:pt x="247472" y="16764"/>
                  </a:lnTo>
                  <a:lnTo>
                    <a:pt x="253568" y="10668"/>
                  </a:lnTo>
                  <a:lnTo>
                    <a:pt x="267284" y="10668"/>
                  </a:lnTo>
                  <a:lnTo>
                    <a:pt x="268808" y="12192"/>
                  </a:lnTo>
                  <a:lnTo>
                    <a:pt x="271856" y="12192"/>
                  </a:lnTo>
                  <a:lnTo>
                    <a:pt x="274904" y="15240"/>
                  </a:lnTo>
                  <a:lnTo>
                    <a:pt x="276428" y="18288"/>
                  </a:lnTo>
                  <a:lnTo>
                    <a:pt x="277952" y="19812"/>
                  </a:lnTo>
                  <a:lnTo>
                    <a:pt x="277952" y="22860"/>
                  </a:lnTo>
                  <a:lnTo>
                    <a:pt x="279476" y="24384"/>
                  </a:lnTo>
                  <a:lnTo>
                    <a:pt x="279476" y="5334"/>
                  </a:lnTo>
                  <a:lnTo>
                    <a:pt x="274904" y="3048"/>
                  </a:lnTo>
                  <a:lnTo>
                    <a:pt x="270332" y="1524"/>
                  </a:lnTo>
                  <a:lnTo>
                    <a:pt x="267284" y="0"/>
                  </a:lnTo>
                  <a:lnTo>
                    <a:pt x="256616" y="0"/>
                  </a:lnTo>
                  <a:lnTo>
                    <a:pt x="252044" y="1524"/>
                  </a:lnTo>
                  <a:lnTo>
                    <a:pt x="248996" y="3048"/>
                  </a:lnTo>
                  <a:lnTo>
                    <a:pt x="244424" y="4572"/>
                  </a:lnTo>
                  <a:lnTo>
                    <a:pt x="241376" y="7620"/>
                  </a:lnTo>
                  <a:lnTo>
                    <a:pt x="238226" y="10668"/>
                  </a:lnTo>
                  <a:lnTo>
                    <a:pt x="236702" y="13716"/>
                  </a:lnTo>
                  <a:lnTo>
                    <a:pt x="233654" y="18288"/>
                  </a:lnTo>
                  <a:lnTo>
                    <a:pt x="232130" y="22860"/>
                  </a:lnTo>
                  <a:lnTo>
                    <a:pt x="230606" y="27533"/>
                  </a:lnTo>
                  <a:lnTo>
                    <a:pt x="230606" y="47345"/>
                  </a:lnTo>
                  <a:lnTo>
                    <a:pt x="232130" y="51917"/>
                  </a:lnTo>
                  <a:lnTo>
                    <a:pt x="233654" y="54965"/>
                  </a:lnTo>
                  <a:lnTo>
                    <a:pt x="236702" y="59537"/>
                  </a:lnTo>
                  <a:lnTo>
                    <a:pt x="238226" y="62585"/>
                  </a:lnTo>
                  <a:lnTo>
                    <a:pt x="241376" y="65633"/>
                  </a:lnTo>
                  <a:lnTo>
                    <a:pt x="244424" y="67157"/>
                  </a:lnTo>
                  <a:lnTo>
                    <a:pt x="258140" y="71729"/>
                  </a:lnTo>
                  <a:lnTo>
                    <a:pt x="273380" y="71729"/>
                  </a:lnTo>
                  <a:lnTo>
                    <a:pt x="276428" y="70205"/>
                  </a:lnTo>
                  <a:lnTo>
                    <a:pt x="285661" y="70205"/>
                  </a:lnTo>
                  <a:lnTo>
                    <a:pt x="288709" y="68681"/>
                  </a:lnTo>
                  <a:lnTo>
                    <a:pt x="288709" y="61061"/>
                  </a:lnTo>
                  <a:lnTo>
                    <a:pt x="288709" y="59537"/>
                  </a:lnTo>
                  <a:lnTo>
                    <a:pt x="281000" y="59537"/>
                  </a:lnTo>
                  <a:lnTo>
                    <a:pt x="279476" y="61061"/>
                  </a:lnTo>
                  <a:lnTo>
                    <a:pt x="258140" y="61061"/>
                  </a:lnTo>
                  <a:lnTo>
                    <a:pt x="253568" y="59537"/>
                  </a:lnTo>
                  <a:lnTo>
                    <a:pt x="248996" y="56489"/>
                  </a:lnTo>
                  <a:lnTo>
                    <a:pt x="244424" y="51917"/>
                  </a:lnTo>
                  <a:lnTo>
                    <a:pt x="242900" y="47345"/>
                  </a:lnTo>
                  <a:lnTo>
                    <a:pt x="242900" y="39725"/>
                  </a:lnTo>
                  <a:lnTo>
                    <a:pt x="291757" y="39725"/>
                  </a:lnTo>
                  <a:lnTo>
                    <a:pt x="291757" y="30581"/>
                  </a:lnTo>
                  <a:lnTo>
                    <a:pt x="291757" y="22860"/>
                  </a:lnTo>
                  <a:close/>
                </a:path>
                <a:path w="370205" h="71755">
                  <a:moveTo>
                    <a:pt x="369671" y="18288"/>
                  </a:moveTo>
                  <a:lnTo>
                    <a:pt x="368147" y="12192"/>
                  </a:lnTo>
                  <a:lnTo>
                    <a:pt x="363474" y="7620"/>
                  </a:lnTo>
                  <a:lnTo>
                    <a:pt x="360426" y="3048"/>
                  </a:lnTo>
                  <a:lnTo>
                    <a:pt x="355854" y="0"/>
                  </a:lnTo>
                  <a:lnTo>
                    <a:pt x="343662" y="0"/>
                  </a:lnTo>
                  <a:lnTo>
                    <a:pt x="340614" y="1524"/>
                  </a:lnTo>
                  <a:lnTo>
                    <a:pt x="336042" y="3048"/>
                  </a:lnTo>
                  <a:lnTo>
                    <a:pt x="331470" y="6096"/>
                  </a:lnTo>
                  <a:lnTo>
                    <a:pt x="323850" y="13716"/>
                  </a:lnTo>
                  <a:lnTo>
                    <a:pt x="323850" y="1524"/>
                  </a:lnTo>
                  <a:lnTo>
                    <a:pt x="313093" y="1524"/>
                  </a:lnTo>
                  <a:lnTo>
                    <a:pt x="313093" y="70192"/>
                  </a:lnTo>
                  <a:lnTo>
                    <a:pt x="325374" y="70192"/>
                  </a:lnTo>
                  <a:lnTo>
                    <a:pt x="325374" y="25908"/>
                  </a:lnTo>
                  <a:lnTo>
                    <a:pt x="326898" y="22860"/>
                  </a:lnTo>
                  <a:lnTo>
                    <a:pt x="328422" y="21336"/>
                  </a:lnTo>
                  <a:lnTo>
                    <a:pt x="331470" y="19812"/>
                  </a:lnTo>
                  <a:lnTo>
                    <a:pt x="332994" y="16764"/>
                  </a:lnTo>
                  <a:lnTo>
                    <a:pt x="336042" y="13716"/>
                  </a:lnTo>
                  <a:lnTo>
                    <a:pt x="337566" y="13716"/>
                  </a:lnTo>
                  <a:lnTo>
                    <a:pt x="340614" y="12192"/>
                  </a:lnTo>
                  <a:lnTo>
                    <a:pt x="342138" y="12192"/>
                  </a:lnTo>
                  <a:lnTo>
                    <a:pt x="343662" y="10668"/>
                  </a:lnTo>
                  <a:lnTo>
                    <a:pt x="349758" y="10668"/>
                  </a:lnTo>
                  <a:lnTo>
                    <a:pt x="352806" y="12192"/>
                  </a:lnTo>
                  <a:lnTo>
                    <a:pt x="354330" y="15240"/>
                  </a:lnTo>
                  <a:lnTo>
                    <a:pt x="355854" y="16764"/>
                  </a:lnTo>
                  <a:lnTo>
                    <a:pt x="357378" y="21336"/>
                  </a:lnTo>
                  <a:lnTo>
                    <a:pt x="357378" y="27520"/>
                  </a:lnTo>
                  <a:lnTo>
                    <a:pt x="369671" y="27520"/>
                  </a:lnTo>
                  <a:lnTo>
                    <a:pt x="369671" y="182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/>
          <p:nvPr/>
        </p:nvSpPr>
        <p:spPr>
          <a:xfrm>
            <a:off x="1976335" y="1847760"/>
            <a:ext cx="128905" cy="71755"/>
          </a:xfrm>
          <a:custGeom>
            <a:avLst/>
            <a:gdLst/>
            <a:ahLst/>
            <a:cxnLst/>
            <a:rect l="l" t="t" r="r" b="b"/>
            <a:pathLst>
              <a:path w="128905" h="71755">
                <a:moveTo>
                  <a:pt x="51917" y="44297"/>
                </a:moveTo>
                <a:lnTo>
                  <a:pt x="44297" y="36677"/>
                </a:lnTo>
                <a:lnTo>
                  <a:pt x="35153" y="32105"/>
                </a:lnTo>
                <a:lnTo>
                  <a:pt x="30581" y="32105"/>
                </a:lnTo>
                <a:lnTo>
                  <a:pt x="27533" y="30581"/>
                </a:lnTo>
                <a:lnTo>
                  <a:pt x="24384" y="29057"/>
                </a:lnTo>
                <a:lnTo>
                  <a:pt x="21336" y="29057"/>
                </a:lnTo>
                <a:lnTo>
                  <a:pt x="19812" y="27533"/>
                </a:lnTo>
                <a:lnTo>
                  <a:pt x="16764" y="25908"/>
                </a:lnTo>
                <a:lnTo>
                  <a:pt x="12192" y="21336"/>
                </a:lnTo>
                <a:lnTo>
                  <a:pt x="12192" y="18288"/>
                </a:lnTo>
                <a:lnTo>
                  <a:pt x="13716" y="16764"/>
                </a:lnTo>
                <a:lnTo>
                  <a:pt x="13716" y="15240"/>
                </a:lnTo>
                <a:lnTo>
                  <a:pt x="16764" y="12192"/>
                </a:lnTo>
                <a:lnTo>
                  <a:pt x="19812" y="12192"/>
                </a:lnTo>
                <a:lnTo>
                  <a:pt x="21336" y="10668"/>
                </a:lnTo>
                <a:lnTo>
                  <a:pt x="41249" y="10668"/>
                </a:lnTo>
                <a:lnTo>
                  <a:pt x="44297" y="12192"/>
                </a:lnTo>
                <a:lnTo>
                  <a:pt x="48869" y="13716"/>
                </a:lnTo>
                <a:lnTo>
                  <a:pt x="48869" y="10668"/>
                </a:lnTo>
                <a:lnTo>
                  <a:pt x="48869" y="3048"/>
                </a:lnTo>
                <a:lnTo>
                  <a:pt x="44297" y="1524"/>
                </a:lnTo>
                <a:lnTo>
                  <a:pt x="38201" y="1524"/>
                </a:lnTo>
                <a:lnTo>
                  <a:pt x="35153" y="0"/>
                </a:lnTo>
                <a:lnTo>
                  <a:pt x="22860" y="0"/>
                </a:lnTo>
                <a:lnTo>
                  <a:pt x="18288" y="1524"/>
                </a:lnTo>
                <a:lnTo>
                  <a:pt x="15240" y="3048"/>
                </a:lnTo>
                <a:lnTo>
                  <a:pt x="10668" y="3048"/>
                </a:lnTo>
                <a:lnTo>
                  <a:pt x="3048" y="10668"/>
                </a:lnTo>
                <a:lnTo>
                  <a:pt x="1524" y="13716"/>
                </a:lnTo>
                <a:lnTo>
                  <a:pt x="1524" y="15240"/>
                </a:lnTo>
                <a:lnTo>
                  <a:pt x="0" y="18288"/>
                </a:lnTo>
                <a:lnTo>
                  <a:pt x="0" y="22860"/>
                </a:lnTo>
                <a:lnTo>
                  <a:pt x="1524" y="25908"/>
                </a:lnTo>
                <a:lnTo>
                  <a:pt x="1524" y="27533"/>
                </a:lnTo>
                <a:lnTo>
                  <a:pt x="3048" y="29057"/>
                </a:lnTo>
                <a:lnTo>
                  <a:pt x="4572" y="32105"/>
                </a:lnTo>
                <a:lnTo>
                  <a:pt x="6096" y="33629"/>
                </a:lnTo>
                <a:lnTo>
                  <a:pt x="9144" y="35153"/>
                </a:lnTo>
                <a:lnTo>
                  <a:pt x="10668" y="36677"/>
                </a:lnTo>
                <a:lnTo>
                  <a:pt x="13716" y="36677"/>
                </a:lnTo>
                <a:lnTo>
                  <a:pt x="16764" y="38201"/>
                </a:lnTo>
                <a:lnTo>
                  <a:pt x="18288" y="39725"/>
                </a:lnTo>
                <a:lnTo>
                  <a:pt x="21336" y="39725"/>
                </a:lnTo>
                <a:lnTo>
                  <a:pt x="25908" y="41249"/>
                </a:lnTo>
                <a:lnTo>
                  <a:pt x="29057" y="42773"/>
                </a:lnTo>
                <a:lnTo>
                  <a:pt x="32105" y="44297"/>
                </a:lnTo>
                <a:lnTo>
                  <a:pt x="35153" y="44297"/>
                </a:lnTo>
                <a:lnTo>
                  <a:pt x="39725" y="48869"/>
                </a:lnTo>
                <a:lnTo>
                  <a:pt x="39725" y="54965"/>
                </a:lnTo>
                <a:lnTo>
                  <a:pt x="38201" y="58013"/>
                </a:lnTo>
                <a:lnTo>
                  <a:pt x="36677" y="59537"/>
                </a:lnTo>
                <a:lnTo>
                  <a:pt x="33629" y="61061"/>
                </a:lnTo>
                <a:lnTo>
                  <a:pt x="12192" y="61061"/>
                </a:lnTo>
                <a:lnTo>
                  <a:pt x="7620" y="59537"/>
                </a:lnTo>
                <a:lnTo>
                  <a:pt x="3048" y="59537"/>
                </a:lnTo>
                <a:lnTo>
                  <a:pt x="0" y="58013"/>
                </a:lnTo>
                <a:lnTo>
                  <a:pt x="0" y="68681"/>
                </a:lnTo>
                <a:lnTo>
                  <a:pt x="3048" y="70205"/>
                </a:lnTo>
                <a:lnTo>
                  <a:pt x="7620" y="70205"/>
                </a:lnTo>
                <a:lnTo>
                  <a:pt x="10668" y="71729"/>
                </a:lnTo>
                <a:lnTo>
                  <a:pt x="30581" y="71729"/>
                </a:lnTo>
                <a:lnTo>
                  <a:pt x="32105" y="70205"/>
                </a:lnTo>
                <a:lnTo>
                  <a:pt x="36677" y="70205"/>
                </a:lnTo>
                <a:lnTo>
                  <a:pt x="39725" y="68681"/>
                </a:lnTo>
                <a:lnTo>
                  <a:pt x="41249" y="68681"/>
                </a:lnTo>
                <a:lnTo>
                  <a:pt x="44297" y="65633"/>
                </a:lnTo>
                <a:lnTo>
                  <a:pt x="47345" y="64109"/>
                </a:lnTo>
                <a:lnTo>
                  <a:pt x="47345" y="62585"/>
                </a:lnTo>
                <a:lnTo>
                  <a:pt x="48869" y="61061"/>
                </a:lnTo>
                <a:lnTo>
                  <a:pt x="51917" y="58013"/>
                </a:lnTo>
                <a:lnTo>
                  <a:pt x="51917" y="44297"/>
                </a:lnTo>
                <a:close/>
              </a:path>
              <a:path w="128905" h="71755">
                <a:moveTo>
                  <a:pt x="128308" y="4572"/>
                </a:moveTo>
                <a:lnTo>
                  <a:pt x="122212" y="1524"/>
                </a:lnTo>
                <a:lnTo>
                  <a:pt x="116116" y="1524"/>
                </a:lnTo>
                <a:lnTo>
                  <a:pt x="113068" y="0"/>
                </a:lnTo>
                <a:lnTo>
                  <a:pt x="103822" y="0"/>
                </a:lnTo>
                <a:lnTo>
                  <a:pt x="90106" y="4572"/>
                </a:lnTo>
                <a:lnTo>
                  <a:pt x="77914" y="16764"/>
                </a:lnTo>
                <a:lnTo>
                  <a:pt x="74866" y="25908"/>
                </a:lnTo>
                <a:lnTo>
                  <a:pt x="74866" y="36664"/>
                </a:lnTo>
                <a:lnTo>
                  <a:pt x="100698" y="71145"/>
                </a:lnTo>
                <a:lnTo>
                  <a:pt x="108394" y="71716"/>
                </a:lnTo>
                <a:lnTo>
                  <a:pt x="114592" y="71716"/>
                </a:lnTo>
                <a:lnTo>
                  <a:pt x="117640" y="70192"/>
                </a:lnTo>
                <a:lnTo>
                  <a:pt x="122212" y="70192"/>
                </a:lnTo>
                <a:lnTo>
                  <a:pt x="125260" y="68668"/>
                </a:lnTo>
                <a:lnTo>
                  <a:pt x="128308" y="68668"/>
                </a:lnTo>
                <a:lnTo>
                  <a:pt x="128308" y="56476"/>
                </a:lnTo>
                <a:lnTo>
                  <a:pt x="122212" y="59524"/>
                </a:lnTo>
                <a:lnTo>
                  <a:pt x="119164" y="59524"/>
                </a:lnTo>
                <a:lnTo>
                  <a:pt x="116116" y="61048"/>
                </a:lnTo>
                <a:lnTo>
                  <a:pt x="102298" y="61048"/>
                </a:lnTo>
                <a:lnTo>
                  <a:pt x="96202" y="59524"/>
                </a:lnTo>
                <a:lnTo>
                  <a:pt x="93154" y="54952"/>
                </a:lnTo>
                <a:lnTo>
                  <a:pt x="88582" y="50380"/>
                </a:lnTo>
                <a:lnTo>
                  <a:pt x="87058" y="44284"/>
                </a:lnTo>
                <a:lnTo>
                  <a:pt x="87058" y="29044"/>
                </a:lnTo>
                <a:lnTo>
                  <a:pt x="91630" y="19812"/>
                </a:lnTo>
                <a:lnTo>
                  <a:pt x="97726" y="13716"/>
                </a:lnTo>
                <a:lnTo>
                  <a:pt x="103822" y="10668"/>
                </a:lnTo>
                <a:lnTo>
                  <a:pt x="116116" y="10668"/>
                </a:lnTo>
                <a:lnTo>
                  <a:pt x="119164" y="12192"/>
                </a:lnTo>
                <a:lnTo>
                  <a:pt x="122212" y="12192"/>
                </a:lnTo>
                <a:lnTo>
                  <a:pt x="128308" y="15240"/>
                </a:lnTo>
                <a:lnTo>
                  <a:pt x="128308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202370" y="1864518"/>
            <a:ext cx="59690" cy="33655"/>
          </a:xfrm>
          <a:custGeom>
            <a:avLst/>
            <a:gdLst/>
            <a:ahLst/>
            <a:cxnLst/>
            <a:rect l="l" t="t" r="r" b="b"/>
            <a:pathLst>
              <a:path w="59689" h="33655">
                <a:moveTo>
                  <a:pt x="59626" y="9144"/>
                </a:moveTo>
                <a:lnTo>
                  <a:pt x="0" y="9144"/>
                </a:lnTo>
                <a:lnTo>
                  <a:pt x="0" y="0"/>
                </a:lnTo>
                <a:lnTo>
                  <a:pt x="59626" y="0"/>
                </a:lnTo>
                <a:lnTo>
                  <a:pt x="59626" y="9144"/>
                </a:lnTo>
                <a:close/>
              </a:path>
              <a:path w="59689" h="33655">
                <a:moveTo>
                  <a:pt x="59626" y="33623"/>
                </a:moveTo>
                <a:lnTo>
                  <a:pt x="0" y="33623"/>
                </a:lnTo>
                <a:lnTo>
                  <a:pt x="0" y="22955"/>
                </a:lnTo>
                <a:lnTo>
                  <a:pt x="59626" y="22955"/>
                </a:lnTo>
                <a:lnTo>
                  <a:pt x="59626" y="336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5" name="object 65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2358199" y="1847754"/>
            <a:ext cx="218408" cy="71723"/>
          </a:xfrm>
          <a:prstGeom prst="rect">
            <a:avLst/>
          </a:prstGeom>
        </p:spPr>
      </p:pic>
      <p:grpSp>
        <p:nvGrpSpPr>
          <p:cNvPr id="66" name="object 66"/>
          <p:cNvGrpSpPr/>
          <p:nvPr/>
        </p:nvGrpSpPr>
        <p:grpSpPr>
          <a:xfrm>
            <a:off x="1356074" y="1650777"/>
            <a:ext cx="2743835" cy="788035"/>
            <a:chOff x="1356074" y="1650777"/>
            <a:chExt cx="2743835" cy="788035"/>
          </a:xfrm>
        </p:grpSpPr>
        <p:sp>
          <p:nvSpPr>
            <p:cNvPr id="67" name="object 67"/>
            <p:cNvSpPr/>
            <p:nvPr/>
          </p:nvSpPr>
          <p:spPr>
            <a:xfrm>
              <a:off x="1360741" y="1983676"/>
              <a:ext cx="55244" cy="97790"/>
            </a:xfrm>
            <a:custGeom>
              <a:avLst/>
              <a:gdLst/>
              <a:ahLst/>
              <a:cxnLst/>
              <a:rect l="l" t="t" r="r" b="b"/>
              <a:pathLst>
                <a:path w="55244" h="97789">
                  <a:moveTo>
                    <a:pt x="35147" y="88582"/>
                  </a:moveTo>
                  <a:lnTo>
                    <a:pt x="22955" y="88582"/>
                  </a:lnTo>
                  <a:lnTo>
                    <a:pt x="22955" y="39719"/>
                  </a:lnTo>
                  <a:lnTo>
                    <a:pt x="1524" y="39719"/>
                  </a:lnTo>
                  <a:lnTo>
                    <a:pt x="1524" y="28956"/>
                  </a:lnTo>
                  <a:lnTo>
                    <a:pt x="35147" y="28956"/>
                  </a:lnTo>
                  <a:lnTo>
                    <a:pt x="35147" y="88582"/>
                  </a:lnTo>
                  <a:close/>
                </a:path>
                <a:path w="55244" h="97789">
                  <a:moveTo>
                    <a:pt x="55054" y="97726"/>
                  </a:moveTo>
                  <a:lnTo>
                    <a:pt x="0" y="97726"/>
                  </a:lnTo>
                  <a:lnTo>
                    <a:pt x="0" y="88582"/>
                  </a:lnTo>
                  <a:lnTo>
                    <a:pt x="55054" y="88582"/>
                  </a:lnTo>
                  <a:lnTo>
                    <a:pt x="55054" y="97726"/>
                  </a:lnTo>
                  <a:close/>
                </a:path>
                <a:path w="55244" h="97789">
                  <a:moveTo>
                    <a:pt x="30575" y="1524"/>
                  </a:moveTo>
                  <a:lnTo>
                    <a:pt x="22955" y="1524"/>
                  </a:lnTo>
                  <a:lnTo>
                    <a:pt x="24479" y="0"/>
                  </a:lnTo>
                  <a:lnTo>
                    <a:pt x="29051" y="0"/>
                  </a:lnTo>
                  <a:lnTo>
                    <a:pt x="30575" y="1524"/>
                  </a:lnTo>
                  <a:close/>
                </a:path>
                <a:path w="55244" h="97789">
                  <a:moveTo>
                    <a:pt x="33623" y="4572"/>
                  </a:moveTo>
                  <a:lnTo>
                    <a:pt x="19907" y="4572"/>
                  </a:lnTo>
                  <a:lnTo>
                    <a:pt x="19907" y="3048"/>
                  </a:lnTo>
                  <a:lnTo>
                    <a:pt x="21431" y="1524"/>
                  </a:lnTo>
                  <a:lnTo>
                    <a:pt x="32099" y="1524"/>
                  </a:lnTo>
                  <a:lnTo>
                    <a:pt x="33623" y="3048"/>
                  </a:lnTo>
                  <a:lnTo>
                    <a:pt x="33623" y="4572"/>
                  </a:lnTo>
                  <a:close/>
                </a:path>
                <a:path w="55244" h="97789">
                  <a:moveTo>
                    <a:pt x="33623" y="16764"/>
                  </a:moveTo>
                  <a:lnTo>
                    <a:pt x="19907" y="16764"/>
                  </a:lnTo>
                  <a:lnTo>
                    <a:pt x="19907" y="15240"/>
                  </a:lnTo>
                  <a:lnTo>
                    <a:pt x="16859" y="12192"/>
                  </a:lnTo>
                  <a:lnTo>
                    <a:pt x="16859" y="7620"/>
                  </a:lnTo>
                  <a:lnTo>
                    <a:pt x="18383" y="6096"/>
                  </a:lnTo>
                  <a:lnTo>
                    <a:pt x="18383" y="4572"/>
                  </a:lnTo>
                  <a:lnTo>
                    <a:pt x="35147" y="4572"/>
                  </a:lnTo>
                  <a:lnTo>
                    <a:pt x="35147" y="7620"/>
                  </a:lnTo>
                  <a:lnTo>
                    <a:pt x="36671" y="7620"/>
                  </a:lnTo>
                  <a:lnTo>
                    <a:pt x="36671" y="10668"/>
                  </a:lnTo>
                  <a:lnTo>
                    <a:pt x="35147" y="12192"/>
                  </a:lnTo>
                  <a:lnTo>
                    <a:pt x="35147" y="13716"/>
                  </a:lnTo>
                  <a:lnTo>
                    <a:pt x="33623" y="15240"/>
                  </a:lnTo>
                  <a:lnTo>
                    <a:pt x="33623" y="16764"/>
                  </a:lnTo>
                  <a:close/>
                </a:path>
                <a:path w="55244" h="97789">
                  <a:moveTo>
                    <a:pt x="32099" y="18288"/>
                  </a:moveTo>
                  <a:lnTo>
                    <a:pt x="21431" y="18288"/>
                  </a:lnTo>
                  <a:lnTo>
                    <a:pt x="21431" y="16764"/>
                  </a:lnTo>
                  <a:lnTo>
                    <a:pt x="32099" y="16764"/>
                  </a:lnTo>
                  <a:lnTo>
                    <a:pt x="32099" y="182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356169" y="1650777"/>
              <a:ext cx="2743295" cy="788003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435608" y="1991296"/>
              <a:ext cx="132873" cy="91630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1356067" y="2011209"/>
              <a:ext cx="521334" cy="400050"/>
            </a:xfrm>
            <a:custGeom>
              <a:avLst/>
              <a:gdLst/>
              <a:ahLst/>
              <a:cxnLst/>
              <a:rect l="l" t="t" r="r" b="b"/>
              <a:pathLst>
                <a:path w="521335" h="400050">
                  <a:moveTo>
                    <a:pt x="53530" y="375666"/>
                  </a:moveTo>
                  <a:lnTo>
                    <a:pt x="52006" y="372618"/>
                  </a:lnTo>
                  <a:lnTo>
                    <a:pt x="52006" y="371094"/>
                  </a:lnTo>
                  <a:lnTo>
                    <a:pt x="47434" y="366522"/>
                  </a:lnTo>
                  <a:lnTo>
                    <a:pt x="41249" y="363474"/>
                  </a:lnTo>
                  <a:lnTo>
                    <a:pt x="39725" y="361950"/>
                  </a:lnTo>
                  <a:lnTo>
                    <a:pt x="35153" y="360426"/>
                  </a:lnTo>
                  <a:lnTo>
                    <a:pt x="32105" y="360426"/>
                  </a:lnTo>
                  <a:lnTo>
                    <a:pt x="27533" y="358902"/>
                  </a:lnTo>
                  <a:lnTo>
                    <a:pt x="24485" y="357378"/>
                  </a:lnTo>
                  <a:lnTo>
                    <a:pt x="22961" y="357378"/>
                  </a:lnTo>
                  <a:lnTo>
                    <a:pt x="19913" y="355854"/>
                  </a:lnTo>
                  <a:lnTo>
                    <a:pt x="18389" y="354241"/>
                  </a:lnTo>
                  <a:lnTo>
                    <a:pt x="16865" y="354241"/>
                  </a:lnTo>
                  <a:lnTo>
                    <a:pt x="15341" y="352717"/>
                  </a:lnTo>
                  <a:lnTo>
                    <a:pt x="15341" y="351193"/>
                  </a:lnTo>
                  <a:lnTo>
                    <a:pt x="13817" y="351193"/>
                  </a:lnTo>
                  <a:lnTo>
                    <a:pt x="13817" y="343573"/>
                  </a:lnTo>
                  <a:lnTo>
                    <a:pt x="15341" y="343573"/>
                  </a:lnTo>
                  <a:lnTo>
                    <a:pt x="15341" y="342049"/>
                  </a:lnTo>
                  <a:lnTo>
                    <a:pt x="16865" y="340525"/>
                  </a:lnTo>
                  <a:lnTo>
                    <a:pt x="19913" y="340525"/>
                  </a:lnTo>
                  <a:lnTo>
                    <a:pt x="21437" y="339001"/>
                  </a:lnTo>
                  <a:lnTo>
                    <a:pt x="41249" y="339001"/>
                  </a:lnTo>
                  <a:lnTo>
                    <a:pt x="45910" y="340525"/>
                  </a:lnTo>
                  <a:lnTo>
                    <a:pt x="48958" y="342049"/>
                  </a:lnTo>
                  <a:lnTo>
                    <a:pt x="48958" y="331381"/>
                  </a:lnTo>
                  <a:lnTo>
                    <a:pt x="45910" y="329857"/>
                  </a:lnTo>
                  <a:lnTo>
                    <a:pt x="38201" y="329857"/>
                  </a:lnTo>
                  <a:lnTo>
                    <a:pt x="35153" y="328333"/>
                  </a:lnTo>
                  <a:lnTo>
                    <a:pt x="24485" y="328333"/>
                  </a:lnTo>
                  <a:lnTo>
                    <a:pt x="19913" y="329857"/>
                  </a:lnTo>
                  <a:lnTo>
                    <a:pt x="16865" y="331381"/>
                  </a:lnTo>
                  <a:lnTo>
                    <a:pt x="12293" y="331381"/>
                  </a:lnTo>
                  <a:lnTo>
                    <a:pt x="9245" y="332905"/>
                  </a:lnTo>
                  <a:lnTo>
                    <a:pt x="7721" y="335953"/>
                  </a:lnTo>
                  <a:lnTo>
                    <a:pt x="4673" y="337477"/>
                  </a:lnTo>
                  <a:lnTo>
                    <a:pt x="3149" y="339001"/>
                  </a:lnTo>
                  <a:lnTo>
                    <a:pt x="3149" y="342049"/>
                  </a:lnTo>
                  <a:lnTo>
                    <a:pt x="1524" y="343573"/>
                  </a:lnTo>
                  <a:lnTo>
                    <a:pt x="1524" y="354241"/>
                  </a:lnTo>
                  <a:lnTo>
                    <a:pt x="4673" y="357378"/>
                  </a:lnTo>
                  <a:lnTo>
                    <a:pt x="6197" y="360426"/>
                  </a:lnTo>
                  <a:lnTo>
                    <a:pt x="9245" y="363474"/>
                  </a:lnTo>
                  <a:lnTo>
                    <a:pt x="12293" y="364998"/>
                  </a:lnTo>
                  <a:lnTo>
                    <a:pt x="13817" y="364998"/>
                  </a:lnTo>
                  <a:lnTo>
                    <a:pt x="19913" y="368046"/>
                  </a:lnTo>
                  <a:lnTo>
                    <a:pt x="22961" y="368046"/>
                  </a:lnTo>
                  <a:lnTo>
                    <a:pt x="27533" y="369570"/>
                  </a:lnTo>
                  <a:lnTo>
                    <a:pt x="33629" y="372618"/>
                  </a:lnTo>
                  <a:lnTo>
                    <a:pt x="35153" y="372618"/>
                  </a:lnTo>
                  <a:lnTo>
                    <a:pt x="36677" y="374142"/>
                  </a:lnTo>
                  <a:lnTo>
                    <a:pt x="38201" y="374142"/>
                  </a:lnTo>
                  <a:lnTo>
                    <a:pt x="39725" y="375666"/>
                  </a:lnTo>
                  <a:lnTo>
                    <a:pt x="39725" y="377190"/>
                  </a:lnTo>
                  <a:lnTo>
                    <a:pt x="41249" y="377190"/>
                  </a:lnTo>
                  <a:lnTo>
                    <a:pt x="41249" y="383286"/>
                  </a:lnTo>
                  <a:lnTo>
                    <a:pt x="39725" y="386334"/>
                  </a:lnTo>
                  <a:lnTo>
                    <a:pt x="36677" y="387858"/>
                  </a:lnTo>
                  <a:lnTo>
                    <a:pt x="35153" y="389382"/>
                  </a:lnTo>
                  <a:lnTo>
                    <a:pt x="12293" y="389382"/>
                  </a:lnTo>
                  <a:lnTo>
                    <a:pt x="9245" y="387858"/>
                  </a:lnTo>
                  <a:lnTo>
                    <a:pt x="4673" y="387858"/>
                  </a:lnTo>
                  <a:lnTo>
                    <a:pt x="0" y="386334"/>
                  </a:lnTo>
                  <a:lnTo>
                    <a:pt x="0" y="397002"/>
                  </a:lnTo>
                  <a:lnTo>
                    <a:pt x="4673" y="398526"/>
                  </a:lnTo>
                  <a:lnTo>
                    <a:pt x="7721" y="398526"/>
                  </a:lnTo>
                  <a:lnTo>
                    <a:pt x="12293" y="400050"/>
                  </a:lnTo>
                  <a:lnTo>
                    <a:pt x="32105" y="400050"/>
                  </a:lnTo>
                  <a:lnTo>
                    <a:pt x="33629" y="398526"/>
                  </a:lnTo>
                  <a:lnTo>
                    <a:pt x="38201" y="398526"/>
                  </a:lnTo>
                  <a:lnTo>
                    <a:pt x="39725" y="397002"/>
                  </a:lnTo>
                  <a:lnTo>
                    <a:pt x="42773" y="397002"/>
                  </a:lnTo>
                  <a:lnTo>
                    <a:pt x="52006" y="387858"/>
                  </a:lnTo>
                  <a:lnTo>
                    <a:pt x="52006" y="386334"/>
                  </a:lnTo>
                  <a:lnTo>
                    <a:pt x="53530" y="384810"/>
                  </a:lnTo>
                  <a:lnTo>
                    <a:pt x="53530" y="380238"/>
                  </a:lnTo>
                  <a:lnTo>
                    <a:pt x="53530" y="375666"/>
                  </a:lnTo>
                  <a:close/>
                </a:path>
                <a:path w="521335" h="400050">
                  <a:moveTo>
                    <a:pt x="129921" y="332905"/>
                  </a:moveTo>
                  <a:lnTo>
                    <a:pt x="123825" y="329857"/>
                  </a:lnTo>
                  <a:lnTo>
                    <a:pt x="117729" y="329857"/>
                  </a:lnTo>
                  <a:lnTo>
                    <a:pt x="114681" y="328333"/>
                  </a:lnTo>
                  <a:lnTo>
                    <a:pt x="107061" y="328333"/>
                  </a:lnTo>
                  <a:lnTo>
                    <a:pt x="100965" y="329857"/>
                  </a:lnTo>
                  <a:lnTo>
                    <a:pt x="97815" y="331381"/>
                  </a:lnTo>
                  <a:lnTo>
                    <a:pt x="93243" y="332905"/>
                  </a:lnTo>
                  <a:lnTo>
                    <a:pt x="76479" y="360337"/>
                  </a:lnTo>
                  <a:lnTo>
                    <a:pt x="76479" y="364909"/>
                  </a:lnTo>
                  <a:lnTo>
                    <a:pt x="96151" y="397764"/>
                  </a:lnTo>
                  <a:lnTo>
                    <a:pt x="110109" y="400050"/>
                  </a:lnTo>
                  <a:lnTo>
                    <a:pt x="117729" y="400050"/>
                  </a:lnTo>
                  <a:lnTo>
                    <a:pt x="120777" y="398526"/>
                  </a:lnTo>
                  <a:lnTo>
                    <a:pt x="123825" y="398526"/>
                  </a:lnTo>
                  <a:lnTo>
                    <a:pt x="126873" y="397002"/>
                  </a:lnTo>
                  <a:lnTo>
                    <a:pt x="129921" y="397002"/>
                  </a:lnTo>
                  <a:lnTo>
                    <a:pt x="129921" y="384810"/>
                  </a:lnTo>
                  <a:lnTo>
                    <a:pt x="123825" y="387858"/>
                  </a:lnTo>
                  <a:lnTo>
                    <a:pt x="120777" y="387858"/>
                  </a:lnTo>
                  <a:lnTo>
                    <a:pt x="117729" y="389382"/>
                  </a:lnTo>
                  <a:lnTo>
                    <a:pt x="105537" y="389382"/>
                  </a:lnTo>
                  <a:lnTo>
                    <a:pt x="99441" y="387858"/>
                  </a:lnTo>
                  <a:lnTo>
                    <a:pt x="94767" y="383286"/>
                  </a:lnTo>
                  <a:lnTo>
                    <a:pt x="91719" y="378714"/>
                  </a:lnTo>
                  <a:lnTo>
                    <a:pt x="88671" y="372529"/>
                  </a:lnTo>
                  <a:lnTo>
                    <a:pt x="88671" y="360337"/>
                  </a:lnTo>
                  <a:lnTo>
                    <a:pt x="90195" y="357289"/>
                  </a:lnTo>
                  <a:lnTo>
                    <a:pt x="90195" y="354241"/>
                  </a:lnTo>
                  <a:lnTo>
                    <a:pt x="93243" y="348145"/>
                  </a:lnTo>
                  <a:lnTo>
                    <a:pt x="96291" y="346621"/>
                  </a:lnTo>
                  <a:lnTo>
                    <a:pt x="97815" y="343573"/>
                  </a:lnTo>
                  <a:lnTo>
                    <a:pt x="100965" y="342049"/>
                  </a:lnTo>
                  <a:lnTo>
                    <a:pt x="102489" y="340525"/>
                  </a:lnTo>
                  <a:lnTo>
                    <a:pt x="105537" y="339001"/>
                  </a:lnTo>
                  <a:lnTo>
                    <a:pt x="117729" y="339001"/>
                  </a:lnTo>
                  <a:lnTo>
                    <a:pt x="120777" y="340525"/>
                  </a:lnTo>
                  <a:lnTo>
                    <a:pt x="123825" y="340525"/>
                  </a:lnTo>
                  <a:lnTo>
                    <a:pt x="129921" y="343573"/>
                  </a:lnTo>
                  <a:lnTo>
                    <a:pt x="129921" y="332905"/>
                  </a:lnTo>
                  <a:close/>
                </a:path>
                <a:path w="521335" h="400050">
                  <a:moveTo>
                    <a:pt x="191071" y="384810"/>
                  </a:moveTo>
                  <a:lnTo>
                    <a:pt x="189547" y="383286"/>
                  </a:lnTo>
                  <a:lnTo>
                    <a:pt x="189547" y="381762"/>
                  </a:lnTo>
                  <a:lnTo>
                    <a:pt x="186499" y="378714"/>
                  </a:lnTo>
                  <a:lnTo>
                    <a:pt x="184975" y="378714"/>
                  </a:lnTo>
                  <a:lnTo>
                    <a:pt x="183451" y="377190"/>
                  </a:lnTo>
                  <a:lnTo>
                    <a:pt x="177266" y="377190"/>
                  </a:lnTo>
                  <a:lnTo>
                    <a:pt x="175742" y="378714"/>
                  </a:lnTo>
                  <a:lnTo>
                    <a:pt x="174218" y="378714"/>
                  </a:lnTo>
                  <a:lnTo>
                    <a:pt x="169646" y="383286"/>
                  </a:lnTo>
                  <a:lnTo>
                    <a:pt x="169646" y="386334"/>
                  </a:lnTo>
                  <a:lnTo>
                    <a:pt x="168122" y="387858"/>
                  </a:lnTo>
                  <a:lnTo>
                    <a:pt x="168122" y="390906"/>
                  </a:lnTo>
                  <a:lnTo>
                    <a:pt x="169646" y="392430"/>
                  </a:lnTo>
                  <a:lnTo>
                    <a:pt x="169646" y="393954"/>
                  </a:lnTo>
                  <a:lnTo>
                    <a:pt x="174218" y="398526"/>
                  </a:lnTo>
                  <a:lnTo>
                    <a:pt x="175742" y="398526"/>
                  </a:lnTo>
                  <a:lnTo>
                    <a:pt x="177266" y="400050"/>
                  </a:lnTo>
                  <a:lnTo>
                    <a:pt x="183451" y="400050"/>
                  </a:lnTo>
                  <a:lnTo>
                    <a:pt x="184975" y="398526"/>
                  </a:lnTo>
                  <a:lnTo>
                    <a:pt x="186499" y="398526"/>
                  </a:lnTo>
                  <a:lnTo>
                    <a:pt x="189547" y="395478"/>
                  </a:lnTo>
                  <a:lnTo>
                    <a:pt x="189547" y="393954"/>
                  </a:lnTo>
                  <a:lnTo>
                    <a:pt x="191071" y="392430"/>
                  </a:lnTo>
                  <a:lnTo>
                    <a:pt x="191071" y="384810"/>
                  </a:lnTo>
                  <a:close/>
                </a:path>
                <a:path w="521335" h="400050">
                  <a:moveTo>
                    <a:pt x="282702" y="332905"/>
                  </a:moveTo>
                  <a:lnTo>
                    <a:pt x="276606" y="329857"/>
                  </a:lnTo>
                  <a:lnTo>
                    <a:pt x="270510" y="329857"/>
                  </a:lnTo>
                  <a:lnTo>
                    <a:pt x="267462" y="328333"/>
                  </a:lnTo>
                  <a:lnTo>
                    <a:pt x="258229" y="328333"/>
                  </a:lnTo>
                  <a:lnTo>
                    <a:pt x="253657" y="329857"/>
                  </a:lnTo>
                  <a:lnTo>
                    <a:pt x="250609" y="331381"/>
                  </a:lnTo>
                  <a:lnTo>
                    <a:pt x="246037" y="332905"/>
                  </a:lnTo>
                  <a:lnTo>
                    <a:pt x="229273" y="360337"/>
                  </a:lnTo>
                  <a:lnTo>
                    <a:pt x="229273" y="364909"/>
                  </a:lnTo>
                  <a:lnTo>
                    <a:pt x="248894" y="397764"/>
                  </a:lnTo>
                  <a:lnTo>
                    <a:pt x="262801" y="400050"/>
                  </a:lnTo>
                  <a:lnTo>
                    <a:pt x="270510" y="400050"/>
                  </a:lnTo>
                  <a:lnTo>
                    <a:pt x="273558" y="398526"/>
                  </a:lnTo>
                  <a:lnTo>
                    <a:pt x="276606" y="398526"/>
                  </a:lnTo>
                  <a:lnTo>
                    <a:pt x="279654" y="397002"/>
                  </a:lnTo>
                  <a:lnTo>
                    <a:pt x="282702" y="397002"/>
                  </a:lnTo>
                  <a:lnTo>
                    <a:pt x="282702" y="384810"/>
                  </a:lnTo>
                  <a:lnTo>
                    <a:pt x="276606" y="387858"/>
                  </a:lnTo>
                  <a:lnTo>
                    <a:pt x="273558" y="387858"/>
                  </a:lnTo>
                  <a:lnTo>
                    <a:pt x="270510" y="389382"/>
                  </a:lnTo>
                  <a:lnTo>
                    <a:pt x="258229" y="389382"/>
                  </a:lnTo>
                  <a:lnTo>
                    <a:pt x="252133" y="387858"/>
                  </a:lnTo>
                  <a:lnTo>
                    <a:pt x="247561" y="383286"/>
                  </a:lnTo>
                  <a:lnTo>
                    <a:pt x="244513" y="378714"/>
                  </a:lnTo>
                  <a:lnTo>
                    <a:pt x="241465" y="372529"/>
                  </a:lnTo>
                  <a:lnTo>
                    <a:pt x="241465" y="360337"/>
                  </a:lnTo>
                  <a:lnTo>
                    <a:pt x="242989" y="357289"/>
                  </a:lnTo>
                  <a:lnTo>
                    <a:pt x="242989" y="354241"/>
                  </a:lnTo>
                  <a:lnTo>
                    <a:pt x="246037" y="348145"/>
                  </a:lnTo>
                  <a:lnTo>
                    <a:pt x="249085" y="346621"/>
                  </a:lnTo>
                  <a:lnTo>
                    <a:pt x="250609" y="343573"/>
                  </a:lnTo>
                  <a:lnTo>
                    <a:pt x="253657" y="342049"/>
                  </a:lnTo>
                  <a:lnTo>
                    <a:pt x="255181" y="340525"/>
                  </a:lnTo>
                  <a:lnTo>
                    <a:pt x="258229" y="339001"/>
                  </a:lnTo>
                  <a:lnTo>
                    <a:pt x="270510" y="339001"/>
                  </a:lnTo>
                  <a:lnTo>
                    <a:pt x="273558" y="340525"/>
                  </a:lnTo>
                  <a:lnTo>
                    <a:pt x="276606" y="340525"/>
                  </a:lnTo>
                  <a:lnTo>
                    <a:pt x="282702" y="343573"/>
                  </a:lnTo>
                  <a:lnTo>
                    <a:pt x="282702" y="332905"/>
                  </a:lnTo>
                  <a:close/>
                </a:path>
                <a:path w="521335" h="400050">
                  <a:moveTo>
                    <a:pt x="365188" y="15240"/>
                  </a:moveTo>
                  <a:lnTo>
                    <a:pt x="363664" y="13716"/>
                  </a:lnTo>
                  <a:lnTo>
                    <a:pt x="362140" y="10668"/>
                  </a:lnTo>
                  <a:lnTo>
                    <a:pt x="360616" y="7620"/>
                  </a:lnTo>
                  <a:lnTo>
                    <a:pt x="357568" y="6096"/>
                  </a:lnTo>
                  <a:lnTo>
                    <a:pt x="356044" y="4572"/>
                  </a:lnTo>
                  <a:lnTo>
                    <a:pt x="349948" y="1524"/>
                  </a:lnTo>
                  <a:lnTo>
                    <a:pt x="346900" y="1524"/>
                  </a:lnTo>
                  <a:lnTo>
                    <a:pt x="342328" y="0"/>
                  </a:lnTo>
                  <a:lnTo>
                    <a:pt x="333184" y="0"/>
                  </a:lnTo>
                  <a:lnTo>
                    <a:pt x="331660" y="1524"/>
                  </a:lnTo>
                  <a:lnTo>
                    <a:pt x="322414" y="1524"/>
                  </a:lnTo>
                  <a:lnTo>
                    <a:pt x="320890" y="3048"/>
                  </a:lnTo>
                  <a:lnTo>
                    <a:pt x="317842" y="3048"/>
                  </a:lnTo>
                  <a:lnTo>
                    <a:pt x="316318" y="4572"/>
                  </a:lnTo>
                  <a:lnTo>
                    <a:pt x="314794" y="4572"/>
                  </a:lnTo>
                  <a:lnTo>
                    <a:pt x="314794" y="15240"/>
                  </a:lnTo>
                  <a:lnTo>
                    <a:pt x="317842" y="13716"/>
                  </a:lnTo>
                  <a:lnTo>
                    <a:pt x="322414" y="12192"/>
                  </a:lnTo>
                  <a:lnTo>
                    <a:pt x="325564" y="12192"/>
                  </a:lnTo>
                  <a:lnTo>
                    <a:pt x="330136" y="10668"/>
                  </a:lnTo>
                  <a:lnTo>
                    <a:pt x="342328" y="10668"/>
                  </a:lnTo>
                  <a:lnTo>
                    <a:pt x="346900" y="12192"/>
                  </a:lnTo>
                  <a:lnTo>
                    <a:pt x="349948" y="13716"/>
                  </a:lnTo>
                  <a:lnTo>
                    <a:pt x="352996" y="19812"/>
                  </a:lnTo>
                  <a:lnTo>
                    <a:pt x="352996" y="30480"/>
                  </a:lnTo>
                  <a:lnTo>
                    <a:pt x="352996" y="39725"/>
                  </a:lnTo>
                  <a:lnTo>
                    <a:pt x="352996" y="51917"/>
                  </a:lnTo>
                  <a:lnTo>
                    <a:pt x="349948" y="54965"/>
                  </a:lnTo>
                  <a:lnTo>
                    <a:pt x="345376" y="58013"/>
                  </a:lnTo>
                  <a:lnTo>
                    <a:pt x="339280" y="61061"/>
                  </a:lnTo>
                  <a:lnTo>
                    <a:pt x="325564" y="61061"/>
                  </a:lnTo>
                  <a:lnTo>
                    <a:pt x="323938" y="59537"/>
                  </a:lnTo>
                  <a:lnTo>
                    <a:pt x="323938" y="58013"/>
                  </a:lnTo>
                  <a:lnTo>
                    <a:pt x="322414" y="58013"/>
                  </a:lnTo>
                  <a:lnTo>
                    <a:pt x="322414" y="54965"/>
                  </a:lnTo>
                  <a:lnTo>
                    <a:pt x="320890" y="54965"/>
                  </a:lnTo>
                  <a:lnTo>
                    <a:pt x="320890" y="47345"/>
                  </a:lnTo>
                  <a:lnTo>
                    <a:pt x="322414" y="45821"/>
                  </a:lnTo>
                  <a:lnTo>
                    <a:pt x="322414" y="44297"/>
                  </a:lnTo>
                  <a:lnTo>
                    <a:pt x="323938" y="44297"/>
                  </a:lnTo>
                  <a:lnTo>
                    <a:pt x="325564" y="42773"/>
                  </a:lnTo>
                  <a:lnTo>
                    <a:pt x="327088" y="41249"/>
                  </a:lnTo>
                  <a:lnTo>
                    <a:pt x="328612" y="41249"/>
                  </a:lnTo>
                  <a:lnTo>
                    <a:pt x="330136" y="39725"/>
                  </a:lnTo>
                  <a:lnTo>
                    <a:pt x="352996" y="39725"/>
                  </a:lnTo>
                  <a:lnTo>
                    <a:pt x="352996" y="30480"/>
                  </a:lnTo>
                  <a:lnTo>
                    <a:pt x="328612" y="30480"/>
                  </a:lnTo>
                  <a:lnTo>
                    <a:pt x="320890" y="32105"/>
                  </a:lnTo>
                  <a:lnTo>
                    <a:pt x="316318" y="36677"/>
                  </a:lnTo>
                  <a:lnTo>
                    <a:pt x="311746" y="39725"/>
                  </a:lnTo>
                  <a:lnTo>
                    <a:pt x="308698" y="45821"/>
                  </a:lnTo>
                  <a:lnTo>
                    <a:pt x="308698" y="58013"/>
                  </a:lnTo>
                  <a:lnTo>
                    <a:pt x="310222" y="59537"/>
                  </a:lnTo>
                  <a:lnTo>
                    <a:pt x="310222" y="62585"/>
                  </a:lnTo>
                  <a:lnTo>
                    <a:pt x="313270" y="65633"/>
                  </a:lnTo>
                  <a:lnTo>
                    <a:pt x="316318" y="67157"/>
                  </a:lnTo>
                  <a:lnTo>
                    <a:pt x="317842" y="68681"/>
                  </a:lnTo>
                  <a:lnTo>
                    <a:pt x="323938" y="71729"/>
                  </a:lnTo>
                  <a:lnTo>
                    <a:pt x="334708" y="71729"/>
                  </a:lnTo>
                  <a:lnTo>
                    <a:pt x="339280" y="70205"/>
                  </a:lnTo>
                  <a:lnTo>
                    <a:pt x="342328" y="68681"/>
                  </a:lnTo>
                  <a:lnTo>
                    <a:pt x="346900" y="67157"/>
                  </a:lnTo>
                  <a:lnTo>
                    <a:pt x="349948" y="65633"/>
                  </a:lnTo>
                  <a:lnTo>
                    <a:pt x="354520" y="61061"/>
                  </a:lnTo>
                  <a:lnTo>
                    <a:pt x="354520" y="70205"/>
                  </a:lnTo>
                  <a:lnTo>
                    <a:pt x="365188" y="70205"/>
                  </a:lnTo>
                  <a:lnTo>
                    <a:pt x="365188" y="39725"/>
                  </a:lnTo>
                  <a:lnTo>
                    <a:pt x="365188" y="15240"/>
                  </a:lnTo>
                  <a:close/>
                </a:path>
                <a:path w="521335" h="400050">
                  <a:moveTo>
                    <a:pt x="521017" y="39624"/>
                  </a:moveTo>
                  <a:lnTo>
                    <a:pt x="462915" y="39624"/>
                  </a:lnTo>
                  <a:lnTo>
                    <a:pt x="462915" y="50380"/>
                  </a:lnTo>
                  <a:lnTo>
                    <a:pt x="521017" y="50380"/>
                  </a:lnTo>
                  <a:lnTo>
                    <a:pt x="521017" y="39624"/>
                  </a:lnTo>
                  <a:close/>
                </a:path>
                <a:path w="521335" h="400050">
                  <a:moveTo>
                    <a:pt x="521017" y="16764"/>
                  </a:moveTo>
                  <a:lnTo>
                    <a:pt x="462915" y="16764"/>
                  </a:lnTo>
                  <a:lnTo>
                    <a:pt x="462915" y="25908"/>
                  </a:lnTo>
                  <a:lnTo>
                    <a:pt x="521017" y="25908"/>
                  </a:lnTo>
                  <a:lnTo>
                    <a:pt x="521017" y="167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/>
          <p:nvPr/>
        </p:nvSpPr>
        <p:spPr>
          <a:xfrm>
            <a:off x="1055274" y="2473832"/>
            <a:ext cx="52069" cy="128905"/>
          </a:xfrm>
          <a:custGeom>
            <a:avLst/>
            <a:gdLst/>
            <a:ahLst/>
            <a:cxnLst/>
            <a:rect l="l" t="t" r="r" b="b"/>
            <a:pathLst>
              <a:path w="52069" h="128905">
                <a:moveTo>
                  <a:pt x="10668" y="128301"/>
                </a:moveTo>
                <a:lnTo>
                  <a:pt x="0" y="128301"/>
                </a:lnTo>
                <a:lnTo>
                  <a:pt x="0" y="117633"/>
                </a:lnTo>
                <a:lnTo>
                  <a:pt x="15240" y="117633"/>
                </a:lnTo>
                <a:lnTo>
                  <a:pt x="21431" y="113061"/>
                </a:lnTo>
                <a:lnTo>
                  <a:pt x="21431" y="67246"/>
                </a:lnTo>
                <a:lnTo>
                  <a:pt x="26003" y="61150"/>
                </a:lnTo>
                <a:lnTo>
                  <a:pt x="35147" y="59626"/>
                </a:lnTo>
                <a:lnTo>
                  <a:pt x="26003" y="59626"/>
                </a:lnTo>
                <a:lnTo>
                  <a:pt x="19907" y="53530"/>
                </a:lnTo>
                <a:lnTo>
                  <a:pt x="19907" y="15335"/>
                </a:lnTo>
                <a:lnTo>
                  <a:pt x="15240" y="9239"/>
                </a:lnTo>
                <a:lnTo>
                  <a:pt x="0" y="9239"/>
                </a:lnTo>
                <a:lnTo>
                  <a:pt x="0" y="0"/>
                </a:lnTo>
                <a:lnTo>
                  <a:pt x="15240" y="0"/>
                </a:lnTo>
                <a:lnTo>
                  <a:pt x="21431" y="1524"/>
                </a:lnTo>
                <a:lnTo>
                  <a:pt x="30575" y="10763"/>
                </a:lnTo>
                <a:lnTo>
                  <a:pt x="32099" y="16859"/>
                </a:lnTo>
                <a:lnTo>
                  <a:pt x="32099" y="47339"/>
                </a:lnTo>
                <a:lnTo>
                  <a:pt x="33623" y="48863"/>
                </a:lnTo>
                <a:lnTo>
                  <a:pt x="33623" y="50482"/>
                </a:lnTo>
                <a:lnTo>
                  <a:pt x="36671" y="53530"/>
                </a:lnTo>
                <a:lnTo>
                  <a:pt x="38195" y="53530"/>
                </a:lnTo>
                <a:lnTo>
                  <a:pt x="39719" y="55054"/>
                </a:lnTo>
                <a:lnTo>
                  <a:pt x="51911" y="55054"/>
                </a:lnTo>
                <a:lnTo>
                  <a:pt x="51911" y="64198"/>
                </a:lnTo>
                <a:lnTo>
                  <a:pt x="44291" y="64198"/>
                </a:lnTo>
                <a:lnTo>
                  <a:pt x="42767" y="65722"/>
                </a:lnTo>
                <a:lnTo>
                  <a:pt x="38195" y="65722"/>
                </a:lnTo>
                <a:lnTo>
                  <a:pt x="35147" y="68770"/>
                </a:lnTo>
                <a:lnTo>
                  <a:pt x="33623" y="68770"/>
                </a:lnTo>
                <a:lnTo>
                  <a:pt x="33623" y="70294"/>
                </a:lnTo>
                <a:lnTo>
                  <a:pt x="32099" y="71818"/>
                </a:lnTo>
                <a:lnTo>
                  <a:pt x="32099" y="110013"/>
                </a:lnTo>
                <a:lnTo>
                  <a:pt x="27527" y="119157"/>
                </a:lnTo>
                <a:lnTo>
                  <a:pt x="26003" y="120681"/>
                </a:lnTo>
                <a:lnTo>
                  <a:pt x="24479" y="123729"/>
                </a:lnTo>
                <a:lnTo>
                  <a:pt x="21431" y="125253"/>
                </a:lnTo>
                <a:lnTo>
                  <a:pt x="18288" y="125253"/>
                </a:lnTo>
                <a:lnTo>
                  <a:pt x="15240" y="126777"/>
                </a:lnTo>
                <a:lnTo>
                  <a:pt x="10668" y="1283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46760" y="2637282"/>
            <a:ext cx="50800" cy="128905"/>
          </a:xfrm>
          <a:custGeom>
            <a:avLst/>
            <a:gdLst/>
            <a:ahLst/>
            <a:cxnLst/>
            <a:rect l="l" t="t" r="r" b="b"/>
            <a:pathLst>
              <a:path w="50800" h="128905">
                <a:moveTo>
                  <a:pt x="10668" y="128301"/>
                </a:moveTo>
                <a:lnTo>
                  <a:pt x="0" y="128301"/>
                </a:lnTo>
                <a:lnTo>
                  <a:pt x="0" y="117538"/>
                </a:lnTo>
                <a:lnTo>
                  <a:pt x="15240" y="117538"/>
                </a:lnTo>
                <a:lnTo>
                  <a:pt x="19812" y="112966"/>
                </a:lnTo>
                <a:lnTo>
                  <a:pt x="19812" y="67151"/>
                </a:lnTo>
                <a:lnTo>
                  <a:pt x="25908" y="61055"/>
                </a:lnTo>
                <a:lnTo>
                  <a:pt x="35147" y="59531"/>
                </a:lnTo>
                <a:lnTo>
                  <a:pt x="24384" y="59531"/>
                </a:lnTo>
                <a:lnTo>
                  <a:pt x="19812" y="53435"/>
                </a:lnTo>
                <a:lnTo>
                  <a:pt x="19812" y="15240"/>
                </a:lnTo>
                <a:lnTo>
                  <a:pt x="15240" y="9144"/>
                </a:lnTo>
                <a:lnTo>
                  <a:pt x="0" y="9144"/>
                </a:lnTo>
                <a:lnTo>
                  <a:pt x="0" y="0"/>
                </a:lnTo>
                <a:lnTo>
                  <a:pt x="13716" y="0"/>
                </a:lnTo>
                <a:lnTo>
                  <a:pt x="21336" y="1524"/>
                </a:lnTo>
                <a:lnTo>
                  <a:pt x="25908" y="6096"/>
                </a:lnTo>
                <a:lnTo>
                  <a:pt x="28956" y="10668"/>
                </a:lnTo>
                <a:lnTo>
                  <a:pt x="32004" y="16764"/>
                </a:lnTo>
                <a:lnTo>
                  <a:pt x="32004" y="47339"/>
                </a:lnTo>
                <a:lnTo>
                  <a:pt x="33623" y="48863"/>
                </a:lnTo>
                <a:lnTo>
                  <a:pt x="33623" y="50387"/>
                </a:lnTo>
                <a:lnTo>
                  <a:pt x="36671" y="53435"/>
                </a:lnTo>
                <a:lnTo>
                  <a:pt x="38195" y="53435"/>
                </a:lnTo>
                <a:lnTo>
                  <a:pt x="39719" y="54959"/>
                </a:lnTo>
                <a:lnTo>
                  <a:pt x="50387" y="54959"/>
                </a:lnTo>
                <a:lnTo>
                  <a:pt x="50387" y="64103"/>
                </a:lnTo>
                <a:lnTo>
                  <a:pt x="44291" y="64103"/>
                </a:lnTo>
                <a:lnTo>
                  <a:pt x="41243" y="65627"/>
                </a:lnTo>
                <a:lnTo>
                  <a:pt x="38195" y="65627"/>
                </a:lnTo>
                <a:lnTo>
                  <a:pt x="35147" y="68675"/>
                </a:lnTo>
                <a:lnTo>
                  <a:pt x="33623" y="68675"/>
                </a:lnTo>
                <a:lnTo>
                  <a:pt x="32004" y="70199"/>
                </a:lnTo>
                <a:lnTo>
                  <a:pt x="32004" y="106870"/>
                </a:lnTo>
                <a:lnTo>
                  <a:pt x="30480" y="109918"/>
                </a:lnTo>
                <a:lnTo>
                  <a:pt x="30480" y="112966"/>
                </a:lnTo>
                <a:lnTo>
                  <a:pt x="27432" y="119157"/>
                </a:lnTo>
                <a:lnTo>
                  <a:pt x="25908" y="120681"/>
                </a:lnTo>
                <a:lnTo>
                  <a:pt x="24384" y="123729"/>
                </a:lnTo>
                <a:lnTo>
                  <a:pt x="21336" y="125253"/>
                </a:lnTo>
                <a:lnTo>
                  <a:pt x="18288" y="125253"/>
                </a:lnTo>
                <a:lnTo>
                  <a:pt x="13716" y="126777"/>
                </a:lnTo>
                <a:lnTo>
                  <a:pt x="10668" y="1283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3" name="object 73"/>
          <p:cNvGrpSpPr/>
          <p:nvPr/>
        </p:nvGrpSpPr>
        <p:grpSpPr>
          <a:xfrm>
            <a:off x="740663" y="2993135"/>
            <a:ext cx="765810" cy="134620"/>
            <a:chOff x="740663" y="2993135"/>
            <a:chExt cx="765810" cy="134620"/>
          </a:xfrm>
        </p:grpSpPr>
        <p:pic>
          <p:nvPicPr>
            <p:cNvPr id="74" name="object 74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740663" y="2993135"/>
              <a:ext cx="91630" cy="134397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856678" y="3022092"/>
              <a:ext cx="82486" cy="103822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965168" y="3022091"/>
              <a:ext cx="87058" cy="105441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079753" y="3022091"/>
              <a:ext cx="84010" cy="102298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192720" y="3022091"/>
              <a:ext cx="84010" cy="102298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1301210" y="3022091"/>
              <a:ext cx="91630" cy="105441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1420367" y="3022091"/>
              <a:ext cx="85534" cy="102298"/>
            </a:xfrm>
            <a:prstGeom prst="rect">
              <a:avLst/>
            </a:prstGeom>
          </p:spPr>
        </p:pic>
      </p:grpSp>
      <p:sp>
        <p:nvSpPr>
          <p:cNvPr id="81" name="object 81"/>
          <p:cNvSpPr/>
          <p:nvPr/>
        </p:nvSpPr>
        <p:spPr>
          <a:xfrm>
            <a:off x="1553241" y="3023616"/>
            <a:ext cx="35560" cy="104139"/>
          </a:xfrm>
          <a:custGeom>
            <a:avLst/>
            <a:gdLst/>
            <a:ahLst/>
            <a:cxnLst/>
            <a:rect l="l" t="t" r="r" b="b"/>
            <a:pathLst>
              <a:path w="35559" h="104139">
                <a:moveTo>
                  <a:pt x="29051" y="32099"/>
                </a:moveTo>
                <a:lnTo>
                  <a:pt x="6096" y="32099"/>
                </a:lnTo>
                <a:lnTo>
                  <a:pt x="3048" y="29051"/>
                </a:lnTo>
                <a:lnTo>
                  <a:pt x="1524" y="26003"/>
                </a:lnTo>
                <a:lnTo>
                  <a:pt x="0" y="24479"/>
                </a:lnTo>
                <a:lnTo>
                  <a:pt x="0" y="10763"/>
                </a:lnTo>
                <a:lnTo>
                  <a:pt x="1524" y="7620"/>
                </a:lnTo>
                <a:lnTo>
                  <a:pt x="7620" y="1524"/>
                </a:lnTo>
                <a:lnTo>
                  <a:pt x="10668" y="0"/>
                </a:lnTo>
                <a:lnTo>
                  <a:pt x="24384" y="0"/>
                </a:lnTo>
                <a:lnTo>
                  <a:pt x="25908" y="1524"/>
                </a:lnTo>
                <a:lnTo>
                  <a:pt x="29051" y="3048"/>
                </a:lnTo>
                <a:lnTo>
                  <a:pt x="32099" y="6096"/>
                </a:lnTo>
                <a:lnTo>
                  <a:pt x="32099" y="7620"/>
                </a:lnTo>
                <a:lnTo>
                  <a:pt x="33623" y="10763"/>
                </a:lnTo>
                <a:lnTo>
                  <a:pt x="35147" y="12287"/>
                </a:lnTo>
                <a:lnTo>
                  <a:pt x="35147" y="21431"/>
                </a:lnTo>
                <a:lnTo>
                  <a:pt x="33623" y="24479"/>
                </a:lnTo>
                <a:lnTo>
                  <a:pt x="32099" y="26003"/>
                </a:lnTo>
                <a:lnTo>
                  <a:pt x="32099" y="29051"/>
                </a:lnTo>
                <a:lnTo>
                  <a:pt x="29051" y="32099"/>
                </a:lnTo>
                <a:close/>
              </a:path>
              <a:path w="35559" h="104139">
                <a:moveTo>
                  <a:pt x="21336" y="35147"/>
                </a:moveTo>
                <a:lnTo>
                  <a:pt x="12192" y="35147"/>
                </a:lnTo>
                <a:lnTo>
                  <a:pt x="10668" y="33623"/>
                </a:lnTo>
                <a:lnTo>
                  <a:pt x="7620" y="32099"/>
                </a:lnTo>
                <a:lnTo>
                  <a:pt x="25908" y="32099"/>
                </a:lnTo>
                <a:lnTo>
                  <a:pt x="24384" y="33623"/>
                </a:lnTo>
                <a:lnTo>
                  <a:pt x="21336" y="35147"/>
                </a:lnTo>
                <a:close/>
              </a:path>
              <a:path w="35559" h="104139">
                <a:moveTo>
                  <a:pt x="21336" y="68770"/>
                </a:moveTo>
                <a:lnTo>
                  <a:pt x="12192" y="68770"/>
                </a:lnTo>
                <a:lnTo>
                  <a:pt x="15240" y="67246"/>
                </a:lnTo>
                <a:lnTo>
                  <a:pt x="19812" y="67246"/>
                </a:lnTo>
                <a:lnTo>
                  <a:pt x="21336" y="68770"/>
                </a:lnTo>
                <a:close/>
              </a:path>
              <a:path w="35559" h="104139">
                <a:moveTo>
                  <a:pt x="24384" y="102298"/>
                </a:moveTo>
                <a:lnTo>
                  <a:pt x="10668" y="102298"/>
                </a:lnTo>
                <a:lnTo>
                  <a:pt x="7620" y="100774"/>
                </a:lnTo>
                <a:lnTo>
                  <a:pt x="0" y="93154"/>
                </a:lnTo>
                <a:lnTo>
                  <a:pt x="0" y="77914"/>
                </a:lnTo>
                <a:lnTo>
                  <a:pt x="7620" y="70294"/>
                </a:lnTo>
                <a:lnTo>
                  <a:pt x="10668" y="68770"/>
                </a:lnTo>
                <a:lnTo>
                  <a:pt x="24384" y="68770"/>
                </a:lnTo>
                <a:lnTo>
                  <a:pt x="25908" y="70294"/>
                </a:lnTo>
                <a:lnTo>
                  <a:pt x="29051" y="71818"/>
                </a:lnTo>
                <a:lnTo>
                  <a:pt x="32099" y="74866"/>
                </a:lnTo>
                <a:lnTo>
                  <a:pt x="32099" y="76390"/>
                </a:lnTo>
                <a:lnTo>
                  <a:pt x="33623" y="77914"/>
                </a:lnTo>
                <a:lnTo>
                  <a:pt x="35147" y="80962"/>
                </a:lnTo>
                <a:lnTo>
                  <a:pt x="35147" y="90106"/>
                </a:lnTo>
                <a:lnTo>
                  <a:pt x="33623" y="93154"/>
                </a:lnTo>
                <a:lnTo>
                  <a:pt x="32099" y="94678"/>
                </a:lnTo>
                <a:lnTo>
                  <a:pt x="32099" y="96202"/>
                </a:lnTo>
                <a:lnTo>
                  <a:pt x="29051" y="99250"/>
                </a:lnTo>
                <a:lnTo>
                  <a:pt x="25908" y="100774"/>
                </a:lnTo>
                <a:lnTo>
                  <a:pt x="24384" y="102298"/>
                </a:lnTo>
                <a:close/>
              </a:path>
              <a:path w="35559" h="104139">
                <a:moveTo>
                  <a:pt x="19812" y="103917"/>
                </a:moveTo>
                <a:lnTo>
                  <a:pt x="15240" y="103917"/>
                </a:lnTo>
                <a:lnTo>
                  <a:pt x="12192" y="102298"/>
                </a:lnTo>
                <a:lnTo>
                  <a:pt x="21336" y="102298"/>
                </a:lnTo>
                <a:lnTo>
                  <a:pt x="19812" y="1039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2" name="object 82"/>
          <p:cNvGrpSpPr/>
          <p:nvPr/>
        </p:nvGrpSpPr>
        <p:grpSpPr>
          <a:xfrm>
            <a:off x="1753361" y="2991611"/>
            <a:ext cx="530225" cy="172720"/>
            <a:chOff x="1753361" y="2991611"/>
            <a:chExt cx="530225" cy="172720"/>
          </a:xfrm>
        </p:grpSpPr>
        <p:sp>
          <p:nvSpPr>
            <p:cNvPr id="83" name="object 83"/>
            <p:cNvSpPr/>
            <p:nvPr/>
          </p:nvSpPr>
          <p:spPr>
            <a:xfrm>
              <a:off x="1753362" y="2994164"/>
              <a:ext cx="81280" cy="130810"/>
            </a:xfrm>
            <a:custGeom>
              <a:avLst/>
              <a:gdLst/>
              <a:ahLst/>
              <a:cxnLst/>
              <a:rect l="l" t="t" r="r" b="b"/>
              <a:pathLst>
                <a:path w="81280" h="130810">
                  <a:moveTo>
                    <a:pt x="80962" y="0"/>
                  </a:moveTo>
                  <a:lnTo>
                    <a:pt x="0" y="0"/>
                  </a:lnTo>
                  <a:lnTo>
                    <a:pt x="0" y="20320"/>
                  </a:lnTo>
                  <a:lnTo>
                    <a:pt x="27432" y="20320"/>
                  </a:lnTo>
                  <a:lnTo>
                    <a:pt x="27432" y="110490"/>
                  </a:lnTo>
                  <a:lnTo>
                    <a:pt x="0" y="110490"/>
                  </a:lnTo>
                  <a:lnTo>
                    <a:pt x="0" y="130810"/>
                  </a:lnTo>
                  <a:lnTo>
                    <a:pt x="80962" y="130810"/>
                  </a:lnTo>
                  <a:lnTo>
                    <a:pt x="80962" y="110490"/>
                  </a:lnTo>
                  <a:lnTo>
                    <a:pt x="53428" y="110490"/>
                  </a:lnTo>
                  <a:lnTo>
                    <a:pt x="53428" y="20320"/>
                  </a:lnTo>
                  <a:lnTo>
                    <a:pt x="80962" y="20320"/>
                  </a:lnTo>
                  <a:lnTo>
                    <a:pt x="8096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4" name="object 84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1863280" y="3022091"/>
              <a:ext cx="84010" cy="102298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1976342" y="3022092"/>
              <a:ext cx="90106" cy="142017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2087879" y="3023616"/>
              <a:ext cx="84010" cy="103917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2191702" y="2991611"/>
              <a:ext cx="91630" cy="135921"/>
            </a:xfrm>
            <a:prstGeom prst="rect">
              <a:avLst/>
            </a:prstGeom>
          </p:spPr>
        </p:pic>
      </p:grpSp>
      <p:grpSp>
        <p:nvGrpSpPr>
          <p:cNvPr id="88" name="object 88"/>
          <p:cNvGrpSpPr/>
          <p:nvPr/>
        </p:nvGrpSpPr>
        <p:grpSpPr>
          <a:xfrm>
            <a:off x="2417730" y="2982372"/>
            <a:ext cx="434340" cy="145415"/>
            <a:chOff x="2417730" y="2982372"/>
            <a:chExt cx="434340" cy="145415"/>
          </a:xfrm>
        </p:grpSpPr>
        <p:pic>
          <p:nvPicPr>
            <p:cNvPr id="89" name="object 89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2417730" y="2982372"/>
              <a:ext cx="96297" cy="142017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2538412" y="3022091"/>
              <a:ext cx="313181" cy="105441"/>
            </a:xfrm>
            <a:prstGeom prst="rect">
              <a:avLst/>
            </a:prstGeom>
          </p:spPr>
        </p:pic>
      </p:grpSp>
      <p:grpSp>
        <p:nvGrpSpPr>
          <p:cNvPr id="91" name="object 91"/>
          <p:cNvGrpSpPr/>
          <p:nvPr/>
        </p:nvGrpSpPr>
        <p:grpSpPr>
          <a:xfrm>
            <a:off x="2976848" y="2980848"/>
            <a:ext cx="429259" cy="146685"/>
            <a:chOff x="2976848" y="2980848"/>
            <a:chExt cx="429259" cy="146685"/>
          </a:xfrm>
        </p:grpSpPr>
        <p:pic>
          <p:nvPicPr>
            <p:cNvPr id="92" name="object 92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2976848" y="2982372"/>
              <a:ext cx="96202" cy="142017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3095910" y="2980848"/>
              <a:ext cx="85534" cy="143541"/>
            </a:xfrm>
            <a:prstGeom prst="rect">
              <a:avLst/>
            </a:prstGeom>
          </p:spPr>
        </p:pic>
        <p:sp>
          <p:nvSpPr>
            <p:cNvPr id="94" name="object 94"/>
            <p:cNvSpPr/>
            <p:nvPr/>
          </p:nvSpPr>
          <p:spPr>
            <a:xfrm>
              <a:off x="3207435" y="2983483"/>
              <a:ext cx="85725" cy="140970"/>
            </a:xfrm>
            <a:custGeom>
              <a:avLst/>
              <a:gdLst/>
              <a:ahLst/>
              <a:cxnLst/>
              <a:rect l="l" t="t" r="r" b="b"/>
              <a:pathLst>
                <a:path w="85725" h="140969">
                  <a:moveTo>
                    <a:pt x="85534" y="123190"/>
                  </a:moveTo>
                  <a:lnTo>
                    <a:pt x="56489" y="123190"/>
                  </a:lnTo>
                  <a:lnTo>
                    <a:pt x="56489" y="20320"/>
                  </a:lnTo>
                  <a:lnTo>
                    <a:pt x="56489" y="0"/>
                  </a:lnTo>
                  <a:lnTo>
                    <a:pt x="3048" y="0"/>
                  </a:lnTo>
                  <a:lnTo>
                    <a:pt x="3048" y="20320"/>
                  </a:lnTo>
                  <a:lnTo>
                    <a:pt x="32105" y="20320"/>
                  </a:lnTo>
                  <a:lnTo>
                    <a:pt x="32105" y="123190"/>
                  </a:lnTo>
                  <a:lnTo>
                    <a:pt x="0" y="123190"/>
                  </a:lnTo>
                  <a:lnTo>
                    <a:pt x="0" y="140970"/>
                  </a:lnTo>
                  <a:lnTo>
                    <a:pt x="85534" y="140970"/>
                  </a:lnTo>
                  <a:lnTo>
                    <a:pt x="85534" y="1231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5" name="object 95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3314414" y="3022091"/>
              <a:ext cx="91630" cy="105441"/>
            </a:xfrm>
            <a:prstGeom prst="rect">
              <a:avLst/>
            </a:prstGeom>
          </p:spPr>
        </p:pic>
      </p:grpSp>
      <p:pic>
        <p:nvPicPr>
          <p:cNvPr id="96" name="object 96"/>
          <p:cNvPicPr/>
          <p:nvPr/>
        </p:nvPicPr>
        <p:blipFill>
          <a:blip r:embed="rId54" cstate="print"/>
          <a:stretch>
            <a:fillRect/>
          </a:stretch>
        </p:blipFill>
        <p:spPr>
          <a:xfrm>
            <a:off x="743712" y="3370326"/>
            <a:ext cx="438340" cy="453485"/>
          </a:xfrm>
          <a:prstGeom prst="rect">
            <a:avLst/>
          </a:prstGeom>
        </p:spPr>
      </p:pic>
      <p:pic>
        <p:nvPicPr>
          <p:cNvPr id="97" name="object 97"/>
          <p:cNvPicPr/>
          <p:nvPr/>
        </p:nvPicPr>
        <p:blipFill>
          <a:blip r:embed="rId55" cstate="print"/>
          <a:stretch>
            <a:fillRect/>
          </a:stretch>
        </p:blipFill>
        <p:spPr>
          <a:xfrm>
            <a:off x="1278255" y="3370326"/>
            <a:ext cx="2271331" cy="453485"/>
          </a:xfrm>
          <a:prstGeom prst="rect">
            <a:avLst/>
          </a:prstGeom>
        </p:spPr>
      </p:pic>
      <p:grpSp>
        <p:nvGrpSpPr>
          <p:cNvPr id="98" name="object 98"/>
          <p:cNvGrpSpPr/>
          <p:nvPr/>
        </p:nvGrpSpPr>
        <p:grpSpPr>
          <a:xfrm>
            <a:off x="742187" y="4025455"/>
            <a:ext cx="438784" cy="127000"/>
            <a:chOff x="742187" y="4025455"/>
            <a:chExt cx="438784" cy="127000"/>
          </a:xfrm>
        </p:grpSpPr>
        <p:pic>
          <p:nvPicPr>
            <p:cNvPr id="99" name="object 99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742187" y="4054506"/>
              <a:ext cx="132873" cy="97726"/>
            </a:xfrm>
            <a:prstGeom prst="rect">
              <a:avLst/>
            </a:prstGeom>
          </p:spPr>
        </p:pic>
        <p:pic>
          <p:nvPicPr>
            <p:cNvPr id="100" name="object 100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896397" y="4026979"/>
              <a:ext cx="134397" cy="97726"/>
            </a:xfrm>
            <a:prstGeom prst="rect">
              <a:avLst/>
            </a:prstGeom>
          </p:spPr>
        </p:pic>
        <p:sp>
          <p:nvSpPr>
            <p:cNvPr id="101" name="object 101"/>
            <p:cNvSpPr/>
            <p:nvPr/>
          </p:nvSpPr>
          <p:spPr>
            <a:xfrm>
              <a:off x="1050696" y="4025467"/>
              <a:ext cx="130175" cy="99695"/>
            </a:xfrm>
            <a:custGeom>
              <a:avLst/>
              <a:gdLst/>
              <a:ahLst/>
              <a:cxnLst/>
              <a:rect l="l" t="t" r="r" b="b"/>
              <a:pathLst>
                <a:path w="130175" h="99695">
                  <a:moveTo>
                    <a:pt x="36664" y="6096"/>
                  </a:moveTo>
                  <a:lnTo>
                    <a:pt x="32092" y="1524"/>
                  </a:lnTo>
                  <a:lnTo>
                    <a:pt x="30568" y="1524"/>
                  </a:lnTo>
                  <a:lnTo>
                    <a:pt x="28956" y="0"/>
                  </a:lnTo>
                  <a:lnTo>
                    <a:pt x="25908" y="0"/>
                  </a:lnTo>
                  <a:lnTo>
                    <a:pt x="24384" y="1524"/>
                  </a:lnTo>
                  <a:lnTo>
                    <a:pt x="22860" y="1524"/>
                  </a:lnTo>
                  <a:lnTo>
                    <a:pt x="18288" y="6096"/>
                  </a:lnTo>
                  <a:lnTo>
                    <a:pt x="18288" y="13716"/>
                  </a:lnTo>
                  <a:lnTo>
                    <a:pt x="22860" y="18288"/>
                  </a:lnTo>
                  <a:lnTo>
                    <a:pt x="24384" y="18288"/>
                  </a:lnTo>
                  <a:lnTo>
                    <a:pt x="24384" y="19812"/>
                  </a:lnTo>
                  <a:lnTo>
                    <a:pt x="30568" y="19812"/>
                  </a:lnTo>
                  <a:lnTo>
                    <a:pt x="30568" y="18288"/>
                  </a:lnTo>
                  <a:lnTo>
                    <a:pt x="32092" y="18288"/>
                  </a:lnTo>
                  <a:lnTo>
                    <a:pt x="36664" y="13716"/>
                  </a:lnTo>
                  <a:lnTo>
                    <a:pt x="36664" y="6096"/>
                  </a:lnTo>
                  <a:close/>
                </a:path>
                <a:path w="130175" h="99695">
                  <a:moveTo>
                    <a:pt x="56476" y="88582"/>
                  </a:moveTo>
                  <a:lnTo>
                    <a:pt x="35140" y="88582"/>
                  </a:lnTo>
                  <a:lnTo>
                    <a:pt x="35140" y="28956"/>
                  </a:lnTo>
                  <a:lnTo>
                    <a:pt x="3048" y="28956"/>
                  </a:lnTo>
                  <a:lnTo>
                    <a:pt x="3048" y="39712"/>
                  </a:lnTo>
                  <a:lnTo>
                    <a:pt x="22860" y="39712"/>
                  </a:lnTo>
                  <a:lnTo>
                    <a:pt x="22860" y="88582"/>
                  </a:lnTo>
                  <a:lnTo>
                    <a:pt x="0" y="88582"/>
                  </a:lnTo>
                  <a:lnTo>
                    <a:pt x="0" y="97726"/>
                  </a:lnTo>
                  <a:lnTo>
                    <a:pt x="56476" y="97726"/>
                  </a:lnTo>
                  <a:lnTo>
                    <a:pt x="56476" y="88582"/>
                  </a:lnTo>
                  <a:close/>
                </a:path>
                <a:path w="130175" h="99695">
                  <a:moveTo>
                    <a:pt x="129832" y="32092"/>
                  </a:moveTo>
                  <a:lnTo>
                    <a:pt x="123736" y="29044"/>
                  </a:lnTo>
                  <a:lnTo>
                    <a:pt x="100774" y="29044"/>
                  </a:lnTo>
                  <a:lnTo>
                    <a:pt x="91630" y="32092"/>
                  </a:lnTo>
                  <a:lnTo>
                    <a:pt x="82486" y="41236"/>
                  </a:lnTo>
                  <a:lnTo>
                    <a:pt x="79438" y="45808"/>
                  </a:lnTo>
                  <a:lnTo>
                    <a:pt x="76390" y="54952"/>
                  </a:lnTo>
                  <a:lnTo>
                    <a:pt x="76390" y="64096"/>
                  </a:lnTo>
                  <a:lnTo>
                    <a:pt x="102273" y="98679"/>
                  </a:lnTo>
                  <a:lnTo>
                    <a:pt x="110020" y="99250"/>
                  </a:lnTo>
                  <a:lnTo>
                    <a:pt x="116116" y="99250"/>
                  </a:lnTo>
                  <a:lnTo>
                    <a:pt x="120688" y="97726"/>
                  </a:lnTo>
                  <a:lnTo>
                    <a:pt x="126784" y="97726"/>
                  </a:lnTo>
                  <a:lnTo>
                    <a:pt x="129832" y="96202"/>
                  </a:lnTo>
                  <a:lnTo>
                    <a:pt x="129832" y="84010"/>
                  </a:lnTo>
                  <a:lnTo>
                    <a:pt x="120688" y="88582"/>
                  </a:lnTo>
                  <a:lnTo>
                    <a:pt x="103822" y="88582"/>
                  </a:lnTo>
                  <a:lnTo>
                    <a:pt x="99250" y="87058"/>
                  </a:lnTo>
                  <a:lnTo>
                    <a:pt x="94678" y="82486"/>
                  </a:lnTo>
                  <a:lnTo>
                    <a:pt x="90106" y="79438"/>
                  </a:lnTo>
                  <a:lnTo>
                    <a:pt x="88582" y="71716"/>
                  </a:lnTo>
                  <a:lnTo>
                    <a:pt x="88582" y="56476"/>
                  </a:lnTo>
                  <a:lnTo>
                    <a:pt x="93154" y="47332"/>
                  </a:lnTo>
                  <a:lnTo>
                    <a:pt x="99250" y="41236"/>
                  </a:lnTo>
                  <a:lnTo>
                    <a:pt x="102298" y="39712"/>
                  </a:lnTo>
                  <a:lnTo>
                    <a:pt x="105346" y="39712"/>
                  </a:lnTo>
                  <a:lnTo>
                    <a:pt x="108496" y="38188"/>
                  </a:lnTo>
                  <a:lnTo>
                    <a:pt x="114592" y="38188"/>
                  </a:lnTo>
                  <a:lnTo>
                    <a:pt x="117640" y="39712"/>
                  </a:lnTo>
                  <a:lnTo>
                    <a:pt x="120688" y="39712"/>
                  </a:lnTo>
                  <a:lnTo>
                    <a:pt x="123736" y="41236"/>
                  </a:lnTo>
                  <a:lnTo>
                    <a:pt x="126784" y="41236"/>
                  </a:lnTo>
                  <a:lnTo>
                    <a:pt x="129832" y="42760"/>
                  </a:lnTo>
                  <a:lnTo>
                    <a:pt x="129832" y="320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2" name="object 102"/>
          <p:cNvGrpSpPr/>
          <p:nvPr/>
        </p:nvGrpSpPr>
        <p:grpSpPr>
          <a:xfrm>
            <a:off x="1281302" y="4027233"/>
            <a:ext cx="362585" cy="97790"/>
            <a:chOff x="1281302" y="4027233"/>
            <a:chExt cx="362585" cy="97790"/>
          </a:xfrm>
        </p:grpSpPr>
        <p:sp>
          <p:nvSpPr>
            <p:cNvPr id="103" name="object 103"/>
            <p:cNvSpPr/>
            <p:nvPr/>
          </p:nvSpPr>
          <p:spPr>
            <a:xfrm>
              <a:off x="1281302" y="4054506"/>
              <a:ext cx="53975" cy="70485"/>
            </a:xfrm>
            <a:custGeom>
              <a:avLst/>
              <a:gdLst/>
              <a:ahLst/>
              <a:cxnLst/>
              <a:rect l="l" t="t" r="r" b="b"/>
              <a:pathLst>
                <a:path w="53975" h="70485">
                  <a:moveTo>
                    <a:pt x="39719" y="70199"/>
                  </a:moveTo>
                  <a:lnTo>
                    <a:pt x="33623" y="70199"/>
                  </a:lnTo>
                  <a:lnTo>
                    <a:pt x="25931" y="69627"/>
                  </a:lnTo>
                  <a:lnTo>
                    <a:pt x="0" y="35052"/>
                  </a:lnTo>
                  <a:lnTo>
                    <a:pt x="0" y="25908"/>
                  </a:lnTo>
                  <a:lnTo>
                    <a:pt x="3048" y="16764"/>
                  </a:lnTo>
                  <a:lnTo>
                    <a:pt x="6191" y="12192"/>
                  </a:lnTo>
                  <a:lnTo>
                    <a:pt x="15335" y="3048"/>
                  </a:lnTo>
                  <a:lnTo>
                    <a:pt x="24479" y="0"/>
                  </a:lnTo>
                  <a:lnTo>
                    <a:pt x="47434" y="0"/>
                  </a:lnTo>
                  <a:lnTo>
                    <a:pt x="53530" y="3048"/>
                  </a:lnTo>
                  <a:lnTo>
                    <a:pt x="53530" y="13716"/>
                  </a:lnTo>
                  <a:lnTo>
                    <a:pt x="50482" y="12192"/>
                  </a:lnTo>
                  <a:lnTo>
                    <a:pt x="47434" y="12192"/>
                  </a:lnTo>
                  <a:lnTo>
                    <a:pt x="44291" y="10668"/>
                  </a:lnTo>
                  <a:lnTo>
                    <a:pt x="41243" y="10668"/>
                  </a:lnTo>
                  <a:lnTo>
                    <a:pt x="38195" y="9144"/>
                  </a:lnTo>
                  <a:lnTo>
                    <a:pt x="30575" y="9144"/>
                  </a:lnTo>
                  <a:lnTo>
                    <a:pt x="29051" y="10668"/>
                  </a:lnTo>
                  <a:lnTo>
                    <a:pt x="26003" y="10668"/>
                  </a:lnTo>
                  <a:lnTo>
                    <a:pt x="19907" y="13716"/>
                  </a:lnTo>
                  <a:lnTo>
                    <a:pt x="18383" y="16764"/>
                  </a:lnTo>
                  <a:lnTo>
                    <a:pt x="16859" y="18288"/>
                  </a:lnTo>
                  <a:lnTo>
                    <a:pt x="12287" y="27432"/>
                  </a:lnTo>
                  <a:lnTo>
                    <a:pt x="12287" y="42672"/>
                  </a:lnTo>
                  <a:lnTo>
                    <a:pt x="13811" y="50387"/>
                  </a:lnTo>
                  <a:lnTo>
                    <a:pt x="18383" y="53435"/>
                  </a:lnTo>
                  <a:lnTo>
                    <a:pt x="21431" y="58007"/>
                  </a:lnTo>
                  <a:lnTo>
                    <a:pt x="27527" y="59531"/>
                  </a:lnTo>
                  <a:lnTo>
                    <a:pt x="44291" y="59531"/>
                  </a:lnTo>
                  <a:lnTo>
                    <a:pt x="53530" y="54959"/>
                  </a:lnTo>
                  <a:lnTo>
                    <a:pt x="53530" y="67151"/>
                  </a:lnTo>
                  <a:lnTo>
                    <a:pt x="50482" y="68675"/>
                  </a:lnTo>
                  <a:lnTo>
                    <a:pt x="42767" y="68675"/>
                  </a:lnTo>
                  <a:lnTo>
                    <a:pt x="39719" y="701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4" name="object 104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1359217" y="4027233"/>
              <a:ext cx="129921" cy="97472"/>
            </a:xfrm>
            <a:prstGeom prst="rect">
              <a:avLst/>
            </a:prstGeom>
          </p:spPr>
        </p:pic>
        <p:sp>
          <p:nvSpPr>
            <p:cNvPr id="105" name="object 105"/>
            <p:cNvSpPr/>
            <p:nvPr/>
          </p:nvSpPr>
          <p:spPr>
            <a:xfrm>
              <a:off x="1511998" y="4054512"/>
              <a:ext cx="131445" cy="70485"/>
            </a:xfrm>
            <a:custGeom>
              <a:avLst/>
              <a:gdLst/>
              <a:ahLst/>
              <a:cxnLst/>
              <a:rect l="l" t="t" r="r" b="b"/>
              <a:pathLst>
                <a:path w="131444" h="70485">
                  <a:moveTo>
                    <a:pt x="53428" y="45808"/>
                  </a:moveTo>
                  <a:lnTo>
                    <a:pt x="51904" y="44196"/>
                  </a:lnTo>
                  <a:lnTo>
                    <a:pt x="51904" y="41148"/>
                  </a:lnTo>
                  <a:lnTo>
                    <a:pt x="47332" y="36576"/>
                  </a:lnTo>
                  <a:lnTo>
                    <a:pt x="44284" y="35052"/>
                  </a:lnTo>
                  <a:lnTo>
                    <a:pt x="42760" y="33528"/>
                  </a:lnTo>
                  <a:lnTo>
                    <a:pt x="39712" y="32004"/>
                  </a:lnTo>
                  <a:lnTo>
                    <a:pt x="35140" y="32004"/>
                  </a:lnTo>
                  <a:lnTo>
                    <a:pt x="32092" y="30480"/>
                  </a:lnTo>
                  <a:lnTo>
                    <a:pt x="27520" y="28956"/>
                  </a:lnTo>
                  <a:lnTo>
                    <a:pt x="24384" y="27432"/>
                  </a:lnTo>
                  <a:lnTo>
                    <a:pt x="22860" y="27432"/>
                  </a:lnTo>
                  <a:lnTo>
                    <a:pt x="19812" y="25908"/>
                  </a:lnTo>
                  <a:lnTo>
                    <a:pt x="18288" y="25908"/>
                  </a:lnTo>
                  <a:lnTo>
                    <a:pt x="13716" y="21336"/>
                  </a:lnTo>
                  <a:lnTo>
                    <a:pt x="13716" y="15240"/>
                  </a:lnTo>
                  <a:lnTo>
                    <a:pt x="15240" y="15240"/>
                  </a:lnTo>
                  <a:lnTo>
                    <a:pt x="15240" y="13716"/>
                  </a:lnTo>
                  <a:lnTo>
                    <a:pt x="18288" y="10668"/>
                  </a:lnTo>
                  <a:lnTo>
                    <a:pt x="19812" y="10668"/>
                  </a:lnTo>
                  <a:lnTo>
                    <a:pt x="22860" y="9144"/>
                  </a:lnTo>
                  <a:lnTo>
                    <a:pt x="38188" y="9144"/>
                  </a:lnTo>
                  <a:lnTo>
                    <a:pt x="41236" y="10668"/>
                  </a:lnTo>
                  <a:lnTo>
                    <a:pt x="45808" y="10668"/>
                  </a:lnTo>
                  <a:lnTo>
                    <a:pt x="48856" y="12192"/>
                  </a:lnTo>
                  <a:lnTo>
                    <a:pt x="48856" y="9144"/>
                  </a:lnTo>
                  <a:lnTo>
                    <a:pt x="48856" y="1524"/>
                  </a:lnTo>
                  <a:lnTo>
                    <a:pt x="45808" y="0"/>
                  </a:lnTo>
                  <a:lnTo>
                    <a:pt x="19812" y="0"/>
                  </a:lnTo>
                  <a:lnTo>
                    <a:pt x="16764" y="1524"/>
                  </a:lnTo>
                  <a:lnTo>
                    <a:pt x="12192" y="3048"/>
                  </a:lnTo>
                  <a:lnTo>
                    <a:pt x="9144" y="4572"/>
                  </a:lnTo>
                  <a:lnTo>
                    <a:pt x="7620" y="6096"/>
                  </a:lnTo>
                  <a:lnTo>
                    <a:pt x="4572" y="7620"/>
                  </a:lnTo>
                  <a:lnTo>
                    <a:pt x="3048" y="10668"/>
                  </a:lnTo>
                  <a:lnTo>
                    <a:pt x="3048" y="12192"/>
                  </a:lnTo>
                  <a:lnTo>
                    <a:pt x="1524" y="15240"/>
                  </a:lnTo>
                  <a:lnTo>
                    <a:pt x="1524" y="24384"/>
                  </a:lnTo>
                  <a:lnTo>
                    <a:pt x="3048" y="25908"/>
                  </a:lnTo>
                  <a:lnTo>
                    <a:pt x="4572" y="28956"/>
                  </a:lnTo>
                  <a:lnTo>
                    <a:pt x="9144" y="33528"/>
                  </a:lnTo>
                  <a:lnTo>
                    <a:pt x="15240" y="36576"/>
                  </a:lnTo>
                  <a:lnTo>
                    <a:pt x="16764" y="36576"/>
                  </a:lnTo>
                  <a:lnTo>
                    <a:pt x="22860" y="39624"/>
                  </a:lnTo>
                  <a:lnTo>
                    <a:pt x="27520" y="41148"/>
                  </a:lnTo>
                  <a:lnTo>
                    <a:pt x="30568" y="41148"/>
                  </a:lnTo>
                  <a:lnTo>
                    <a:pt x="33616" y="42672"/>
                  </a:lnTo>
                  <a:lnTo>
                    <a:pt x="35140" y="44196"/>
                  </a:lnTo>
                  <a:lnTo>
                    <a:pt x="36664" y="44196"/>
                  </a:lnTo>
                  <a:lnTo>
                    <a:pt x="38188" y="45808"/>
                  </a:lnTo>
                  <a:lnTo>
                    <a:pt x="39712" y="45808"/>
                  </a:lnTo>
                  <a:lnTo>
                    <a:pt x="39712" y="47332"/>
                  </a:lnTo>
                  <a:lnTo>
                    <a:pt x="41236" y="48856"/>
                  </a:lnTo>
                  <a:lnTo>
                    <a:pt x="41236" y="54952"/>
                  </a:lnTo>
                  <a:lnTo>
                    <a:pt x="39712" y="56476"/>
                  </a:lnTo>
                  <a:lnTo>
                    <a:pt x="36664" y="58000"/>
                  </a:lnTo>
                  <a:lnTo>
                    <a:pt x="35140" y="59524"/>
                  </a:lnTo>
                  <a:lnTo>
                    <a:pt x="30568" y="61048"/>
                  </a:lnTo>
                  <a:lnTo>
                    <a:pt x="19812" y="61048"/>
                  </a:lnTo>
                  <a:lnTo>
                    <a:pt x="16764" y="59524"/>
                  </a:lnTo>
                  <a:lnTo>
                    <a:pt x="9144" y="59524"/>
                  </a:lnTo>
                  <a:lnTo>
                    <a:pt x="0" y="56476"/>
                  </a:lnTo>
                  <a:lnTo>
                    <a:pt x="0" y="68668"/>
                  </a:lnTo>
                  <a:lnTo>
                    <a:pt x="4572" y="68668"/>
                  </a:lnTo>
                  <a:lnTo>
                    <a:pt x="7620" y="70192"/>
                  </a:lnTo>
                  <a:lnTo>
                    <a:pt x="33616" y="70192"/>
                  </a:lnTo>
                  <a:lnTo>
                    <a:pt x="36664" y="68668"/>
                  </a:lnTo>
                  <a:lnTo>
                    <a:pt x="38188" y="68668"/>
                  </a:lnTo>
                  <a:lnTo>
                    <a:pt x="39712" y="67144"/>
                  </a:lnTo>
                  <a:lnTo>
                    <a:pt x="42760" y="67144"/>
                  </a:lnTo>
                  <a:lnTo>
                    <a:pt x="44284" y="65620"/>
                  </a:lnTo>
                  <a:lnTo>
                    <a:pt x="45808" y="65620"/>
                  </a:lnTo>
                  <a:lnTo>
                    <a:pt x="50380" y="61048"/>
                  </a:lnTo>
                  <a:lnTo>
                    <a:pt x="51904" y="59524"/>
                  </a:lnTo>
                  <a:lnTo>
                    <a:pt x="51904" y="56476"/>
                  </a:lnTo>
                  <a:lnTo>
                    <a:pt x="53428" y="54952"/>
                  </a:lnTo>
                  <a:lnTo>
                    <a:pt x="53428" y="45808"/>
                  </a:lnTo>
                  <a:close/>
                </a:path>
                <a:path w="131444" h="70485">
                  <a:moveTo>
                    <a:pt x="131343" y="45808"/>
                  </a:moveTo>
                  <a:lnTo>
                    <a:pt x="129819" y="44196"/>
                  </a:lnTo>
                  <a:lnTo>
                    <a:pt x="129819" y="41148"/>
                  </a:lnTo>
                  <a:lnTo>
                    <a:pt x="125247" y="36576"/>
                  </a:lnTo>
                  <a:lnTo>
                    <a:pt x="119151" y="33528"/>
                  </a:lnTo>
                  <a:lnTo>
                    <a:pt x="117627" y="32004"/>
                  </a:lnTo>
                  <a:lnTo>
                    <a:pt x="113055" y="32004"/>
                  </a:lnTo>
                  <a:lnTo>
                    <a:pt x="109905" y="30480"/>
                  </a:lnTo>
                  <a:lnTo>
                    <a:pt x="105333" y="28956"/>
                  </a:lnTo>
                  <a:lnTo>
                    <a:pt x="102285" y="27432"/>
                  </a:lnTo>
                  <a:lnTo>
                    <a:pt x="100761" y="27432"/>
                  </a:lnTo>
                  <a:lnTo>
                    <a:pt x="97713" y="25908"/>
                  </a:lnTo>
                  <a:lnTo>
                    <a:pt x="96189" y="25908"/>
                  </a:lnTo>
                  <a:lnTo>
                    <a:pt x="91617" y="21336"/>
                  </a:lnTo>
                  <a:lnTo>
                    <a:pt x="91617" y="15240"/>
                  </a:lnTo>
                  <a:lnTo>
                    <a:pt x="93141" y="13716"/>
                  </a:lnTo>
                  <a:lnTo>
                    <a:pt x="93141" y="12192"/>
                  </a:lnTo>
                  <a:lnTo>
                    <a:pt x="94665" y="12192"/>
                  </a:lnTo>
                  <a:lnTo>
                    <a:pt x="96189" y="10668"/>
                  </a:lnTo>
                  <a:lnTo>
                    <a:pt x="97713" y="10668"/>
                  </a:lnTo>
                  <a:lnTo>
                    <a:pt x="99237" y="9144"/>
                  </a:lnTo>
                  <a:lnTo>
                    <a:pt x="116103" y="9144"/>
                  </a:lnTo>
                  <a:lnTo>
                    <a:pt x="119151" y="10668"/>
                  </a:lnTo>
                  <a:lnTo>
                    <a:pt x="123723" y="10668"/>
                  </a:lnTo>
                  <a:lnTo>
                    <a:pt x="126771" y="12192"/>
                  </a:lnTo>
                  <a:lnTo>
                    <a:pt x="126771" y="9144"/>
                  </a:lnTo>
                  <a:lnTo>
                    <a:pt x="126771" y="1524"/>
                  </a:lnTo>
                  <a:lnTo>
                    <a:pt x="123723" y="0"/>
                  </a:lnTo>
                  <a:lnTo>
                    <a:pt x="97713" y="0"/>
                  </a:lnTo>
                  <a:lnTo>
                    <a:pt x="93141" y="1524"/>
                  </a:lnTo>
                  <a:lnTo>
                    <a:pt x="87045" y="4572"/>
                  </a:lnTo>
                  <a:lnTo>
                    <a:pt x="85521" y="6096"/>
                  </a:lnTo>
                  <a:lnTo>
                    <a:pt x="82473" y="7620"/>
                  </a:lnTo>
                  <a:lnTo>
                    <a:pt x="80949" y="10668"/>
                  </a:lnTo>
                  <a:lnTo>
                    <a:pt x="80949" y="12192"/>
                  </a:lnTo>
                  <a:lnTo>
                    <a:pt x="79425" y="15240"/>
                  </a:lnTo>
                  <a:lnTo>
                    <a:pt x="79425" y="24384"/>
                  </a:lnTo>
                  <a:lnTo>
                    <a:pt x="80949" y="25908"/>
                  </a:lnTo>
                  <a:lnTo>
                    <a:pt x="82473" y="28956"/>
                  </a:lnTo>
                  <a:lnTo>
                    <a:pt x="87045" y="33528"/>
                  </a:lnTo>
                  <a:lnTo>
                    <a:pt x="90093" y="35052"/>
                  </a:lnTo>
                  <a:lnTo>
                    <a:pt x="91617" y="36576"/>
                  </a:lnTo>
                  <a:lnTo>
                    <a:pt x="94665" y="36576"/>
                  </a:lnTo>
                  <a:lnTo>
                    <a:pt x="100761" y="39624"/>
                  </a:lnTo>
                  <a:lnTo>
                    <a:pt x="105333" y="41148"/>
                  </a:lnTo>
                  <a:lnTo>
                    <a:pt x="108381" y="41148"/>
                  </a:lnTo>
                  <a:lnTo>
                    <a:pt x="109905" y="42672"/>
                  </a:lnTo>
                  <a:lnTo>
                    <a:pt x="113055" y="44196"/>
                  </a:lnTo>
                  <a:lnTo>
                    <a:pt x="114579" y="44196"/>
                  </a:lnTo>
                  <a:lnTo>
                    <a:pt x="116103" y="45808"/>
                  </a:lnTo>
                  <a:lnTo>
                    <a:pt x="117627" y="45808"/>
                  </a:lnTo>
                  <a:lnTo>
                    <a:pt x="117627" y="47332"/>
                  </a:lnTo>
                  <a:lnTo>
                    <a:pt x="119151" y="48856"/>
                  </a:lnTo>
                  <a:lnTo>
                    <a:pt x="119151" y="54952"/>
                  </a:lnTo>
                  <a:lnTo>
                    <a:pt x="117627" y="56476"/>
                  </a:lnTo>
                  <a:lnTo>
                    <a:pt x="111531" y="59524"/>
                  </a:lnTo>
                  <a:lnTo>
                    <a:pt x="108381" y="61048"/>
                  </a:lnTo>
                  <a:lnTo>
                    <a:pt x="97713" y="61048"/>
                  </a:lnTo>
                  <a:lnTo>
                    <a:pt x="94665" y="59524"/>
                  </a:lnTo>
                  <a:lnTo>
                    <a:pt x="87045" y="59524"/>
                  </a:lnTo>
                  <a:lnTo>
                    <a:pt x="77901" y="56476"/>
                  </a:lnTo>
                  <a:lnTo>
                    <a:pt x="77901" y="68668"/>
                  </a:lnTo>
                  <a:lnTo>
                    <a:pt x="82473" y="68668"/>
                  </a:lnTo>
                  <a:lnTo>
                    <a:pt x="85521" y="70192"/>
                  </a:lnTo>
                  <a:lnTo>
                    <a:pt x="111531" y="70192"/>
                  </a:lnTo>
                  <a:lnTo>
                    <a:pt x="113055" y="68668"/>
                  </a:lnTo>
                  <a:lnTo>
                    <a:pt x="116103" y="68668"/>
                  </a:lnTo>
                  <a:lnTo>
                    <a:pt x="117627" y="67144"/>
                  </a:lnTo>
                  <a:lnTo>
                    <a:pt x="120675" y="67144"/>
                  </a:lnTo>
                  <a:lnTo>
                    <a:pt x="122199" y="65620"/>
                  </a:lnTo>
                  <a:lnTo>
                    <a:pt x="123723" y="65620"/>
                  </a:lnTo>
                  <a:lnTo>
                    <a:pt x="128295" y="61048"/>
                  </a:lnTo>
                  <a:lnTo>
                    <a:pt x="129819" y="59524"/>
                  </a:lnTo>
                  <a:lnTo>
                    <a:pt x="129819" y="56476"/>
                  </a:lnTo>
                  <a:lnTo>
                    <a:pt x="131343" y="54952"/>
                  </a:lnTo>
                  <a:lnTo>
                    <a:pt x="131343" y="458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6" name="object 106"/>
          <p:cNvGrpSpPr/>
          <p:nvPr/>
        </p:nvGrpSpPr>
        <p:grpSpPr>
          <a:xfrm>
            <a:off x="1734978" y="4025455"/>
            <a:ext cx="293370" cy="99695"/>
            <a:chOff x="1734978" y="4025455"/>
            <a:chExt cx="293370" cy="99695"/>
          </a:xfrm>
        </p:grpSpPr>
        <p:pic>
          <p:nvPicPr>
            <p:cNvPr id="107" name="object 107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1734978" y="4034599"/>
              <a:ext cx="138969" cy="90106"/>
            </a:xfrm>
            <a:prstGeom prst="rect">
              <a:avLst/>
            </a:prstGeom>
          </p:spPr>
        </p:pic>
        <p:sp>
          <p:nvSpPr>
            <p:cNvPr id="108" name="object 108"/>
            <p:cNvSpPr/>
            <p:nvPr/>
          </p:nvSpPr>
          <p:spPr>
            <a:xfrm>
              <a:off x="1896897" y="4025467"/>
              <a:ext cx="131445" cy="97790"/>
            </a:xfrm>
            <a:custGeom>
              <a:avLst/>
              <a:gdLst/>
              <a:ahLst/>
              <a:cxnLst/>
              <a:rect l="l" t="t" r="r" b="b"/>
              <a:pathLst>
                <a:path w="131444" h="97789">
                  <a:moveTo>
                    <a:pt x="35140" y="4572"/>
                  </a:moveTo>
                  <a:lnTo>
                    <a:pt x="33616" y="4572"/>
                  </a:lnTo>
                  <a:lnTo>
                    <a:pt x="33616" y="3048"/>
                  </a:lnTo>
                  <a:lnTo>
                    <a:pt x="32092" y="3048"/>
                  </a:lnTo>
                  <a:lnTo>
                    <a:pt x="30568" y="1524"/>
                  </a:lnTo>
                  <a:lnTo>
                    <a:pt x="29044" y="1524"/>
                  </a:lnTo>
                  <a:lnTo>
                    <a:pt x="27520" y="0"/>
                  </a:lnTo>
                  <a:lnTo>
                    <a:pt x="24472" y="0"/>
                  </a:lnTo>
                  <a:lnTo>
                    <a:pt x="22948" y="1524"/>
                  </a:lnTo>
                  <a:lnTo>
                    <a:pt x="21336" y="1524"/>
                  </a:lnTo>
                  <a:lnTo>
                    <a:pt x="16764" y="6096"/>
                  </a:lnTo>
                  <a:lnTo>
                    <a:pt x="16764" y="13716"/>
                  </a:lnTo>
                  <a:lnTo>
                    <a:pt x="21336" y="18288"/>
                  </a:lnTo>
                  <a:lnTo>
                    <a:pt x="22948" y="18288"/>
                  </a:lnTo>
                  <a:lnTo>
                    <a:pt x="22948" y="19812"/>
                  </a:lnTo>
                  <a:lnTo>
                    <a:pt x="29044" y="19812"/>
                  </a:lnTo>
                  <a:lnTo>
                    <a:pt x="32092" y="16764"/>
                  </a:lnTo>
                  <a:lnTo>
                    <a:pt x="33616" y="16764"/>
                  </a:lnTo>
                  <a:lnTo>
                    <a:pt x="33616" y="15240"/>
                  </a:lnTo>
                  <a:lnTo>
                    <a:pt x="35140" y="15240"/>
                  </a:lnTo>
                  <a:lnTo>
                    <a:pt x="35140" y="4572"/>
                  </a:lnTo>
                  <a:close/>
                </a:path>
                <a:path w="131444" h="97789">
                  <a:moveTo>
                    <a:pt x="54952" y="88582"/>
                  </a:moveTo>
                  <a:lnTo>
                    <a:pt x="33616" y="88582"/>
                  </a:lnTo>
                  <a:lnTo>
                    <a:pt x="33616" y="29044"/>
                  </a:lnTo>
                  <a:lnTo>
                    <a:pt x="1524" y="29044"/>
                  </a:lnTo>
                  <a:lnTo>
                    <a:pt x="1524" y="39712"/>
                  </a:lnTo>
                  <a:lnTo>
                    <a:pt x="21336" y="39712"/>
                  </a:lnTo>
                  <a:lnTo>
                    <a:pt x="21336" y="88582"/>
                  </a:lnTo>
                  <a:lnTo>
                    <a:pt x="0" y="88582"/>
                  </a:lnTo>
                  <a:lnTo>
                    <a:pt x="0" y="97726"/>
                  </a:lnTo>
                  <a:lnTo>
                    <a:pt x="54952" y="97726"/>
                  </a:lnTo>
                  <a:lnTo>
                    <a:pt x="54952" y="88582"/>
                  </a:lnTo>
                  <a:close/>
                </a:path>
                <a:path w="131444" h="97789">
                  <a:moveTo>
                    <a:pt x="131343" y="44284"/>
                  </a:moveTo>
                  <a:lnTo>
                    <a:pt x="129819" y="38188"/>
                  </a:lnTo>
                  <a:lnTo>
                    <a:pt x="122199" y="30568"/>
                  </a:lnTo>
                  <a:lnTo>
                    <a:pt x="117627" y="29044"/>
                  </a:lnTo>
                  <a:lnTo>
                    <a:pt x="102298" y="29044"/>
                  </a:lnTo>
                  <a:lnTo>
                    <a:pt x="100774" y="30568"/>
                  </a:lnTo>
                  <a:lnTo>
                    <a:pt x="99250" y="30568"/>
                  </a:lnTo>
                  <a:lnTo>
                    <a:pt x="96202" y="32092"/>
                  </a:lnTo>
                  <a:lnTo>
                    <a:pt x="87058" y="41236"/>
                  </a:lnTo>
                  <a:lnTo>
                    <a:pt x="87058" y="29044"/>
                  </a:lnTo>
                  <a:lnTo>
                    <a:pt x="76390" y="29044"/>
                  </a:lnTo>
                  <a:lnTo>
                    <a:pt x="76390" y="97726"/>
                  </a:lnTo>
                  <a:lnTo>
                    <a:pt x="88582" y="97726"/>
                  </a:lnTo>
                  <a:lnTo>
                    <a:pt x="88582" y="51904"/>
                  </a:lnTo>
                  <a:lnTo>
                    <a:pt x="90106" y="50380"/>
                  </a:lnTo>
                  <a:lnTo>
                    <a:pt x="91630" y="47332"/>
                  </a:lnTo>
                  <a:lnTo>
                    <a:pt x="94678" y="45808"/>
                  </a:lnTo>
                  <a:lnTo>
                    <a:pt x="100774" y="39712"/>
                  </a:lnTo>
                  <a:lnTo>
                    <a:pt x="103822" y="39712"/>
                  </a:lnTo>
                  <a:lnTo>
                    <a:pt x="105346" y="38188"/>
                  </a:lnTo>
                  <a:lnTo>
                    <a:pt x="111531" y="38188"/>
                  </a:lnTo>
                  <a:lnTo>
                    <a:pt x="114579" y="39712"/>
                  </a:lnTo>
                  <a:lnTo>
                    <a:pt x="116103" y="42760"/>
                  </a:lnTo>
                  <a:lnTo>
                    <a:pt x="119151" y="44284"/>
                  </a:lnTo>
                  <a:lnTo>
                    <a:pt x="119151" y="97726"/>
                  </a:lnTo>
                  <a:lnTo>
                    <a:pt x="131343" y="97726"/>
                  </a:lnTo>
                  <a:lnTo>
                    <a:pt x="131343" y="442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9" name="object 109"/>
          <p:cNvSpPr/>
          <p:nvPr/>
        </p:nvSpPr>
        <p:spPr>
          <a:xfrm>
            <a:off x="2127504" y="4023931"/>
            <a:ext cx="50800" cy="128905"/>
          </a:xfrm>
          <a:custGeom>
            <a:avLst/>
            <a:gdLst/>
            <a:ahLst/>
            <a:cxnLst/>
            <a:rect l="l" t="t" r="r" b="b"/>
            <a:pathLst>
              <a:path w="50800" h="128904">
                <a:moveTo>
                  <a:pt x="50482" y="128301"/>
                </a:moveTo>
                <a:lnTo>
                  <a:pt x="36671" y="128301"/>
                </a:lnTo>
                <a:lnTo>
                  <a:pt x="29051" y="125253"/>
                </a:lnTo>
                <a:lnTo>
                  <a:pt x="21431" y="117538"/>
                </a:lnTo>
                <a:lnTo>
                  <a:pt x="18383" y="111442"/>
                </a:lnTo>
                <a:lnTo>
                  <a:pt x="18383" y="71723"/>
                </a:lnTo>
                <a:lnTo>
                  <a:pt x="13811" y="67151"/>
                </a:lnTo>
                <a:lnTo>
                  <a:pt x="12287" y="67151"/>
                </a:lnTo>
                <a:lnTo>
                  <a:pt x="10763" y="65627"/>
                </a:lnTo>
                <a:lnTo>
                  <a:pt x="0" y="65627"/>
                </a:lnTo>
                <a:lnTo>
                  <a:pt x="0" y="54959"/>
                </a:lnTo>
                <a:lnTo>
                  <a:pt x="12287" y="54959"/>
                </a:lnTo>
                <a:lnTo>
                  <a:pt x="15335" y="53435"/>
                </a:lnTo>
                <a:lnTo>
                  <a:pt x="15335" y="51911"/>
                </a:lnTo>
                <a:lnTo>
                  <a:pt x="16859" y="51911"/>
                </a:lnTo>
                <a:lnTo>
                  <a:pt x="18383" y="50387"/>
                </a:lnTo>
                <a:lnTo>
                  <a:pt x="18383" y="21336"/>
                </a:lnTo>
                <a:lnTo>
                  <a:pt x="19907" y="18288"/>
                </a:lnTo>
                <a:lnTo>
                  <a:pt x="19907" y="15240"/>
                </a:lnTo>
                <a:lnTo>
                  <a:pt x="22955" y="9144"/>
                </a:lnTo>
                <a:lnTo>
                  <a:pt x="29051" y="3048"/>
                </a:lnTo>
                <a:lnTo>
                  <a:pt x="33623" y="3048"/>
                </a:lnTo>
                <a:lnTo>
                  <a:pt x="39719" y="0"/>
                </a:lnTo>
                <a:lnTo>
                  <a:pt x="50482" y="0"/>
                </a:lnTo>
                <a:lnTo>
                  <a:pt x="50482" y="10668"/>
                </a:lnTo>
                <a:lnTo>
                  <a:pt x="35147" y="10668"/>
                </a:lnTo>
                <a:lnTo>
                  <a:pt x="30575" y="15240"/>
                </a:lnTo>
                <a:lnTo>
                  <a:pt x="30575" y="53435"/>
                </a:lnTo>
                <a:lnTo>
                  <a:pt x="26003" y="59531"/>
                </a:lnTo>
                <a:lnTo>
                  <a:pt x="15335" y="61055"/>
                </a:lnTo>
                <a:lnTo>
                  <a:pt x="26003" y="61055"/>
                </a:lnTo>
                <a:lnTo>
                  <a:pt x="30575" y="67151"/>
                </a:lnTo>
                <a:lnTo>
                  <a:pt x="30575" y="112966"/>
                </a:lnTo>
                <a:lnTo>
                  <a:pt x="35147" y="119062"/>
                </a:lnTo>
                <a:lnTo>
                  <a:pt x="50482" y="119062"/>
                </a:lnTo>
                <a:lnTo>
                  <a:pt x="50482" y="1283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0" name="object 110"/>
          <p:cNvGrpSpPr/>
          <p:nvPr/>
        </p:nvGrpSpPr>
        <p:grpSpPr>
          <a:xfrm>
            <a:off x="1050702" y="4188809"/>
            <a:ext cx="438784" cy="127000"/>
            <a:chOff x="1050702" y="4188809"/>
            <a:chExt cx="438784" cy="127000"/>
          </a:xfrm>
        </p:grpSpPr>
        <p:pic>
          <p:nvPicPr>
            <p:cNvPr id="111" name="object 111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1050702" y="4217860"/>
              <a:ext cx="132873" cy="97726"/>
            </a:xfrm>
            <a:prstGeom prst="rect">
              <a:avLst/>
            </a:prstGeom>
          </p:spPr>
        </p:pic>
        <p:pic>
          <p:nvPicPr>
            <p:cNvPr id="112" name="object 112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1205007" y="4190333"/>
              <a:ext cx="132873" cy="97821"/>
            </a:xfrm>
            <a:prstGeom prst="rect">
              <a:avLst/>
            </a:prstGeom>
          </p:spPr>
        </p:pic>
        <p:sp>
          <p:nvSpPr>
            <p:cNvPr id="113" name="object 113"/>
            <p:cNvSpPr/>
            <p:nvPr/>
          </p:nvSpPr>
          <p:spPr>
            <a:xfrm>
              <a:off x="1360830" y="4188815"/>
              <a:ext cx="128270" cy="99695"/>
            </a:xfrm>
            <a:custGeom>
              <a:avLst/>
              <a:gdLst/>
              <a:ahLst/>
              <a:cxnLst/>
              <a:rect l="l" t="t" r="r" b="b"/>
              <a:pathLst>
                <a:path w="128269" h="99695">
                  <a:moveTo>
                    <a:pt x="35153" y="4572"/>
                  </a:moveTo>
                  <a:lnTo>
                    <a:pt x="33629" y="4572"/>
                  </a:lnTo>
                  <a:lnTo>
                    <a:pt x="33629" y="3048"/>
                  </a:lnTo>
                  <a:lnTo>
                    <a:pt x="32105" y="3048"/>
                  </a:lnTo>
                  <a:lnTo>
                    <a:pt x="30581" y="1524"/>
                  </a:lnTo>
                  <a:lnTo>
                    <a:pt x="29057" y="1524"/>
                  </a:lnTo>
                  <a:lnTo>
                    <a:pt x="27533" y="0"/>
                  </a:lnTo>
                  <a:lnTo>
                    <a:pt x="24485" y="0"/>
                  </a:lnTo>
                  <a:lnTo>
                    <a:pt x="22961" y="1524"/>
                  </a:lnTo>
                  <a:lnTo>
                    <a:pt x="21336" y="1524"/>
                  </a:lnTo>
                  <a:lnTo>
                    <a:pt x="16764" y="6096"/>
                  </a:lnTo>
                  <a:lnTo>
                    <a:pt x="16764" y="13716"/>
                  </a:lnTo>
                  <a:lnTo>
                    <a:pt x="21336" y="18288"/>
                  </a:lnTo>
                  <a:lnTo>
                    <a:pt x="22961" y="18288"/>
                  </a:lnTo>
                  <a:lnTo>
                    <a:pt x="22961" y="19812"/>
                  </a:lnTo>
                  <a:lnTo>
                    <a:pt x="29057" y="19812"/>
                  </a:lnTo>
                  <a:lnTo>
                    <a:pt x="32105" y="16764"/>
                  </a:lnTo>
                  <a:lnTo>
                    <a:pt x="33629" y="16764"/>
                  </a:lnTo>
                  <a:lnTo>
                    <a:pt x="33629" y="15240"/>
                  </a:lnTo>
                  <a:lnTo>
                    <a:pt x="35153" y="15240"/>
                  </a:lnTo>
                  <a:lnTo>
                    <a:pt x="35153" y="4572"/>
                  </a:lnTo>
                  <a:close/>
                </a:path>
                <a:path w="128269" h="99695">
                  <a:moveTo>
                    <a:pt x="54965" y="88582"/>
                  </a:moveTo>
                  <a:lnTo>
                    <a:pt x="33629" y="88582"/>
                  </a:lnTo>
                  <a:lnTo>
                    <a:pt x="33629" y="29057"/>
                  </a:lnTo>
                  <a:lnTo>
                    <a:pt x="1524" y="29057"/>
                  </a:lnTo>
                  <a:lnTo>
                    <a:pt x="1524" y="39725"/>
                  </a:lnTo>
                  <a:lnTo>
                    <a:pt x="21336" y="39725"/>
                  </a:lnTo>
                  <a:lnTo>
                    <a:pt x="21336" y="88582"/>
                  </a:lnTo>
                  <a:lnTo>
                    <a:pt x="0" y="88582"/>
                  </a:lnTo>
                  <a:lnTo>
                    <a:pt x="0" y="97726"/>
                  </a:lnTo>
                  <a:lnTo>
                    <a:pt x="54965" y="97726"/>
                  </a:lnTo>
                  <a:lnTo>
                    <a:pt x="54965" y="88582"/>
                  </a:lnTo>
                  <a:close/>
                </a:path>
                <a:path w="128269" h="99695">
                  <a:moveTo>
                    <a:pt x="128206" y="32105"/>
                  </a:moveTo>
                  <a:lnTo>
                    <a:pt x="122110" y="29057"/>
                  </a:lnTo>
                  <a:lnTo>
                    <a:pt x="99250" y="29057"/>
                  </a:lnTo>
                  <a:lnTo>
                    <a:pt x="77825" y="50482"/>
                  </a:lnTo>
                  <a:lnTo>
                    <a:pt x="74777" y="55054"/>
                  </a:lnTo>
                  <a:lnTo>
                    <a:pt x="74777" y="64198"/>
                  </a:lnTo>
                  <a:lnTo>
                    <a:pt x="75349" y="72529"/>
                  </a:lnTo>
                  <a:lnTo>
                    <a:pt x="108394" y="99352"/>
                  </a:lnTo>
                  <a:lnTo>
                    <a:pt x="116014" y="99352"/>
                  </a:lnTo>
                  <a:lnTo>
                    <a:pt x="119062" y="97828"/>
                  </a:lnTo>
                  <a:lnTo>
                    <a:pt x="125158" y="97828"/>
                  </a:lnTo>
                  <a:lnTo>
                    <a:pt x="128206" y="96304"/>
                  </a:lnTo>
                  <a:lnTo>
                    <a:pt x="128206" y="84010"/>
                  </a:lnTo>
                  <a:lnTo>
                    <a:pt x="119062" y="88582"/>
                  </a:lnTo>
                  <a:lnTo>
                    <a:pt x="102298" y="88582"/>
                  </a:lnTo>
                  <a:lnTo>
                    <a:pt x="97726" y="87058"/>
                  </a:lnTo>
                  <a:lnTo>
                    <a:pt x="93065" y="82486"/>
                  </a:lnTo>
                  <a:lnTo>
                    <a:pt x="88493" y="79438"/>
                  </a:lnTo>
                  <a:lnTo>
                    <a:pt x="86969" y="71818"/>
                  </a:lnTo>
                  <a:lnTo>
                    <a:pt x="86969" y="56578"/>
                  </a:lnTo>
                  <a:lnTo>
                    <a:pt x="91541" y="47345"/>
                  </a:lnTo>
                  <a:lnTo>
                    <a:pt x="97726" y="41249"/>
                  </a:lnTo>
                  <a:lnTo>
                    <a:pt x="100774" y="39725"/>
                  </a:lnTo>
                  <a:lnTo>
                    <a:pt x="103822" y="39725"/>
                  </a:lnTo>
                  <a:lnTo>
                    <a:pt x="106870" y="38201"/>
                  </a:lnTo>
                  <a:lnTo>
                    <a:pt x="112966" y="38201"/>
                  </a:lnTo>
                  <a:lnTo>
                    <a:pt x="116014" y="39725"/>
                  </a:lnTo>
                  <a:lnTo>
                    <a:pt x="119062" y="39725"/>
                  </a:lnTo>
                  <a:lnTo>
                    <a:pt x="122110" y="41249"/>
                  </a:lnTo>
                  <a:lnTo>
                    <a:pt x="125158" y="41249"/>
                  </a:lnTo>
                  <a:lnTo>
                    <a:pt x="128206" y="42773"/>
                  </a:lnTo>
                  <a:lnTo>
                    <a:pt x="128206" y="321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4" name="object 114"/>
          <p:cNvGrpSpPr/>
          <p:nvPr/>
        </p:nvGrpSpPr>
        <p:grpSpPr>
          <a:xfrm>
            <a:off x="1591437" y="4188809"/>
            <a:ext cx="435609" cy="99695"/>
            <a:chOff x="1591437" y="4188809"/>
            <a:chExt cx="435609" cy="99695"/>
          </a:xfrm>
        </p:grpSpPr>
        <p:pic>
          <p:nvPicPr>
            <p:cNvPr id="115" name="object 115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1591437" y="4196524"/>
              <a:ext cx="129825" cy="91630"/>
            </a:xfrm>
            <a:prstGeom prst="rect">
              <a:avLst/>
            </a:prstGeom>
          </p:spPr>
        </p:pic>
        <p:pic>
          <p:nvPicPr>
            <p:cNvPr id="116" name="object 116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1741074" y="4196524"/>
              <a:ext cx="134397" cy="91630"/>
            </a:xfrm>
            <a:prstGeom prst="rect">
              <a:avLst/>
            </a:prstGeom>
          </p:spPr>
        </p:pic>
        <p:sp>
          <p:nvSpPr>
            <p:cNvPr id="117" name="object 117"/>
            <p:cNvSpPr/>
            <p:nvPr/>
          </p:nvSpPr>
          <p:spPr>
            <a:xfrm>
              <a:off x="1896897" y="4188815"/>
              <a:ext cx="130175" cy="99695"/>
            </a:xfrm>
            <a:custGeom>
              <a:avLst/>
              <a:gdLst/>
              <a:ahLst/>
              <a:cxnLst/>
              <a:rect l="l" t="t" r="r" b="b"/>
              <a:pathLst>
                <a:path w="130175" h="99695">
                  <a:moveTo>
                    <a:pt x="36664" y="7721"/>
                  </a:moveTo>
                  <a:lnTo>
                    <a:pt x="35140" y="6197"/>
                  </a:lnTo>
                  <a:lnTo>
                    <a:pt x="35140" y="4673"/>
                  </a:lnTo>
                  <a:lnTo>
                    <a:pt x="33616" y="3048"/>
                  </a:lnTo>
                  <a:lnTo>
                    <a:pt x="32092" y="1524"/>
                  </a:lnTo>
                  <a:lnTo>
                    <a:pt x="29044" y="1524"/>
                  </a:lnTo>
                  <a:lnTo>
                    <a:pt x="29044" y="0"/>
                  </a:lnTo>
                  <a:lnTo>
                    <a:pt x="25996" y="0"/>
                  </a:lnTo>
                  <a:lnTo>
                    <a:pt x="24472" y="1524"/>
                  </a:lnTo>
                  <a:lnTo>
                    <a:pt x="21336" y="1524"/>
                  </a:lnTo>
                  <a:lnTo>
                    <a:pt x="21336" y="3048"/>
                  </a:lnTo>
                  <a:lnTo>
                    <a:pt x="19812" y="3048"/>
                  </a:lnTo>
                  <a:lnTo>
                    <a:pt x="19812" y="4673"/>
                  </a:lnTo>
                  <a:lnTo>
                    <a:pt x="18288" y="4673"/>
                  </a:lnTo>
                  <a:lnTo>
                    <a:pt x="18288" y="15341"/>
                  </a:lnTo>
                  <a:lnTo>
                    <a:pt x="19812" y="15341"/>
                  </a:lnTo>
                  <a:lnTo>
                    <a:pt x="19812" y="16865"/>
                  </a:lnTo>
                  <a:lnTo>
                    <a:pt x="21336" y="16865"/>
                  </a:lnTo>
                  <a:lnTo>
                    <a:pt x="22948" y="18389"/>
                  </a:lnTo>
                  <a:lnTo>
                    <a:pt x="24472" y="19913"/>
                  </a:lnTo>
                  <a:lnTo>
                    <a:pt x="29044" y="19913"/>
                  </a:lnTo>
                  <a:lnTo>
                    <a:pt x="30568" y="18389"/>
                  </a:lnTo>
                  <a:lnTo>
                    <a:pt x="32092" y="18389"/>
                  </a:lnTo>
                  <a:lnTo>
                    <a:pt x="35140" y="15341"/>
                  </a:lnTo>
                  <a:lnTo>
                    <a:pt x="35140" y="13817"/>
                  </a:lnTo>
                  <a:lnTo>
                    <a:pt x="36664" y="12293"/>
                  </a:lnTo>
                  <a:lnTo>
                    <a:pt x="36664" y="7721"/>
                  </a:lnTo>
                  <a:close/>
                </a:path>
                <a:path w="130175" h="99695">
                  <a:moveTo>
                    <a:pt x="54952" y="88582"/>
                  </a:moveTo>
                  <a:lnTo>
                    <a:pt x="35140" y="88582"/>
                  </a:lnTo>
                  <a:lnTo>
                    <a:pt x="35140" y="29057"/>
                  </a:lnTo>
                  <a:lnTo>
                    <a:pt x="3048" y="29057"/>
                  </a:lnTo>
                  <a:lnTo>
                    <a:pt x="3048" y="39725"/>
                  </a:lnTo>
                  <a:lnTo>
                    <a:pt x="22948" y="39725"/>
                  </a:lnTo>
                  <a:lnTo>
                    <a:pt x="22948" y="88582"/>
                  </a:lnTo>
                  <a:lnTo>
                    <a:pt x="0" y="88582"/>
                  </a:lnTo>
                  <a:lnTo>
                    <a:pt x="0" y="97828"/>
                  </a:lnTo>
                  <a:lnTo>
                    <a:pt x="54952" y="97828"/>
                  </a:lnTo>
                  <a:lnTo>
                    <a:pt x="54952" y="88582"/>
                  </a:lnTo>
                  <a:close/>
                </a:path>
                <a:path w="130175" h="99695">
                  <a:moveTo>
                    <a:pt x="129819" y="32105"/>
                  </a:moveTo>
                  <a:lnTo>
                    <a:pt x="128295" y="30581"/>
                  </a:lnTo>
                  <a:lnTo>
                    <a:pt x="125247" y="29057"/>
                  </a:lnTo>
                  <a:lnTo>
                    <a:pt x="102298" y="29057"/>
                  </a:lnTo>
                  <a:lnTo>
                    <a:pt x="93154" y="32105"/>
                  </a:lnTo>
                  <a:lnTo>
                    <a:pt x="84010" y="41249"/>
                  </a:lnTo>
                  <a:lnTo>
                    <a:pt x="80962" y="45821"/>
                  </a:lnTo>
                  <a:lnTo>
                    <a:pt x="76390" y="59626"/>
                  </a:lnTo>
                  <a:lnTo>
                    <a:pt x="76390" y="64198"/>
                  </a:lnTo>
                  <a:lnTo>
                    <a:pt x="96215" y="97053"/>
                  </a:lnTo>
                  <a:lnTo>
                    <a:pt x="111531" y="99352"/>
                  </a:lnTo>
                  <a:lnTo>
                    <a:pt x="117627" y="99352"/>
                  </a:lnTo>
                  <a:lnTo>
                    <a:pt x="120675" y="97828"/>
                  </a:lnTo>
                  <a:lnTo>
                    <a:pt x="126771" y="97828"/>
                  </a:lnTo>
                  <a:lnTo>
                    <a:pt x="129819" y="96304"/>
                  </a:lnTo>
                  <a:lnTo>
                    <a:pt x="129819" y="84010"/>
                  </a:lnTo>
                  <a:lnTo>
                    <a:pt x="128295" y="85534"/>
                  </a:lnTo>
                  <a:lnTo>
                    <a:pt x="122199" y="88582"/>
                  </a:lnTo>
                  <a:lnTo>
                    <a:pt x="105346" y="88582"/>
                  </a:lnTo>
                  <a:lnTo>
                    <a:pt x="99250" y="87058"/>
                  </a:lnTo>
                  <a:lnTo>
                    <a:pt x="96202" y="82486"/>
                  </a:lnTo>
                  <a:lnTo>
                    <a:pt x="91630" y="79438"/>
                  </a:lnTo>
                  <a:lnTo>
                    <a:pt x="90106" y="71818"/>
                  </a:lnTo>
                  <a:lnTo>
                    <a:pt x="90106" y="56578"/>
                  </a:lnTo>
                  <a:lnTo>
                    <a:pt x="91630" y="53530"/>
                  </a:lnTo>
                  <a:lnTo>
                    <a:pt x="91630" y="50482"/>
                  </a:lnTo>
                  <a:lnTo>
                    <a:pt x="96202" y="45821"/>
                  </a:lnTo>
                  <a:lnTo>
                    <a:pt x="97726" y="42773"/>
                  </a:lnTo>
                  <a:lnTo>
                    <a:pt x="103822" y="39725"/>
                  </a:lnTo>
                  <a:lnTo>
                    <a:pt x="105346" y="39725"/>
                  </a:lnTo>
                  <a:lnTo>
                    <a:pt x="108483" y="38201"/>
                  </a:lnTo>
                  <a:lnTo>
                    <a:pt x="114579" y="38201"/>
                  </a:lnTo>
                  <a:lnTo>
                    <a:pt x="119151" y="39725"/>
                  </a:lnTo>
                  <a:lnTo>
                    <a:pt x="122199" y="39725"/>
                  </a:lnTo>
                  <a:lnTo>
                    <a:pt x="125247" y="41249"/>
                  </a:lnTo>
                  <a:lnTo>
                    <a:pt x="128295" y="41249"/>
                  </a:lnTo>
                  <a:lnTo>
                    <a:pt x="129819" y="42773"/>
                  </a:lnTo>
                  <a:lnTo>
                    <a:pt x="129819" y="321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8" name="object 118"/>
          <p:cNvPicPr/>
          <p:nvPr/>
        </p:nvPicPr>
        <p:blipFill>
          <a:blip r:embed="rId64" cstate="print"/>
          <a:stretch>
            <a:fillRect/>
          </a:stretch>
        </p:blipFill>
        <p:spPr>
          <a:xfrm>
            <a:off x="2121407" y="4188809"/>
            <a:ext cx="291750" cy="99345"/>
          </a:xfrm>
          <a:prstGeom prst="rect">
            <a:avLst/>
          </a:prstGeom>
        </p:spPr>
      </p:pic>
      <p:sp>
        <p:nvSpPr>
          <p:cNvPr id="119" name="object 119"/>
          <p:cNvSpPr/>
          <p:nvPr/>
        </p:nvSpPr>
        <p:spPr>
          <a:xfrm>
            <a:off x="4049077" y="4187285"/>
            <a:ext cx="50800" cy="128905"/>
          </a:xfrm>
          <a:custGeom>
            <a:avLst/>
            <a:gdLst/>
            <a:ahLst/>
            <a:cxnLst/>
            <a:rect l="l" t="t" r="r" b="b"/>
            <a:pathLst>
              <a:path w="50800" h="128904">
                <a:moveTo>
                  <a:pt x="50387" y="128301"/>
                </a:moveTo>
                <a:lnTo>
                  <a:pt x="36671" y="128301"/>
                </a:lnTo>
                <a:lnTo>
                  <a:pt x="30575" y="125253"/>
                </a:lnTo>
                <a:lnTo>
                  <a:pt x="26003" y="122205"/>
                </a:lnTo>
                <a:lnTo>
                  <a:pt x="21335" y="117633"/>
                </a:lnTo>
                <a:lnTo>
                  <a:pt x="19811" y="111537"/>
                </a:lnTo>
                <a:lnTo>
                  <a:pt x="19811" y="73342"/>
                </a:lnTo>
                <a:lnTo>
                  <a:pt x="18287" y="71818"/>
                </a:lnTo>
                <a:lnTo>
                  <a:pt x="18287" y="70294"/>
                </a:lnTo>
                <a:lnTo>
                  <a:pt x="15239" y="67246"/>
                </a:lnTo>
                <a:lnTo>
                  <a:pt x="13715" y="67246"/>
                </a:lnTo>
                <a:lnTo>
                  <a:pt x="12191" y="65722"/>
                </a:lnTo>
                <a:lnTo>
                  <a:pt x="0" y="65722"/>
                </a:lnTo>
                <a:lnTo>
                  <a:pt x="0" y="55054"/>
                </a:lnTo>
                <a:lnTo>
                  <a:pt x="13715" y="55054"/>
                </a:lnTo>
                <a:lnTo>
                  <a:pt x="16763" y="52006"/>
                </a:lnTo>
                <a:lnTo>
                  <a:pt x="18287" y="52006"/>
                </a:lnTo>
                <a:lnTo>
                  <a:pt x="18287" y="50387"/>
                </a:lnTo>
                <a:lnTo>
                  <a:pt x="19811" y="47339"/>
                </a:lnTo>
                <a:lnTo>
                  <a:pt x="19811" y="18383"/>
                </a:lnTo>
                <a:lnTo>
                  <a:pt x="24479" y="9239"/>
                </a:lnTo>
                <a:lnTo>
                  <a:pt x="26003" y="7715"/>
                </a:lnTo>
                <a:lnTo>
                  <a:pt x="27527" y="4572"/>
                </a:lnTo>
                <a:lnTo>
                  <a:pt x="30575" y="3048"/>
                </a:lnTo>
                <a:lnTo>
                  <a:pt x="33623" y="3048"/>
                </a:lnTo>
                <a:lnTo>
                  <a:pt x="36671" y="1524"/>
                </a:lnTo>
                <a:lnTo>
                  <a:pt x="41243" y="0"/>
                </a:lnTo>
                <a:lnTo>
                  <a:pt x="50387" y="0"/>
                </a:lnTo>
                <a:lnTo>
                  <a:pt x="50387" y="10763"/>
                </a:lnTo>
                <a:lnTo>
                  <a:pt x="36671" y="10763"/>
                </a:lnTo>
                <a:lnTo>
                  <a:pt x="30575" y="15335"/>
                </a:lnTo>
                <a:lnTo>
                  <a:pt x="30575" y="53530"/>
                </a:lnTo>
                <a:lnTo>
                  <a:pt x="26003" y="59626"/>
                </a:lnTo>
                <a:lnTo>
                  <a:pt x="16763" y="61150"/>
                </a:lnTo>
                <a:lnTo>
                  <a:pt x="26003" y="61150"/>
                </a:lnTo>
                <a:lnTo>
                  <a:pt x="32099" y="67246"/>
                </a:lnTo>
                <a:lnTo>
                  <a:pt x="32099" y="113061"/>
                </a:lnTo>
                <a:lnTo>
                  <a:pt x="36671" y="119157"/>
                </a:lnTo>
                <a:lnTo>
                  <a:pt x="50387" y="119157"/>
                </a:lnTo>
                <a:lnTo>
                  <a:pt x="50387" y="1283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362265" y="4353788"/>
            <a:ext cx="130175" cy="97790"/>
          </a:xfrm>
          <a:custGeom>
            <a:avLst/>
            <a:gdLst/>
            <a:ahLst/>
            <a:cxnLst/>
            <a:rect l="l" t="t" r="r" b="b"/>
            <a:pathLst>
              <a:path w="130175" h="97789">
                <a:moveTo>
                  <a:pt x="50482" y="9144"/>
                </a:moveTo>
                <a:lnTo>
                  <a:pt x="0" y="9144"/>
                </a:lnTo>
                <a:lnTo>
                  <a:pt x="0" y="97726"/>
                </a:lnTo>
                <a:lnTo>
                  <a:pt x="13804" y="97726"/>
                </a:lnTo>
                <a:lnTo>
                  <a:pt x="13804" y="58013"/>
                </a:lnTo>
                <a:lnTo>
                  <a:pt x="48856" y="58013"/>
                </a:lnTo>
                <a:lnTo>
                  <a:pt x="48856" y="48869"/>
                </a:lnTo>
                <a:lnTo>
                  <a:pt x="13804" y="48869"/>
                </a:lnTo>
                <a:lnTo>
                  <a:pt x="13804" y="19812"/>
                </a:lnTo>
                <a:lnTo>
                  <a:pt x="50482" y="19812"/>
                </a:lnTo>
                <a:lnTo>
                  <a:pt x="50482" y="9144"/>
                </a:lnTo>
                <a:close/>
              </a:path>
              <a:path w="130175" h="97789">
                <a:moveTo>
                  <a:pt x="111531" y="9144"/>
                </a:moveTo>
                <a:lnTo>
                  <a:pt x="110007" y="7620"/>
                </a:lnTo>
                <a:lnTo>
                  <a:pt x="110007" y="4572"/>
                </a:lnTo>
                <a:lnTo>
                  <a:pt x="108483" y="4572"/>
                </a:lnTo>
                <a:lnTo>
                  <a:pt x="108483" y="3048"/>
                </a:lnTo>
                <a:lnTo>
                  <a:pt x="106959" y="3048"/>
                </a:lnTo>
                <a:lnTo>
                  <a:pt x="106959" y="1524"/>
                </a:lnTo>
                <a:lnTo>
                  <a:pt x="103911" y="1524"/>
                </a:lnTo>
                <a:lnTo>
                  <a:pt x="102387" y="0"/>
                </a:lnTo>
                <a:lnTo>
                  <a:pt x="100863" y="0"/>
                </a:lnTo>
                <a:lnTo>
                  <a:pt x="99339" y="1524"/>
                </a:lnTo>
                <a:lnTo>
                  <a:pt x="96291" y="1524"/>
                </a:lnTo>
                <a:lnTo>
                  <a:pt x="96291" y="3048"/>
                </a:lnTo>
                <a:lnTo>
                  <a:pt x="94767" y="3048"/>
                </a:lnTo>
                <a:lnTo>
                  <a:pt x="93243" y="4572"/>
                </a:lnTo>
                <a:lnTo>
                  <a:pt x="93243" y="6096"/>
                </a:lnTo>
                <a:lnTo>
                  <a:pt x="91617" y="7620"/>
                </a:lnTo>
                <a:lnTo>
                  <a:pt x="91617" y="12192"/>
                </a:lnTo>
                <a:lnTo>
                  <a:pt x="93243" y="13716"/>
                </a:lnTo>
                <a:lnTo>
                  <a:pt x="93243" y="15240"/>
                </a:lnTo>
                <a:lnTo>
                  <a:pt x="94767" y="16764"/>
                </a:lnTo>
                <a:lnTo>
                  <a:pt x="96291" y="16764"/>
                </a:lnTo>
                <a:lnTo>
                  <a:pt x="96291" y="18288"/>
                </a:lnTo>
                <a:lnTo>
                  <a:pt x="97815" y="18288"/>
                </a:lnTo>
                <a:lnTo>
                  <a:pt x="99339" y="19812"/>
                </a:lnTo>
                <a:lnTo>
                  <a:pt x="103911" y="19812"/>
                </a:lnTo>
                <a:lnTo>
                  <a:pt x="105435" y="18288"/>
                </a:lnTo>
                <a:lnTo>
                  <a:pt x="106959" y="18288"/>
                </a:lnTo>
                <a:lnTo>
                  <a:pt x="106959" y="16764"/>
                </a:lnTo>
                <a:lnTo>
                  <a:pt x="108483" y="16764"/>
                </a:lnTo>
                <a:lnTo>
                  <a:pt x="108483" y="15240"/>
                </a:lnTo>
                <a:lnTo>
                  <a:pt x="110007" y="15240"/>
                </a:lnTo>
                <a:lnTo>
                  <a:pt x="110007" y="12192"/>
                </a:lnTo>
                <a:lnTo>
                  <a:pt x="111531" y="10668"/>
                </a:lnTo>
                <a:lnTo>
                  <a:pt x="111531" y="9144"/>
                </a:lnTo>
                <a:close/>
              </a:path>
              <a:path w="130175" h="97789">
                <a:moveTo>
                  <a:pt x="129819" y="88582"/>
                </a:moveTo>
                <a:lnTo>
                  <a:pt x="110007" y="88582"/>
                </a:lnTo>
                <a:lnTo>
                  <a:pt x="110007" y="29057"/>
                </a:lnTo>
                <a:lnTo>
                  <a:pt x="76377" y="29057"/>
                </a:lnTo>
                <a:lnTo>
                  <a:pt x="76377" y="39725"/>
                </a:lnTo>
                <a:lnTo>
                  <a:pt x="97815" y="39725"/>
                </a:lnTo>
                <a:lnTo>
                  <a:pt x="97815" y="88582"/>
                </a:lnTo>
                <a:lnTo>
                  <a:pt x="74853" y="88582"/>
                </a:lnTo>
                <a:lnTo>
                  <a:pt x="74853" y="97726"/>
                </a:lnTo>
                <a:lnTo>
                  <a:pt x="129819" y="97726"/>
                </a:lnTo>
                <a:lnTo>
                  <a:pt x="129819" y="885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1" name="object 121"/>
          <p:cNvPicPr/>
          <p:nvPr/>
        </p:nvPicPr>
        <p:blipFill>
          <a:blip r:embed="rId65" cstate="print"/>
          <a:stretch>
            <a:fillRect/>
          </a:stretch>
        </p:blipFill>
        <p:spPr>
          <a:xfrm>
            <a:off x="2507837" y="4185761"/>
            <a:ext cx="1432750" cy="294798"/>
          </a:xfrm>
          <a:prstGeom prst="rect">
            <a:avLst/>
          </a:prstGeom>
        </p:spPr>
      </p:pic>
      <p:pic>
        <p:nvPicPr>
          <p:cNvPr id="122" name="object 122"/>
          <p:cNvPicPr/>
          <p:nvPr/>
        </p:nvPicPr>
        <p:blipFill>
          <a:blip r:embed="rId66" cstate="print"/>
          <a:stretch>
            <a:fillRect/>
          </a:stretch>
        </p:blipFill>
        <p:spPr>
          <a:xfrm>
            <a:off x="1513427" y="4355560"/>
            <a:ext cx="134492" cy="97472"/>
          </a:xfrm>
          <a:prstGeom prst="rect">
            <a:avLst/>
          </a:prstGeom>
        </p:spPr>
      </p:pic>
      <p:grpSp>
        <p:nvGrpSpPr>
          <p:cNvPr id="123" name="object 123"/>
          <p:cNvGrpSpPr/>
          <p:nvPr/>
        </p:nvGrpSpPr>
        <p:grpSpPr>
          <a:xfrm>
            <a:off x="1738026" y="4353782"/>
            <a:ext cx="295275" cy="99695"/>
            <a:chOff x="1738026" y="4353782"/>
            <a:chExt cx="295275" cy="99695"/>
          </a:xfrm>
        </p:grpSpPr>
        <p:pic>
          <p:nvPicPr>
            <p:cNvPr id="124" name="object 124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1738026" y="4353782"/>
              <a:ext cx="139064" cy="97821"/>
            </a:xfrm>
            <a:prstGeom prst="rect">
              <a:avLst/>
            </a:prstGeom>
          </p:spPr>
        </p:pic>
        <p:pic>
          <p:nvPicPr>
            <p:cNvPr id="125" name="object 125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1896903" y="4355560"/>
              <a:ext cx="135921" cy="97472"/>
            </a:xfrm>
            <a:prstGeom prst="rect">
              <a:avLst/>
            </a:prstGeom>
          </p:spPr>
        </p:pic>
      </p:grpSp>
      <p:sp>
        <p:nvSpPr>
          <p:cNvPr id="126" name="object 126"/>
          <p:cNvSpPr/>
          <p:nvPr/>
        </p:nvSpPr>
        <p:spPr>
          <a:xfrm>
            <a:off x="2125980" y="4398073"/>
            <a:ext cx="59690" cy="33655"/>
          </a:xfrm>
          <a:custGeom>
            <a:avLst/>
            <a:gdLst/>
            <a:ahLst/>
            <a:cxnLst/>
            <a:rect l="l" t="t" r="r" b="b"/>
            <a:pathLst>
              <a:path w="59689" h="33654">
                <a:moveTo>
                  <a:pt x="59626" y="9144"/>
                </a:moveTo>
                <a:lnTo>
                  <a:pt x="0" y="9144"/>
                </a:lnTo>
                <a:lnTo>
                  <a:pt x="0" y="0"/>
                </a:lnTo>
                <a:lnTo>
                  <a:pt x="59626" y="0"/>
                </a:lnTo>
                <a:lnTo>
                  <a:pt x="59626" y="9144"/>
                </a:lnTo>
                <a:close/>
              </a:path>
              <a:path w="59689" h="33654">
                <a:moveTo>
                  <a:pt x="59626" y="33623"/>
                </a:moveTo>
                <a:lnTo>
                  <a:pt x="0" y="33623"/>
                </a:lnTo>
                <a:lnTo>
                  <a:pt x="0" y="22955"/>
                </a:lnTo>
                <a:lnTo>
                  <a:pt x="59626" y="22955"/>
                </a:lnTo>
                <a:lnTo>
                  <a:pt x="59626" y="336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7" name="object 127"/>
          <p:cNvPicPr/>
          <p:nvPr/>
        </p:nvPicPr>
        <p:blipFill>
          <a:blip r:embed="rId69" cstate="print"/>
          <a:stretch>
            <a:fillRect/>
          </a:stretch>
        </p:blipFill>
        <p:spPr>
          <a:xfrm>
            <a:off x="2281808" y="4382833"/>
            <a:ext cx="216884" cy="70199"/>
          </a:xfrm>
          <a:prstGeom prst="rect">
            <a:avLst/>
          </a:prstGeom>
        </p:spPr>
      </p:pic>
      <p:grpSp>
        <p:nvGrpSpPr>
          <p:cNvPr id="128" name="object 128"/>
          <p:cNvGrpSpPr/>
          <p:nvPr/>
        </p:nvGrpSpPr>
        <p:grpSpPr>
          <a:xfrm>
            <a:off x="1353121" y="4688204"/>
            <a:ext cx="220345" cy="119380"/>
            <a:chOff x="1353121" y="4688204"/>
            <a:chExt cx="220345" cy="119380"/>
          </a:xfrm>
        </p:grpSpPr>
        <p:sp>
          <p:nvSpPr>
            <p:cNvPr id="129" name="object 129"/>
            <p:cNvSpPr/>
            <p:nvPr/>
          </p:nvSpPr>
          <p:spPr>
            <a:xfrm>
              <a:off x="1353121" y="4688204"/>
              <a:ext cx="62865" cy="92075"/>
            </a:xfrm>
            <a:custGeom>
              <a:avLst/>
              <a:gdLst/>
              <a:ahLst/>
              <a:cxnLst/>
              <a:rect l="l" t="t" r="r" b="b"/>
              <a:pathLst>
                <a:path w="62865" h="92075">
                  <a:moveTo>
                    <a:pt x="56483" y="91630"/>
                  </a:moveTo>
                  <a:lnTo>
                    <a:pt x="36671" y="91630"/>
                  </a:lnTo>
                  <a:lnTo>
                    <a:pt x="30575" y="90106"/>
                  </a:lnTo>
                  <a:lnTo>
                    <a:pt x="26003" y="85534"/>
                  </a:lnTo>
                  <a:lnTo>
                    <a:pt x="21431" y="82486"/>
                  </a:lnTo>
                  <a:lnTo>
                    <a:pt x="19907" y="76390"/>
                  </a:lnTo>
                  <a:lnTo>
                    <a:pt x="19907" y="32099"/>
                  </a:lnTo>
                  <a:lnTo>
                    <a:pt x="0" y="32099"/>
                  </a:lnTo>
                  <a:lnTo>
                    <a:pt x="0" y="21431"/>
                  </a:lnTo>
                  <a:lnTo>
                    <a:pt x="19907" y="21431"/>
                  </a:lnTo>
                  <a:lnTo>
                    <a:pt x="19907" y="3048"/>
                  </a:lnTo>
                  <a:lnTo>
                    <a:pt x="30575" y="0"/>
                  </a:lnTo>
                  <a:lnTo>
                    <a:pt x="30575" y="21431"/>
                  </a:lnTo>
                  <a:lnTo>
                    <a:pt x="62674" y="21431"/>
                  </a:lnTo>
                  <a:lnTo>
                    <a:pt x="62674" y="32099"/>
                  </a:lnTo>
                  <a:lnTo>
                    <a:pt x="30575" y="32099"/>
                  </a:lnTo>
                  <a:lnTo>
                    <a:pt x="30575" y="71818"/>
                  </a:lnTo>
                  <a:lnTo>
                    <a:pt x="32099" y="74866"/>
                  </a:lnTo>
                  <a:lnTo>
                    <a:pt x="38195" y="80962"/>
                  </a:lnTo>
                  <a:lnTo>
                    <a:pt x="59626" y="80962"/>
                  </a:lnTo>
                  <a:lnTo>
                    <a:pt x="62674" y="79438"/>
                  </a:lnTo>
                  <a:lnTo>
                    <a:pt x="62674" y="90106"/>
                  </a:lnTo>
                  <a:lnTo>
                    <a:pt x="59626" y="90106"/>
                  </a:lnTo>
                  <a:lnTo>
                    <a:pt x="56483" y="916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0" name="object 130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1438655" y="4709636"/>
              <a:ext cx="134397" cy="97726"/>
            </a:xfrm>
            <a:prstGeom prst="rect">
              <a:avLst/>
            </a:prstGeom>
          </p:spPr>
        </p:pic>
      </p:grpSp>
      <p:sp>
        <p:nvSpPr>
          <p:cNvPr id="131" name="object 131"/>
          <p:cNvSpPr/>
          <p:nvPr/>
        </p:nvSpPr>
        <p:spPr>
          <a:xfrm>
            <a:off x="1666303" y="4679060"/>
            <a:ext cx="50800" cy="128905"/>
          </a:xfrm>
          <a:custGeom>
            <a:avLst/>
            <a:gdLst/>
            <a:ahLst/>
            <a:cxnLst/>
            <a:rect l="l" t="t" r="r" b="b"/>
            <a:pathLst>
              <a:path w="50800" h="128904">
                <a:moveTo>
                  <a:pt x="50387" y="128301"/>
                </a:moveTo>
                <a:lnTo>
                  <a:pt x="36576" y="128301"/>
                </a:lnTo>
                <a:lnTo>
                  <a:pt x="30480" y="125253"/>
                </a:lnTo>
                <a:lnTo>
                  <a:pt x="25908" y="122205"/>
                </a:lnTo>
                <a:lnTo>
                  <a:pt x="21336" y="117633"/>
                </a:lnTo>
                <a:lnTo>
                  <a:pt x="19812" y="111442"/>
                </a:lnTo>
                <a:lnTo>
                  <a:pt x="19812" y="74866"/>
                </a:lnTo>
                <a:lnTo>
                  <a:pt x="18288" y="73342"/>
                </a:lnTo>
                <a:lnTo>
                  <a:pt x="18288" y="71818"/>
                </a:lnTo>
                <a:lnTo>
                  <a:pt x="16764" y="70294"/>
                </a:lnTo>
                <a:lnTo>
                  <a:pt x="16764" y="68675"/>
                </a:lnTo>
                <a:lnTo>
                  <a:pt x="15240" y="67151"/>
                </a:lnTo>
                <a:lnTo>
                  <a:pt x="13716" y="67151"/>
                </a:lnTo>
                <a:lnTo>
                  <a:pt x="10668" y="65627"/>
                </a:lnTo>
                <a:lnTo>
                  <a:pt x="0" y="65627"/>
                </a:lnTo>
                <a:lnTo>
                  <a:pt x="0" y="54959"/>
                </a:lnTo>
                <a:lnTo>
                  <a:pt x="13716" y="54959"/>
                </a:lnTo>
                <a:lnTo>
                  <a:pt x="18288" y="50387"/>
                </a:lnTo>
                <a:lnTo>
                  <a:pt x="18288" y="47339"/>
                </a:lnTo>
                <a:lnTo>
                  <a:pt x="19812" y="45815"/>
                </a:lnTo>
                <a:lnTo>
                  <a:pt x="19812" y="18288"/>
                </a:lnTo>
                <a:lnTo>
                  <a:pt x="21336" y="15240"/>
                </a:lnTo>
                <a:lnTo>
                  <a:pt x="21336" y="12192"/>
                </a:lnTo>
                <a:lnTo>
                  <a:pt x="22860" y="9144"/>
                </a:lnTo>
                <a:lnTo>
                  <a:pt x="25908" y="7620"/>
                </a:lnTo>
                <a:lnTo>
                  <a:pt x="27432" y="4572"/>
                </a:lnTo>
                <a:lnTo>
                  <a:pt x="30480" y="3048"/>
                </a:lnTo>
                <a:lnTo>
                  <a:pt x="33528" y="3048"/>
                </a:lnTo>
                <a:lnTo>
                  <a:pt x="36576" y="1524"/>
                </a:lnTo>
                <a:lnTo>
                  <a:pt x="41148" y="0"/>
                </a:lnTo>
                <a:lnTo>
                  <a:pt x="50387" y="0"/>
                </a:lnTo>
                <a:lnTo>
                  <a:pt x="50387" y="10668"/>
                </a:lnTo>
                <a:lnTo>
                  <a:pt x="36576" y="10668"/>
                </a:lnTo>
                <a:lnTo>
                  <a:pt x="30480" y="15240"/>
                </a:lnTo>
                <a:lnTo>
                  <a:pt x="30480" y="53435"/>
                </a:lnTo>
                <a:lnTo>
                  <a:pt x="25908" y="59531"/>
                </a:lnTo>
                <a:lnTo>
                  <a:pt x="16764" y="61055"/>
                </a:lnTo>
                <a:lnTo>
                  <a:pt x="25908" y="61055"/>
                </a:lnTo>
                <a:lnTo>
                  <a:pt x="30480" y="67151"/>
                </a:lnTo>
                <a:lnTo>
                  <a:pt x="30480" y="112966"/>
                </a:lnTo>
                <a:lnTo>
                  <a:pt x="36576" y="119157"/>
                </a:lnTo>
                <a:lnTo>
                  <a:pt x="50387" y="119157"/>
                </a:lnTo>
                <a:lnTo>
                  <a:pt x="50387" y="1283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2" name="object 132"/>
          <p:cNvGrpSpPr/>
          <p:nvPr/>
        </p:nvGrpSpPr>
        <p:grpSpPr>
          <a:xfrm>
            <a:off x="1663160" y="4853178"/>
            <a:ext cx="525780" cy="92075"/>
            <a:chOff x="1663160" y="4853178"/>
            <a:chExt cx="525780" cy="92075"/>
          </a:xfrm>
        </p:grpSpPr>
        <p:sp>
          <p:nvSpPr>
            <p:cNvPr id="133" name="object 133"/>
            <p:cNvSpPr/>
            <p:nvPr/>
          </p:nvSpPr>
          <p:spPr>
            <a:xfrm>
              <a:off x="1663154" y="4853190"/>
              <a:ext cx="288925" cy="92075"/>
            </a:xfrm>
            <a:custGeom>
              <a:avLst/>
              <a:gdLst/>
              <a:ahLst/>
              <a:cxnLst/>
              <a:rect l="l" t="t" r="r" b="b"/>
              <a:pathLst>
                <a:path w="288925" h="92075">
                  <a:moveTo>
                    <a:pt x="61150" y="59524"/>
                  </a:moveTo>
                  <a:lnTo>
                    <a:pt x="59626" y="56476"/>
                  </a:lnTo>
                  <a:lnTo>
                    <a:pt x="58102" y="54952"/>
                  </a:lnTo>
                  <a:lnTo>
                    <a:pt x="56578" y="51904"/>
                  </a:lnTo>
                  <a:lnTo>
                    <a:pt x="53530" y="50380"/>
                  </a:lnTo>
                  <a:lnTo>
                    <a:pt x="52006" y="48856"/>
                  </a:lnTo>
                  <a:lnTo>
                    <a:pt x="39712" y="42760"/>
                  </a:lnTo>
                  <a:lnTo>
                    <a:pt x="38188" y="41236"/>
                  </a:lnTo>
                  <a:lnTo>
                    <a:pt x="35140" y="39712"/>
                  </a:lnTo>
                  <a:lnTo>
                    <a:pt x="32092" y="39712"/>
                  </a:lnTo>
                  <a:lnTo>
                    <a:pt x="22948" y="35140"/>
                  </a:lnTo>
                  <a:lnTo>
                    <a:pt x="21424" y="33528"/>
                  </a:lnTo>
                  <a:lnTo>
                    <a:pt x="19900" y="33528"/>
                  </a:lnTo>
                  <a:lnTo>
                    <a:pt x="16852" y="30480"/>
                  </a:lnTo>
                  <a:lnTo>
                    <a:pt x="16852" y="28956"/>
                  </a:lnTo>
                  <a:lnTo>
                    <a:pt x="13804" y="25908"/>
                  </a:lnTo>
                  <a:lnTo>
                    <a:pt x="13804" y="19812"/>
                  </a:lnTo>
                  <a:lnTo>
                    <a:pt x="15328" y="16764"/>
                  </a:lnTo>
                  <a:lnTo>
                    <a:pt x="18376" y="13716"/>
                  </a:lnTo>
                  <a:lnTo>
                    <a:pt x="27520" y="10668"/>
                  </a:lnTo>
                  <a:lnTo>
                    <a:pt x="44284" y="10668"/>
                  </a:lnTo>
                  <a:lnTo>
                    <a:pt x="48958" y="12192"/>
                  </a:lnTo>
                  <a:lnTo>
                    <a:pt x="52006" y="12192"/>
                  </a:lnTo>
                  <a:lnTo>
                    <a:pt x="55054" y="13716"/>
                  </a:lnTo>
                  <a:lnTo>
                    <a:pt x="55054" y="3048"/>
                  </a:lnTo>
                  <a:lnTo>
                    <a:pt x="53530" y="1524"/>
                  </a:lnTo>
                  <a:lnTo>
                    <a:pt x="47434" y="1524"/>
                  </a:lnTo>
                  <a:lnTo>
                    <a:pt x="44284" y="0"/>
                  </a:lnTo>
                  <a:lnTo>
                    <a:pt x="24472" y="0"/>
                  </a:lnTo>
                  <a:lnTo>
                    <a:pt x="15328" y="3048"/>
                  </a:lnTo>
                  <a:lnTo>
                    <a:pt x="12280" y="4572"/>
                  </a:lnTo>
                  <a:lnTo>
                    <a:pt x="9232" y="7620"/>
                  </a:lnTo>
                  <a:lnTo>
                    <a:pt x="6184" y="9144"/>
                  </a:lnTo>
                  <a:lnTo>
                    <a:pt x="1524" y="18288"/>
                  </a:lnTo>
                  <a:lnTo>
                    <a:pt x="1524" y="30480"/>
                  </a:lnTo>
                  <a:lnTo>
                    <a:pt x="4660" y="36664"/>
                  </a:lnTo>
                  <a:lnTo>
                    <a:pt x="6184" y="38188"/>
                  </a:lnTo>
                  <a:lnTo>
                    <a:pt x="9232" y="39712"/>
                  </a:lnTo>
                  <a:lnTo>
                    <a:pt x="10756" y="42760"/>
                  </a:lnTo>
                  <a:lnTo>
                    <a:pt x="16852" y="45808"/>
                  </a:lnTo>
                  <a:lnTo>
                    <a:pt x="18376" y="47332"/>
                  </a:lnTo>
                  <a:lnTo>
                    <a:pt x="21424" y="47332"/>
                  </a:lnTo>
                  <a:lnTo>
                    <a:pt x="30568" y="51904"/>
                  </a:lnTo>
                  <a:lnTo>
                    <a:pt x="33616" y="51904"/>
                  </a:lnTo>
                  <a:lnTo>
                    <a:pt x="36664" y="53428"/>
                  </a:lnTo>
                  <a:lnTo>
                    <a:pt x="38188" y="54952"/>
                  </a:lnTo>
                  <a:lnTo>
                    <a:pt x="41236" y="56476"/>
                  </a:lnTo>
                  <a:lnTo>
                    <a:pt x="48958" y="64096"/>
                  </a:lnTo>
                  <a:lnTo>
                    <a:pt x="48958" y="68668"/>
                  </a:lnTo>
                  <a:lnTo>
                    <a:pt x="47434" y="71716"/>
                  </a:lnTo>
                  <a:lnTo>
                    <a:pt x="47434" y="73240"/>
                  </a:lnTo>
                  <a:lnTo>
                    <a:pt x="41236" y="79336"/>
                  </a:lnTo>
                  <a:lnTo>
                    <a:pt x="39712" y="79336"/>
                  </a:lnTo>
                  <a:lnTo>
                    <a:pt x="36664" y="80962"/>
                  </a:lnTo>
                  <a:lnTo>
                    <a:pt x="16852" y="80962"/>
                  </a:lnTo>
                  <a:lnTo>
                    <a:pt x="12280" y="79336"/>
                  </a:lnTo>
                  <a:lnTo>
                    <a:pt x="7708" y="79336"/>
                  </a:lnTo>
                  <a:lnTo>
                    <a:pt x="3136" y="77812"/>
                  </a:lnTo>
                  <a:lnTo>
                    <a:pt x="0" y="76288"/>
                  </a:lnTo>
                  <a:lnTo>
                    <a:pt x="0" y="88582"/>
                  </a:lnTo>
                  <a:lnTo>
                    <a:pt x="1524" y="88582"/>
                  </a:lnTo>
                  <a:lnTo>
                    <a:pt x="3136" y="90106"/>
                  </a:lnTo>
                  <a:lnTo>
                    <a:pt x="9232" y="90106"/>
                  </a:lnTo>
                  <a:lnTo>
                    <a:pt x="12280" y="91630"/>
                  </a:lnTo>
                  <a:lnTo>
                    <a:pt x="35140" y="91630"/>
                  </a:lnTo>
                  <a:lnTo>
                    <a:pt x="44284" y="88582"/>
                  </a:lnTo>
                  <a:lnTo>
                    <a:pt x="50482" y="85534"/>
                  </a:lnTo>
                  <a:lnTo>
                    <a:pt x="55054" y="84010"/>
                  </a:lnTo>
                  <a:lnTo>
                    <a:pt x="59626" y="74764"/>
                  </a:lnTo>
                  <a:lnTo>
                    <a:pt x="61150" y="70192"/>
                  </a:lnTo>
                  <a:lnTo>
                    <a:pt x="61150" y="67144"/>
                  </a:lnTo>
                  <a:lnTo>
                    <a:pt x="61150" y="59524"/>
                  </a:lnTo>
                  <a:close/>
                </a:path>
                <a:path w="288925" h="92075">
                  <a:moveTo>
                    <a:pt x="134493" y="24384"/>
                  </a:moveTo>
                  <a:lnTo>
                    <a:pt x="128295" y="21336"/>
                  </a:lnTo>
                  <a:lnTo>
                    <a:pt x="105435" y="21336"/>
                  </a:lnTo>
                  <a:lnTo>
                    <a:pt x="102387" y="22860"/>
                  </a:lnTo>
                  <a:lnTo>
                    <a:pt x="97815" y="24384"/>
                  </a:lnTo>
                  <a:lnTo>
                    <a:pt x="93243" y="27432"/>
                  </a:lnTo>
                  <a:lnTo>
                    <a:pt x="87147" y="33528"/>
                  </a:lnTo>
                  <a:lnTo>
                    <a:pt x="80962" y="51904"/>
                  </a:lnTo>
                  <a:lnTo>
                    <a:pt x="80962" y="56476"/>
                  </a:lnTo>
                  <a:lnTo>
                    <a:pt x="100672" y="89344"/>
                  </a:lnTo>
                  <a:lnTo>
                    <a:pt x="114579" y="91630"/>
                  </a:lnTo>
                  <a:lnTo>
                    <a:pt x="122199" y="91630"/>
                  </a:lnTo>
                  <a:lnTo>
                    <a:pt x="125247" y="90106"/>
                  </a:lnTo>
                  <a:lnTo>
                    <a:pt x="131445" y="90106"/>
                  </a:lnTo>
                  <a:lnTo>
                    <a:pt x="134493" y="88582"/>
                  </a:lnTo>
                  <a:lnTo>
                    <a:pt x="134493" y="76288"/>
                  </a:lnTo>
                  <a:lnTo>
                    <a:pt x="125247" y="80962"/>
                  </a:lnTo>
                  <a:lnTo>
                    <a:pt x="110007" y="80962"/>
                  </a:lnTo>
                  <a:lnTo>
                    <a:pt x="103911" y="79336"/>
                  </a:lnTo>
                  <a:lnTo>
                    <a:pt x="96291" y="71716"/>
                  </a:lnTo>
                  <a:lnTo>
                    <a:pt x="93243" y="64096"/>
                  </a:lnTo>
                  <a:lnTo>
                    <a:pt x="93243" y="51904"/>
                  </a:lnTo>
                  <a:lnTo>
                    <a:pt x="94767" y="48856"/>
                  </a:lnTo>
                  <a:lnTo>
                    <a:pt x="94767" y="45808"/>
                  </a:lnTo>
                  <a:lnTo>
                    <a:pt x="97815" y="39712"/>
                  </a:lnTo>
                  <a:lnTo>
                    <a:pt x="100863" y="38188"/>
                  </a:lnTo>
                  <a:lnTo>
                    <a:pt x="102387" y="35140"/>
                  </a:lnTo>
                  <a:lnTo>
                    <a:pt x="105435" y="33528"/>
                  </a:lnTo>
                  <a:lnTo>
                    <a:pt x="106959" y="32004"/>
                  </a:lnTo>
                  <a:lnTo>
                    <a:pt x="110007" y="32004"/>
                  </a:lnTo>
                  <a:lnTo>
                    <a:pt x="113055" y="30480"/>
                  </a:lnTo>
                  <a:lnTo>
                    <a:pt x="119151" y="30480"/>
                  </a:lnTo>
                  <a:lnTo>
                    <a:pt x="122199" y="32004"/>
                  </a:lnTo>
                  <a:lnTo>
                    <a:pt x="125247" y="32004"/>
                  </a:lnTo>
                  <a:lnTo>
                    <a:pt x="128295" y="33528"/>
                  </a:lnTo>
                  <a:lnTo>
                    <a:pt x="131445" y="33528"/>
                  </a:lnTo>
                  <a:lnTo>
                    <a:pt x="134493" y="35140"/>
                  </a:lnTo>
                  <a:lnTo>
                    <a:pt x="134493" y="24384"/>
                  </a:lnTo>
                  <a:close/>
                </a:path>
                <a:path w="288925" h="92075">
                  <a:moveTo>
                    <a:pt x="212305" y="36664"/>
                  </a:moveTo>
                  <a:lnTo>
                    <a:pt x="210781" y="33515"/>
                  </a:lnTo>
                  <a:lnTo>
                    <a:pt x="209257" y="30467"/>
                  </a:lnTo>
                  <a:lnTo>
                    <a:pt x="207733" y="27419"/>
                  </a:lnTo>
                  <a:lnTo>
                    <a:pt x="204685" y="25895"/>
                  </a:lnTo>
                  <a:lnTo>
                    <a:pt x="203161" y="24371"/>
                  </a:lnTo>
                  <a:lnTo>
                    <a:pt x="197065" y="21323"/>
                  </a:lnTo>
                  <a:lnTo>
                    <a:pt x="172681" y="21323"/>
                  </a:lnTo>
                  <a:lnTo>
                    <a:pt x="171157" y="22847"/>
                  </a:lnTo>
                  <a:lnTo>
                    <a:pt x="166497" y="22847"/>
                  </a:lnTo>
                  <a:lnTo>
                    <a:pt x="164973" y="24371"/>
                  </a:lnTo>
                  <a:lnTo>
                    <a:pt x="161925" y="24371"/>
                  </a:lnTo>
                  <a:lnTo>
                    <a:pt x="161925" y="35140"/>
                  </a:lnTo>
                  <a:lnTo>
                    <a:pt x="164973" y="33515"/>
                  </a:lnTo>
                  <a:lnTo>
                    <a:pt x="169545" y="33515"/>
                  </a:lnTo>
                  <a:lnTo>
                    <a:pt x="172681" y="31991"/>
                  </a:lnTo>
                  <a:lnTo>
                    <a:pt x="177253" y="30467"/>
                  </a:lnTo>
                  <a:lnTo>
                    <a:pt x="189445" y="30467"/>
                  </a:lnTo>
                  <a:lnTo>
                    <a:pt x="194017" y="31991"/>
                  </a:lnTo>
                  <a:lnTo>
                    <a:pt x="197065" y="35140"/>
                  </a:lnTo>
                  <a:lnTo>
                    <a:pt x="198589" y="36664"/>
                  </a:lnTo>
                  <a:lnTo>
                    <a:pt x="200113" y="39712"/>
                  </a:lnTo>
                  <a:lnTo>
                    <a:pt x="200113" y="50380"/>
                  </a:lnTo>
                  <a:lnTo>
                    <a:pt x="200113" y="59524"/>
                  </a:lnTo>
                  <a:lnTo>
                    <a:pt x="200113" y="71716"/>
                  </a:lnTo>
                  <a:lnTo>
                    <a:pt x="197065" y="74764"/>
                  </a:lnTo>
                  <a:lnTo>
                    <a:pt x="192493" y="77812"/>
                  </a:lnTo>
                  <a:lnTo>
                    <a:pt x="189445" y="79336"/>
                  </a:lnTo>
                  <a:lnTo>
                    <a:pt x="186397" y="80949"/>
                  </a:lnTo>
                  <a:lnTo>
                    <a:pt x="183349" y="82473"/>
                  </a:lnTo>
                  <a:lnTo>
                    <a:pt x="175729" y="82473"/>
                  </a:lnTo>
                  <a:lnTo>
                    <a:pt x="174205" y="80949"/>
                  </a:lnTo>
                  <a:lnTo>
                    <a:pt x="172681" y="80949"/>
                  </a:lnTo>
                  <a:lnTo>
                    <a:pt x="172681" y="79336"/>
                  </a:lnTo>
                  <a:lnTo>
                    <a:pt x="171157" y="79336"/>
                  </a:lnTo>
                  <a:lnTo>
                    <a:pt x="169545" y="77812"/>
                  </a:lnTo>
                  <a:lnTo>
                    <a:pt x="169545" y="76288"/>
                  </a:lnTo>
                  <a:lnTo>
                    <a:pt x="168021" y="74764"/>
                  </a:lnTo>
                  <a:lnTo>
                    <a:pt x="168021" y="68668"/>
                  </a:lnTo>
                  <a:lnTo>
                    <a:pt x="169545" y="67144"/>
                  </a:lnTo>
                  <a:lnTo>
                    <a:pt x="169545" y="65620"/>
                  </a:lnTo>
                  <a:lnTo>
                    <a:pt x="171157" y="64096"/>
                  </a:lnTo>
                  <a:lnTo>
                    <a:pt x="174205" y="61048"/>
                  </a:lnTo>
                  <a:lnTo>
                    <a:pt x="175729" y="61048"/>
                  </a:lnTo>
                  <a:lnTo>
                    <a:pt x="177253" y="59524"/>
                  </a:lnTo>
                  <a:lnTo>
                    <a:pt x="200113" y="59524"/>
                  </a:lnTo>
                  <a:lnTo>
                    <a:pt x="200113" y="50380"/>
                  </a:lnTo>
                  <a:lnTo>
                    <a:pt x="175729" y="50380"/>
                  </a:lnTo>
                  <a:lnTo>
                    <a:pt x="168021" y="51904"/>
                  </a:lnTo>
                  <a:lnTo>
                    <a:pt x="163449" y="56476"/>
                  </a:lnTo>
                  <a:lnTo>
                    <a:pt x="158877" y="59524"/>
                  </a:lnTo>
                  <a:lnTo>
                    <a:pt x="155829" y="65620"/>
                  </a:lnTo>
                  <a:lnTo>
                    <a:pt x="155829" y="77812"/>
                  </a:lnTo>
                  <a:lnTo>
                    <a:pt x="157353" y="79336"/>
                  </a:lnTo>
                  <a:lnTo>
                    <a:pt x="157353" y="82473"/>
                  </a:lnTo>
                  <a:lnTo>
                    <a:pt x="158877" y="83997"/>
                  </a:lnTo>
                  <a:lnTo>
                    <a:pt x="160401" y="87045"/>
                  </a:lnTo>
                  <a:lnTo>
                    <a:pt x="163449" y="88569"/>
                  </a:lnTo>
                  <a:lnTo>
                    <a:pt x="164973" y="90093"/>
                  </a:lnTo>
                  <a:lnTo>
                    <a:pt x="168021" y="90093"/>
                  </a:lnTo>
                  <a:lnTo>
                    <a:pt x="171157" y="91617"/>
                  </a:lnTo>
                  <a:lnTo>
                    <a:pt x="186397" y="91617"/>
                  </a:lnTo>
                  <a:lnTo>
                    <a:pt x="190969" y="90093"/>
                  </a:lnTo>
                  <a:lnTo>
                    <a:pt x="194017" y="88569"/>
                  </a:lnTo>
                  <a:lnTo>
                    <a:pt x="198589" y="85521"/>
                  </a:lnTo>
                  <a:lnTo>
                    <a:pt x="200621" y="82473"/>
                  </a:lnTo>
                  <a:lnTo>
                    <a:pt x="201637" y="80949"/>
                  </a:lnTo>
                  <a:lnTo>
                    <a:pt x="201637" y="90093"/>
                  </a:lnTo>
                  <a:lnTo>
                    <a:pt x="212305" y="90093"/>
                  </a:lnTo>
                  <a:lnTo>
                    <a:pt x="212305" y="80949"/>
                  </a:lnTo>
                  <a:lnTo>
                    <a:pt x="212305" y="59524"/>
                  </a:lnTo>
                  <a:lnTo>
                    <a:pt x="212305" y="36664"/>
                  </a:lnTo>
                  <a:close/>
                </a:path>
                <a:path w="288925" h="92075">
                  <a:moveTo>
                    <a:pt x="288696" y="36664"/>
                  </a:moveTo>
                  <a:lnTo>
                    <a:pt x="287172" y="30480"/>
                  </a:lnTo>
                  <a:lnTo>
                    <a:pt x="279552" y="22860"/>
                  </a:lnTo>
                  <a:lnTo>
                    <a:pt x="274980" y="21336"/>
                  </a:lnTo>
                  <a:lnTo>
                    <a:pt x="259740" y="21336"/>
                  </a:lnTo>
                  <a:lnTo>
                    <a:pt x="258216" y="22860"/>
                  </a:lnTo>
                  <a:lnTo>
                    <a:pt x="256692" y="22860"/>
                  </a:lnTo>
                  <a:lnTo>
                    <a:pt x="255079" y="24384"/>
                  </a:lnTo>
                  <a:lnTo>
                    <a:pt x="252031" y="25908"/>
                  </a:lnTo>
                  <a:lnTo>
                    <a:pt x="244411" y="33528"/>
                  </a:lnTo>
                  <a:lnTo>
                    <a:pt x="244411" y="21336"/>
                  </a:lnTo>
                  <a:lnTo>
                    <a:pt x="233743" y="21336"/>
                  </a:lnTo>
                  <a:lnTo>
                    <a:pt x="233743" y="90106"/>
                  </a:lnTo>
                  <a:lnTo>
                    <a:pt x="245935" y="90106"/>
                  </a:lnTo>
                  <a:lnTo>
                    <a:pt x="245935" y="44284"/>
                  </a:lnTo>
                  <a:lnTo>
                    <a:pt x="258216" y="32004"/>
                  </a:lnTo>
                  <a:lnTo>
                    <a:pt x="261264" y="32004"/>
                  </a:lnTo>
                  <a:lnTo>
                    <a:pt x="262788" y="30480"/>
                  </a:lnTo>
                  <a:lnTo>
                    <a:pt x="268884" y="30480"/>
                  </a:lnTo>
                  <a:lnTo>
                    <a:pt x="271932" y="32004"/>
                  </a:lnTo>
                  <a:lnTo>
                    <a:pt x="276504" y="36664"/>
                  </a:lnTo>
                  <a:lnTo>
                    <a:pt x="278028" y="41236"/>
                  </a:lnTo>
                  <a:lnTo>
                    <a:pt x="278028" y="90106"/>
                  </a:lnTo>
                  <a:lnTo>
                    <a:pt x="288696" y="90106"/>
                  </a:lnTo>
                  <a:lnTo>
                    <a:pt x="288696" y="366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4" name="object 134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1974818" y="4874513"/>
              <a:ext cx="134397" cy="70294"/>
            </a:xfrm>
            <a:prstGeom prst="rect">
              <a:avLst/>
            </a:prstGeom>
          </p:spPr>
        </p:pic>
        <p:sp>
          <p:nvSpPr>
            <p:cNvPr id="135" name="object 135"/>
            <p:cNvSpPr/>
            <p:nvPr/>
          </p:nvSpPr>
          <p:spPr>
            <a:xfrm>
              <a:off x="2132171" y="4874514"/>
              <a:ext cx="56515" cy="69215"/>
            </a:xfrm>
            <a:custGeom>
              <a:avLst/>
              <a:gdLst/>
              <a:ahLst/>
              <a:cxnLst/>
              <a:rect l="l" t="t" r="r" b="b"/>
              <a:pathLst>
                <a:path w="56514" h="69214">
                  <a:moveTo>
                    <a:pt x="12192" y="68770"/>
                  </a:moveTo>
                  <a:lnTo>
                    <a:pt x="0" y="68770"/>
                  </a:lnTo>
                  <a:lnTo>
                    <a:pt x="0" y="0"/>
                  </a:lnTo>
                  <a:lnTo>
                    <a:pt x="10668" y="0"/>
                  </a:lnTo>
                  <a:lnTo>
                    <a:pt x="10668" y="13811"/>
                  </a:lnTo>
                  <a:lnTo>
                    <a:pt x="15240" y="7715"/>
                  </a:lnTo>
                  <a:lnTo>
                    <a:pt x="18288" y="4572"/>
                  </a:lnTo>
                  <a:lnTo>
                    <a:pt x="22955" y="3048"/>
                  </a:lnTo>
                  <a:lnTo>
                    <a:pt x="27527" y="0"/>
                  </a:lnTo>
                  <a:lnTo>
                    <a:pt x="41243" y="0"/>
                  </a:lnTo>
                  <a:lnTo>
                    <a:pt x="47339" y="1524"/>
                  </a:lnTo>
                  <a:lnTo>
                    <a:pt x="50387" y="6191"/>
                  </a:lnTo>
                  <a:lnTo>
                    <a:pt x="54959" y="10763"/>
                  </a:lnTo>
                  <a:lnTo>
                    <a:pt x="56483" y="18383"/>
                  </a:lnTo>
                  <a:lnTo>
                    <a:pt x="56483" y="27527"/>
                  </a:lnTo>
                  <a:lnTo>
                    <a:pt x="44291" y="27527"/>
                  </a:lnTo>
                  <a:lnTo>
                    <a:pt x="44291" y="21431"/>
                  </a:lnTo>
                  <a:lnTo>
                    <a:pt x="42767" y="16859"/>
                  </a:lnTo>
                  <a:lnTo>
                    <a:pt x="39719" y="10763"/>
                  </a:lnTo>
                  <a:lnTo>
                    <a:pt x="36671" y="9239"/>
                  </a:lnTo>
                  <a:lnTo>
                    <a:pt x="30575" y="9239"/>
                  </a:lnTo>
                  <a:lnTo>
                    <a:pt x="27527" y="10763"/>
                  </a:lnTo>
                  <a:lnTo>
                    <a:pt x="26003" y="10763"/>
                  </a:lnTo>
                  <a:lnTo>
                    <a:pt x="22955" y="13811"/>
                  </a:lnTo>
                  <a:lnTo>
                    <a:pt x="21431" y="13811"/>
                  </a:lnTo>
                  <a:lnTo>
                    <a:pt x="19812" y="15335"/>
                  </a:lnTo>
                  <a:lnTo>
                    <a:pt x="18288" y="18383"/>
                  </a:lnTo>
                  <a:lnTo>
                    <a:pt x="15240" y="19907"/>
                  </a:lnTo>
                  <a:lnTo>
                    <a:pt x="13716" y="22955"/>
                  </a:lnTo>
                  <a:lnTo>
                    <a:pt x="12192" y="24479"/>
                  </a:lnTo>
                  <a:lnTo>
                    <a:pt x="12192" y="687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6" name="object 136"/>
          <p:cNvSpPr/>
          <p:nvPr/>
        </p:nvSpPr>
        <p:spPr>
          <a:xfrm>
            <a:off x="2283320" y="4874513"/>
            <a:ext cx="130175" cy="70485"/>
          </a:xfrm>
          <a:custGeom>
            <a:avLst/>
            <a:gdLst/>
            <a:ahLst/>
            <a:cxnLst/>
            <a:rect l="l" t="t" r="r" b="b"/>
            <a:pathLst>
              <a:path w="130175" h="70485">
                <a:moveTo>
                  <a:pt x="51917" y="44297"/>
                </a:moveTo>
                <a:lnTo>
                  <a:pt x="50393" y="41249"/>
                </a:lnTo>
                <a:lnTo>
                  <a:pt x="44297" y="35153"/>
                </a:lnTo>
                <a:lnTo>
                  <a:pt x="38201" y="32105"/>
                </a:lnTo>
                <a:lnTo>
                  <a:pt x="35153" y="32105"/>
                </a:lnTo>
                <a:lnTo>
                  <a:pt x="30581" y="30581"/>
                </a:lnTo>
                <a:lnTo>
                  <a:pt x="24485" y="27533"/>
                </a:lnTo>
                <a:lnTo>
                  <a:pt x="21437" y="27533"/>
                </a:lnTo>
                <a:lnTo>
                  <a:pt x="19913" y="26009"/>
                </a:lnTo>
                <a:lnTo>
                  <a:pt x="16865" y="26009"/>
                </a:lnTo>
                <a:lnTo>
                  <a:pt x="16865" y="24485"/>
                </a:lnTo>
                <a:lnTo>
                  <a:pt x="15341" y="22961"/>
                </a:lnTo>
                <a:lnTo>
                  <a:pt x="13716" y="22961"/>
                </a:lnTo>
                <a:lnTo>
                  <a:pt x="13716" y="21437"/>
                </a:lnTo>
                <a:lnTo>
                  <a:pt x="12192" y="19913"/>
                </a:lnTo>
                <a:lnTo>
                  <a:pt x="12192" y="16865"/>
                </a:lnTo>
                <a:lnTo>
                  <a:pt x="13716" y="15341"/>
                </a:lnTo>
                <a:lnTo>
                  <a:pt x="13716" y="13817"/>
                </a:lnTo>
                <a:lnTo>
                  <a:pt x="15341" y="12192"/>
                </a:lnTo>
                <a:lnTo>
                  <a:pt x="16865" y="12192"/>
                </a:lnTo>
                <a:lnTo>
                  <a:pt x="16865" y="10668"/>
                </a:lnTo>
                <a:lnTo>
                  <a:pt x="19913" y="10668"/>
                </a:lnTo>
                <a:lnTo>
                  <a:pt x="21437" y="9144"/>
                </a:lnTo>
                <a:lnTo>
                  <a:pt x="38201" y="9144"/>
                </a:lnTo>
                <a:lnTo>
                  <a:pt x="41249" y="10668"/>
                </a:lnTo>
                <a:lnTo>
                  <a:pt x="44297" y="10668"/>
                </a:lnTo>
                <a:lnTo>
                  <a:pt x="48869" y="12192"/>
                </a:lnTo>
                <a:lnTo>
                  <a:pt x="48869" y="9144"/>
                </a:lnTo>
                <a:lnTo>
                  <a:pt x="48869" y="1524"/>
                </a:lnTo>
                <a:lnTo>
                  <a:pt x="44297" y="0"/>
                </a:lnTo>
                <a:lnTo>
                  <a:pt x="18389" y="0"/>
                </a:lnTo>
                <a:lnTo>
                  <a:pt x="15341" y="1524"/>
                </a:lnTo>
                <a:lnTo>
                  <a:pt x="10668" y="3048"/>
                </a:lnTo>
                <a:lnTo>
                  <a:pt x="9144" y="4572"/>
                </a:lnTo>
                <a:lnTo>
                  <a:pt x="6096" y="6096"/>
                </a:lnTo>
                <a:lnTo>
                  <a:pt x="4572" y="7620"/>
                </a:lnTo>
                <a:lnTo>
                  <a:pt x="3048" y="10668"/>
                </a:lnTo>
                <a:lnTo>
                  <a:pt x="1524" y="12192"/>
                </a:lnTo>
                <a:lnTo>
                  <a:pt x="1524" y="15341"/>
                </a:lnTo>
                <a:lnTo>
                  <a:pt x="0" y="16865"/>
                </a:lnTo>
                <a:lnTo>
                  <a:pt x="0" y="21437"/>
                </a:lnTo>
                <a:lnTo>
                  <a:pt x="1524" y="24485"/>
                </a:lnTo>
                <a:lnTo>
                  <a:pt x="1524" y="26009"/>
                </a:lnTo>
                <a:lnTo>
                  <a:pt x="3048" y="29057"/>
                </a:lnTo>
                <a:lnTo>
                  <a:pt x="6096" y="32105"/>
                </a:lnTo>
                <a:lnTo>
                  <a:pt x="9144" y="33629"/>
                </a:lnTo>
                <a:lnTo>
                  <a:pt x="10668" y="35153"/>
                </a:lnTo>
                <a:lnTo>
                  <a:pt x="13716" y="36677"/>
                </a:lnTo>
                <a:lnTo>
                  <a:pt x="16865" y="36677"/>
                </a:lnTo>
                <a:lnTo>
                  <a:pt x="18389" y="38201"/>
                </a:lnTo>
                <a:lnTo>
                  <a:pt x="21437" y="39725"/>
                </a:lnTo>
                <a:lnTo>
                  <a:pt x="26009" y="41249"/>
                </a:lnTo>
                <a:lnTo>
                  <a:pt x="29057" y="41249"/>
                </a:lnTo>
                <a:lnTo>
                  <a:pt x="35153" y="44297"/>
                </a:lnTo>
                <a:lnTo>
                  <a:pt x="36677" y="44297"/>
                </a:lnTo>
                <a:lnTo>
                  <a:pt x="36677" y="45821"/>
                </a:lnTo>
                <a:lnTo>
                  <a:pt x="38201" y="45821"/>
                </a:lnTo>
                <a:lnTo>
                  <a:pt x="39725" y="47345"/>
                </a:lnTo>
                <a:lnTo>
                  <a:pt x="39725" y="54965"/>
                </a:lnTo>
                <a:lnTo>
                  <a:pt x="36677" y="58013"/>
                </a:lnTo>
                <a:lnTo>
                  <a:pt x="33629" y="59626"/>
                </a:lnTo>
                <a:lnTo>
                  <a:pt x="29057" y="61150"/>
                </a:lnTo>
                <a:lnTo>
                  <a:pt x="19913" y="61150"/>
                </a:lnTo>
                <a:lnTo>
                  <a:pt x="15341" y="59626"/>
                </a:lnTo>
                <a:lnTo>
                  <a:pt x="7620" y="59626"/>
                </a:lnTo>
                <a:lnTo>
                  <a:pt x="3048" y="58013"/>
                </a:lnTo>
                <a:lnTo>
                  <a:pt x="0" y="56489"/>
                </a:lnTo>
                <a:lnTo>
                  <a:pt x="0" y="68770"/>
                </a:lnTo>
                <a:lnTo>
                  <a:pt x="3048" y="68770"/>
                </a:lnTo>
                <a:lnTo>
                  <a:pt x="7620" y="70294"/>
                </a:lnTo>
                <a:lnTo>
                  <a:pt x="32105" y="70294"/>
                </a:lnTo>
                <a:lnTo>
                  <a:pt x="35153" y="68770"/>
                </a:lnTo>
                <a:lnTo>
                  <a:pt x="36677" y="68770"/>
                </a:lnTo>
                <a:lnTo>
                  <a:pt x="39725" y="67246"/>
                </a:lnTo>
                <a:lnTo>
                  <a:pt x="41249" y="67246"/>
                </a:lnTo>
                <a:lnTo>
                  <a:pt x="42773" y="65722"/>
                </a:lnTo>
                <a:lnTo>
                  <a:pt x="44297" y="65722"/>
                </a:lnTo>
                <a:lnTo>
                  <a:pt x="47345" y="64198"/>
                </a:lnTo>
                <a:lnTo>
                  <a:pt x="47345" y="62674"/>
                </a:lnTo>
                <a:lnTo>
                  <a:pt x="48869" y="61150"/>
                </a:lnTo>
                <a:lnTo>
                  <a:pt x="50393" y="59626"/>
                </a:lnTo>
                <a:lnTo>
                  <a:pt x="51917" y="56489"/>
                </a:lnTo>
                <a:lnTo>
                  <a:pt x="51917" y="44297"/>
                </a:lnTo>
                <a:close/>
              </a:path>
              <a:path w="130175" h="70485">
                <a:moveTo>
                  <a:pt x="129832" y="3149"/>
                </a:moveTo>
                <a:lnTo>
                  <a:pt x="123736" y="101"/>
                </a:lnTo>
                <a:lnTo>
                  <a:pt x="100787" y="101"/>
                </a:lnTo>
                <a:lnTo>
                  <a:pt x="91643" y="3149"/>
                </a:lnTo>
                <a:lnTo>
                  <a:pt x="82499" y="12293"/>
                </a:lnTo>
                <a:lnTo>
                  <a:pt x="79349" y="16865"/>
                </a:lnTo>
                <a:lnTo>
                  <a:pt x="76301" y="26009"/>
                </a:lnTo>
                <a:lnTo>
                  <a:pt x="76301" y="35153"/>
                </a:lnTo>
                <a:lnTo>
                  <a:pt x="102235" y="69735"/>
                </a:lnTo>
                <a:lnTo>
                  <a:pt x="109931" y="70307"/>
                </a:lnTo>
                <a:lnTo>
                  <a:pt x="116027" y="70307"/>
                </a:lnTo>
                <a:lnTo>
                  <a:pt x="119075" y="68783"/>
                </a:lnTo>
                <a:lnTo>
                  <a:pt x="126784" y="68783"/>
                </a:lnTo>
                <a:lnTo>
                  <a:pt x="129832" y="67259"/>
                </a:lnTo>
                <a:lnTo>
                  <a:pt x="129832" y="55067"/>
                </a:lnTo>
                <a:lnTo>
                  <a:pt x="120599" y="59639"/>
                </a:lnTo>
                <a:lnTo>
                  <a:pt x="103835" y="59639"/>
                </a:lnTo>
                <a:lnTo>
                  <a:pt x="97739" y="58115"/>
                </a:lnTo>
                <a:lnTo>
                  <a:pt x="94691" y="53543"/>
                </a:lnTo>
                <a:lnTo>
                  <a:pt x="90119" y="50495"/>
                </a:lnTo>
                <a:lnTo>
                  <a:pt x="88595" y="42773"/>
                </a:lnTo>
                <a:lnTo>
                  <a:pt x="88595" y="27533"/>
                </a:lnTo>
                <a:lnTo>
                  <a:pt x="93167" y="18389"/>
                </a:lnTo>
                <a:lnTo>
                  <a:pt x="94691" y="16865"/>
                </a:lnTo>
                <a:lnTo>
                  <a:pt x="96215" y="13817"/>
                </a:lnTo>
                <a:lnTo>
                  <a:pt x="102311" y="10769"/>
                </a:lnTo>
                <a:lnTo>
                  <a:pt x="105359" y="10769"/>
                </a:lnTo>
                <a:lnTo>
                  <a:pt x="106883" y="9245"/>
                </a:lnTo>
                <a:lnTo>
                  <a:pt x="114503" y="9245"/>
                </a:lnTo>
                <a:lnTo>
                  <a:pt x="117551" y="10769"/>
                </a:lnTo>
                <a:lnTo>
                  <a:pt x="120599" y="10769"/>
                </a:lnTo>
                <a:lnTo>
                  <a:pt x="123736" y="12293"/>
                </a:lnTo>
                <a:lnTo>
                  <a:pt x="126784" y="12293"/>
                </a:lnTo>
                <a:lnTo>
                  <a:pt x="129832" y="13817"/>
                </a:lnTo>
                <a:lnTo>
                  <a:pt x="129832" y="3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2512409" y="4889849"/>
            <a:ext cx="58419" cy="33655"/>
          </a:xfrm>
          <a:custGeom>
            <a:avLst/>
            <a:gdLst/>
            <a:ahLst/>
            <a:cxnLst/>
            <a:rect l="l" t="t" r="r" b="b"/>
            <a:pathLst>
              <a:path w="58419" h="33654">
                <a:moveTo>
                  <a:pt x="58102" y="9144"/>
                </a:moveTo>
                <a:lnTo>
                  <a:pt x="0" y="9144"/>
                </a:lnTo>
                <a:lnTo>
                  <a:pt x="0" y="0"/>
                </a:lnTo>
                <a:lnTo>
                  <a:pt x="58102" y="0"/>
                </a:lnTo>
                <a:lnTo>
                  <a:pt x="58102" y="9144"/>
                </a:lnTo>
                <a:close/>
              </a:path>
              <a:path w="58419" h="33654">
                <a:moveTo>
                  <a:pt x="58102" y="33623"/>
                </a:moveTo>
                <a:lnTo>
                  <a:pt x="0" y="33623"/>
                </a:lnTo>
                <a:lnTo>
                  <a:pt x="0" y="22860"/>
                </a:lnTo>
                <a:lnTo>
                  <a:pt x="58102" y="22860"/>
                </a:lnTo>
                <a:lnTo>
                  <a:pt x="58102" y="336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8" name="object 138"/>
          <p:cNvGrpSpPr/>
          <p:nvPr/>
        </p:nvGrpSpPr>
        <p:grpSpPr>
          <a:xfrm>
            <a:off x="2668238" y="4874513"/>
            <a:ext cx="217170" cy="70485"/>
            <a:chOff x="2668238" y="4874513"/>
            <a:chExt cx="217170" cy="70485"/>
          </a:xfrm>
        </p:grpSpPr>
        <p:sp>
          <p:nvSpPr>
            <p:cNvPr id="139" name="object 139"/>
            <p:cNvSpPr/>
            <p:nvPr/>
          </p:nvSpPr>
          <p:spPr>
            <a:xfrm>
              <a:off x="2668238" y="4874514"/>
              <a:ext cx="55244" cy="69215"/>
            </a:xfrm>
            <a:custGeom>
              <a:avLst/>
              <a:gdLst/>
              <a:ahLst/>
              <a:cxnLst/>
              <a:rect l="l" t="t" r="r" b="b"/>
              <a:pathLst>
                <a:path w="55244" h="69214">
                  <a:moveTo>
                    <a:pt x="10763" y="68770"/>
                  </a:moveTo>
                  <a:lnTo>
                    <a:pt x="0" y="68770"/>
                  </a:lnTo>
                  <a:lnTo>
                    <a:pt x="0" y="0"/>
                  </a:lnTo>
                  <a:lnTo>
                    <a:pt x="10763" y="0"/>
                  </a:lnTo>
                  <a:lnTo>
                    <a:pt x="10763" y="12192"/>
                  </a:lnTo>
                  <a:lnTo>
                    <a:pt x="22955" y="12192"/>
                  </a:lnTo>
                  <a:lnTo>
                    <a:pt x="21431" y="13811"/>
                  </a:lnTo>
                  <a:lnTo>
                    <a:pt x="18383" y="15335"/>
                  </a:lnTo>
                  <a:lnTo>
                    <a:pt x="15335" y="18383"/>
                  </a:lnTo>
                  <a:lnTo>
                    <a:pt x="13811" y="21431"/>
                  </a:lnTo>
                  <a:lnTo>
                    <a:pt x="10763" y="22955"/>
                  </a:lnTo>
                  <a:lnTo>
                    <a:pt x="10763" y="68770"/>
                  </a:lnTo>
                  <a:close/>
                </a:path>
                <a:path w="55244" h="69214">
                  <a:moveTo>
                    <a:pt x="22955" y="12192"/>
                  </a:moveTo>
                  <a:lnTo>
                    <a:pt x="10763" y="12192"/>
                  </a:lnTo>
                  <a:lnTo>
                    <a:pt x="12287" y="9144"/>
                  </a:lnTo>
                  <a:lnTo>
                    <a:pt x="13811" y="7620"/>
                  </a:lnTo>
                  <a:lnTo>
                    <a:pt x="16859" y="6096"/>
                  </a:lnTo>
                  <a:lnTo>
                    <a:pt x="21431" y="1524"/>
                  </a:lnTo>
                  <a:lnTo>
                    <a:pt x="22955" y="1524"/>
                  </a:lnTo>
                  <a:lnTo>
                    <a:pt x="26003" y="0"/>
                  </a:lnTo>
                  <a:lnTo>
                    <a:pt x="39719" y="0"/>
                  </a:lnTo>
                  <a:lnTo>
                    <a:pt x="45815" y="1524"/>
                  </a:lnTo>
                  <a:lnTo>
                    <a:pt x="48863" y="6096"/>
                  </a:lnTo>
                  <a:lnTo>
                    <a:pt x="53530" y="9144"/>
                  </a:lnTo>
                  <a:lnTo>
                    <a:pt x="27527" y="9144"/>
                  </a:lnTo>
                  <a:lnTo>
                    <a:pt x="26003" y="10668"/>
                  </a:lnTo>
                  <a:lnTo>
                    <a:pt x="24479" y="10668"/>
                  </a:lnTo>
                  <a:lnTo>
                    <a:pt x="22955" y="12192"/>
                  </a:lnTo>
                  <a:close/>
                </a:path>
                <a:path w="55244" h="69214">
                  <a:moveTo>
                    <a:pt x="55054" y="68770"/>
                  </a:moveTo>
                  <a:lnTo>
                    <a:pt x="42767" y="68770"/>
                  </a:lnTo>
                  <a:lnTo>
                    <a:pt x="42767" y="19907"/>
                  </a:lnTo>
                  <a:lnTo>
                    <a:pt x="41243" y="15335"/>
                  </a:lnTo>
                  <a:lnTo>
                    <a:pt x="39719" y="13811"/>
                  </a:lnTo>
                  <a:lnTo>
                    <a:pt x="38195" y="10668"/>
                  </a:lnTo>
                  <a:lnTo>
                    <a:pt x="35147" y="9144"/>
                  </a:lnTo>
                  <a:lnTo>
                    <a:pt x="53530" y="9144"/>
                  </a:lnTo>
                  <a:lnTo>
                    <a:pt x="55054" y="15335"/>
                  </a:lnTo>
                  <a:lnTo>
                    <a:pt x="55054" y="687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0" name="object 140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2743104" y="4874513"/>
              <a:ext cx="142017" cy="70294"/>
            </a:xfrm>
            <a:prstGeom prst="rect">
              <a:avLst/>
            </a:prstGeom>
          </p:spPr>
        </p:pic>
      </p:grpSp>
      <p:grpSp>
        <p:nvGrpSpPr>
          <p:cNvPr id="141" name="object 141"/>
          <p:cNvGrpSpPr/>
          <p:nvPr/>
        </p:nvGrpSpPr>
        <p:grpSpPr>
          <a:xfrm>
            <a:off x="2972180" y="4842414"/>
            <a:ext cx="1042035" cy="130175"/>
            <a:chOff x="2972180" y="4842414"/>
            <a:chExt cx="1042035" cy="130175"/>
          </a:xfrm>
        </p:grpSpPr>
        <p:pic>
          <p:nvPicPr>
            <p:cNvPr id="142" name="object 142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2972180" y="4853178"/>
              <a:ext cx="132969" cy="91630"/>
            </a:xfrm>
            <a:prstGeom prst="rect">
              <a:avLst/>
            </a:prstGeom>
          </p:spPr>
        </p:pic>
        <p:sp>
          <p:nvSpPr>
            <p:cNvPr id="143" name="object 143"/>
            <p:cNvSpPr/>
            <p:nvPr/>
          </p:nvSpPr>
          <p:spPr>
            <a:xfrm>
              <a:off x="3127997" y="4874526"/>
              <a:ext cx="133350" cy="70485"/>
            </a:xfrm>
            <a:custGeom>
              <a:avLst/>
              <a:gdLst/>
              <a:ahLst/>
              <a:cxnLst/>
              <a:rect l="l" t="t" r="r" b="b"/>
              <a:pathLst>
                <a:path w="133350" h="70485">
                  <a:moveTo>
                    <a:pt x="56489" y="15328"/>
                  </a:moveTo>
                  <a:lnTo>
                    <a:pt x="53441" y="9232"/>
                  </a:lnTo>
                  <a:lnTo>
                    <a:pt x="51917" y="6184"/>
                  </a:lnTo>
                  <a:lnTo>
                    <a:pt x="48869" y="4660"/>
                  </a:lnTo>
                  <a:lnTo>
                    <a:pt x="47345" y="3136"/>
                  </a:lnTo>
                  <a:lnTo>
                    <a:pt x="41249" y="88"/>
                  </a:lnTo>
                  <a:lnTo>
                    <a:pt x="16865" y="88"/>
                  </a:lnTo>
                  <a:lnTo>
                    <a:pt x="13716" y="1612"/>
                  </a:lnTo>
                  <a:lnTo>
                    <a:pt x="10668" y="1612"/>
                  </a:lnTo>
                  <a:lnTo>
                    <a:pt x="9144" y="3136"/>
                  </a:lnTo>
                  <a:lnTo>
                    <a:pt x="6096" y="3136"/>
                  </a:lnTo>
                  <a:lnTo>
                    <a:pt x="6096" y="13804"/>
                  </a:lnTo>
                  <a:lnTo>
                    <a:pt x="9144" y="12280"/>
                  </a:lnTo>
                  <a:lnTo>
                    <a:pt x="13716" y="12280"/>
                  </a:lnTo>
                  <a:lnTo>
                    <a:pt x="16865" y="10756"/>
                  </a:lnTo>
                  <a:lnTo>
                    <a:pt x="21437" y="9232"/>
                  </a:lnTo>
                  <a:lnTo>
                    <a:pt x="33629" y="9232"/>
                  </a:lnTo>
                  <a:lnTo>
                    <a:pt x="38201" y="10756"/>
                  </a:lnTo>
                  <a:lnTo>
                    <a:pt x="42773" y="15328"/>
                  </a:lnTo>
                  <a:lnTo>
                    <a:pt x="44297" y="18376"/>
                  </a:lnTo>
                  <a:lnTo>
                    <a:pt x="44297" y="29044"/>
                  </a:lnTo>
                  <a:lnTo>
                    <a:pt x="44297" y="38188"/>
                  </a:lnTo>
                  <a:lnTo>
                    <a:pt x="44297" y="50469"/>
                  </a:lnTo>
                  <a:lnTo>
                    <a:pt x="41249" y="53517"/>
                  </a:lnTo>
                  <a:lnTo>
                    <a:pt x="36677" y="56565"/>
                  </a:lnTo>
                  <a:lnTo>
                    <a:pt x="30581" y="59613"/>
                  </a:lnTo>
                  <a:lnTo>
                    <a:pt x="26009" y="61137"/>
                  </a:lnTo>
                  <a:lnTo>
                    <a:pt x="19913" y="61137"/>
                  </a:lnTo>
                  <a:lnTo>
                    <a:pt x="18389" y="59613"/>
                  </a:lnTo>
                  <a:lnTo>
                    <a:pt x="16865" y="59613"/>
                  </a:lnTo>
                  <a:lnTo>
                    <a:pt x="15240" y="58089"/>
                  </a:lnTo>
                  <a:lnTo>
                    <a:pt x="13716" y="56565"/>
                  </a:lnTo>
                  <a:lnTo>
                    <a:pt x="13716" y="55041"/>
                  </a:lnTo>
                  <a:lnTo>
                    <a:pt x="12192" y="53517"/>
                  </a:lnTo>
                  <a:lnTo>
                    <a:pt x="12192" y="47421"/>
                  </a:lnTo>
                  <a:lnTo>
                    <a:pt x="13716" y="45897"/>
                  </a:lnTo>
                  <a:lnTo>
                    <a:pt x="13716" y="44284"/>
                  </a:lnTo>
                  <a:lnTo>
                    <a:pt x="15240" y="42760"/>
                  </a:lnTo>
                  <a:lnTo>
                    <a:pt x="16865" y="41236"/>
                  </a:lnTo>
                  <a:lnTo>
                    <a:pt x="18389" y="39712"/>
                  </a:lnTo>
                  <a:lnTo>
                    <a:pt x="19913" y="39712"/>
                  </a:lnTo>
                  <a:lnTo>
                    <a:pt x="21437" y="38188"/>
                  </a:lnTo>
                  <a:lnTo>
                    <a:pt x="44297" y="38188"/>
                  </a:lnTo>
                  <a:lnTo>
                    <a:pt x="44297" y="29044"/>
                  </a:lnTo>
                  <a:lnTo>
                    <a:pt x="19913" y="29044"/>
                  </a:lnTo>
                  <a:lnTo>
                    <a:pt x="12192" y="30568"/>
                  </a:lnTo>
                  <a:lnTo>
                    <a:pt x="7620" y="35140"/>
                  </a:lnTo>
                  <a:lnTo>
                    <a:pt x="3048" y="38188"/>
                  </a:lnTo>
                  <a:lnTo>
                    <a:pt x="0" y="44284"/>
                  </a:lnTo>
                  <a:lnTo>
                    <a:pt x="0" y="56565"/>
                  </a:lnTo>
                  <a:lnTo>
                    <a:pt x="1524" y="58089"/>
                  </a:lnTo>
                  <a:lnTo>
                    <a:pt x="1524" y="61137"/>
                  </a:lnTo>
                  <a:lnTo>
                    <a:pt x="3048" y="62661"/>
                  </a:lnTo>
                  <a:lnTo>
                    <a:pt x="4572" y="65709"/>
                  </a:lnTo>
                  <a:lnTo>
                    <a:pt x="7620" y="67233"/>
                  </a:lnTo>
                  <a:lnTo>
                    <a:pt x="9144" y="68757"/>
                  </a:lnTo>
                  <a:lnTo>
                    <a:pt x="12192" y="68757"/>
                  </a:lnTo>
                  <a:lnTo>
                    <a:pt x="15240" y="70281"/>
                  </a:lnTo>
                  <a:lnTo>
                    <a:pt x="30581" y="70281"/>
                  </a:lnTo>
                  <a:lnTo>
                    <a:pt x="33629" y="68757"/>
                  </a:lnTo>
                  <a:lnTo>
                    <a:pt x="38201" y="67233"/>
                  </a:lnTo>
                  <a:lnTo>
                    <a:pt x="44297" y="61137"/>
                  </a:lnTo>
                  <a:lnTo>
                    <a:pt x="45821" y="59613"/>
                  </a:lnTo>
                  <a:lnTo>
                    <a:pt x="45821" y="68757"/>
                  </a:lnTo>
                  <a:lnTo>
                    <a:pt x="56489" y="68757"/>
                  </a:lnTo>
                  <a:lnTo>
                    <a:pt x="56489" y="59613"/>
                  </a:lnTo>
                  <a:lnTo>
                    <a:pt x="56489" y="38188"/>
                  </a:lnTo>
                  <a:lnTo>
                    <a:pt x="56489" y="15328"/>
                  </a:lnTo>
                  <a:close/>
                </a:path>
                <a:path w="133350" h="70485">
                  <a:moveTo>
                    <a:pt x="132880" y="15328"/>
                  </a:moveTo>
                  <a:lnTo>
                    <a:pt x="131356" y="9144"/>
                  </a:lnTo>
                  <a:lnTo>
                    <a:pt x="123736" y="1524"/>
                  </a:lnTo>
                  <a:lnTo>
                    <a:pt x="119164" y="0"/>
                  </a:lnTo>
                  <a:lnTo>
                    <a:pt x="103924" y="0"/>
                  </a:lnTo>
                  <a:lnTo>
                    <a:pt x="102400" y="1524"/>
                  </a:lnTo>
                  <a:lnTo>
                    <a:pt x="100876" y="1524"/>
                  </a:lnTo>
                  <a:lnTo>
                    <a:pt x="99352" y="3048"/>
                  </a:lnTo>
                  <a:lnTo>
                    <a:pt x="96202" y="4572"/>
                  </a:lnTo>
                  <a:lnTo>
                    <a:pt x="88582" y="12192"/>
                  </a:lnTo>
                  <a:lnTo>
                    <a:pt x="88582" y="0"/>
                  </a:lnTo>
                  <a:lnTo>
                    <a:pt x="77914" y="0"/>
                  </a:lnTo>
                  <a:lnTo>
                    <a:pt x="77914" y="68770"/>
                  </a:lnTo>
                  <a:lnTo>
                    <a:pt x="90106" y="68770"/>
                  </a:lnTo>
                  <a:lnTo>
                    <a:pt x="90106" y="22948"/>
                  </a:lnTo>
                  <a:lnTo>
                    <a:pt x="102400" y="10668"/>
                  </a:lnTo>
                  <a:lnTo>
                    <a:pt x="105448" y="10668"/>
                  </a:lnTo>
                  <a:lnTo>
                    <a:pt x="106972" y="9144"/>
                  </a:lnTo>
                  <a:lnTo>
                    <a:pt x="113068" y="9144"/>
                  </a:lnTo>
                  <a:lnTo>
                    <a:pt x="116116" y="10668"/>
                  </a:lnTo>
                  <a:lnTo>
                    <a:pt x="120688" y="15328"/>
                  </a:lnTo>
                  <a:lnTo>
                    <a:pt x="120688" y="68770"/>
                  </a:lnTo>
                  <a:lnTo>
                    <a:pt x="132880" y="68770"/>
                  </a:lnTo>
                  <a:lnTo>
                    <a:pt x="132880" y="153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4" name="object 144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3283839" y="4874513"/>
              <a:ext cx="134397" cy="70199"/>
            </a:xfrm>
            <a:prstGeom prst="rect">
              <a:avLst/>
            </a:prstGeom>
          </p:spPr>
        </p:pic>
        <p:sp>
          <p:nvSpPr>
            <p:cNvPr id="145" name="object 145"/>
            <p:cNvSpPr/>
            <p:nvPr/>
          </p:nvSpPr>
          <p:spPr>
            <a:xfrm>
              <a:off x="3439655" y="4842420"/>
              <a:ext cx="122555" cy="130175"/>
            </a:xfrm>
            <a:custGeom>
              <a:avLst/>
              <a:gdLst/>
              <a:ahLst/>
              <a:cxnLst/>
              <a:rect l="l" t="t" r="r" b="b"/>
              <a:pathLst>
                <a:path w="122554" h="130175">
                  <a:moveTo>
                    <a:pt x="56489" y="50482"/>
                  </a:moveTo>
                  <a:lnTo>
                    <a:pt x="54965" y="42862"/>
                  </a:lnTo>
                  <a:lnTo>
                    <a:pt x="50393" y="38290"/>
                  </a:lnTo>
                  <a:lnTo>
                    <a:pt x="47345" y="33629"/>
                  </a:lnTo>
                  <a:lnTo>
                    <a:pt x="41249" y="32105"/>
                  </a:lnTo>
                  <a:lnTo>
                    <a:pt x="27533" y="32105"/>
                  </a:lnTo>
                  <a:lnTo>
                    <a:pt x="22961" y="35153"/>
                  </a:lnTo>
                  <a:lnTo>
                    <a:pt x="18288" y="36677"/>
                  </a:lnTo>
                  <a:lnTo>
                    <a:pt x="15240" y="39814"/>
                  </a:lnTo>
                  <a:lnTo>
                    <a:pt x="10668" y="45910"/>
                  </a:lnTo>
                  <a:lnTo>
                    <a:pt x="10668" y="32105"/>
                  </a:lnTo>
                  <a:lnTo>
                    <a:pt x="0" y="32105"/>
                  </a:lnTo>
                  <a:lnTo>
                    <a:pt x="0" y="100876"/>
                  </a:lnTo>
                  <a:lnTo>
                    <a:pt x="12192" y="100876"/>
                  </a:lnTo>
                  <a:lnTo>
                    <a:pt x="12192" y="56578"/>
                  </a:lnTo>
                  <a:lnTo>
                    <a:pt x="13716" y="55054"/>
                  </a:lnTo>
                  <a:lnTo>
                    <a:pt x="15240" y="52006"/>
                  </a:lnTo>
                  <a:lnTo>
                    <a:pt x="18288" y="50482"/>
                  </a:lnTo>
                  <a:lnTo>
                    <a:pt x="19812" y="47434"/>
                  </a:lnTo>
                  <a:lnTo>
                    <a:pt x="21437" y="45910"/>
                  </a:lnTo>
                  <a:lnTo>
                    <a:pt x="22961" y="45910"/>
                  </a:lnTo>
                  <a:lnTo>
                    <a:pt x="26009" y="42862"/>
                  </a:lnTo>
                  <a:lnTo>
                    <a:pt x="27533" y="42862"/>
                  </a:lnTo>
                  <a:lnTo>
                    <a:pt x="30581" y="41338"/>
                  </a:lnTo>
                  <a:lnTo>
                    <a:pt x="36677" y="41338"/>
                  </a:lnTo>
                  <a:lnTo>
                    <a:pt x="39725" y="42862"/>
                  </a:lnTo>
                  <a:lnTo>
                    <a:pt x="42773" y="48958"/>
                  </a:lnTo>
                  <a:lnTo>
                    <a:pt x="44297" y="53530"/>
                  </a:lnTo>
                  <a:lnTo>
                    <a:pt x="44297" y="59626"/>
                  </a:lnTo>
                  <a:lnTo>
                    <a:pt x="56489" y="59626"/>
                  </a:lnTo>
                  <a:lnTo>
                    <a:pt x="56489" y="50482"/>
                  </a:lnTo>
                  <a:close/>
                </a:path>
                <a:path w="122554" h="130175">
                  <a:moveTo>
                    <a:pt x="122110" y="6096"/>
                  </a:moveTo>
                  <a:lnTo>
                    <a:pt x="116014" y="0"/>
                  </a:lnTo>
                  <a:lnTo>
                    <a:pt x="109918" y="4572"/>
                  </a:lnTo>
                  <a:lnTo>
                    <a:pt x="105346" y="10769"/>
                  </a:lnTo>
                  <a:lnTo>
                    <a:pt x="100685" y="15341"/>
                  </a:lnTo>
                  <a:lnTo>
                    <a:pt x="96113" y="21437"/>
                  </a:lnTo>
                  <a:lnTo>
                    <a:pt x="93065" y="27533"/>
                  </a:lnTo>
                  <a:lnTo>
                    <a:pt x="91541" y="32105"/>
                  </a:lnTo>
                  <a:lnTo>
                    <a:pt x="88493" y="38201"/>
                  </a:lnTo>
                  <a:lnTo>
                    <a:pt x="86969" y="42773"/>
                  </a:lnTo>
                  <a:lnTo>
                    <a:pt x="83921" y="55054"/>
                  </a:lnTo>
                  <a:lnTo>
                    <a:pt x="83921" y="65722"/>
                  </a:lnTo>
                  <a:lnTo>
                    <a:pt x="85928" y="82816"/>
                  </a:lnTo>
                  <a:lnTo>
                    <a:pt x="91935" y="99491"/>
                  </a:lnTo>
                  <a:lnTo>
                    <a:pt x="101968" y="115303"/>
                  </a:lnTo>
                  <a:lnTo>
                    <a:pt x="116014" y="129832"/>
                  </a:lnTo>
                  <a:lnTo>
                    <a:pt x="122110" y="122212"/>
                  </a:lnTo>
                  <a:lnTo>
                    <a:pt x="116446" y="116205"/>
                  </a:lnTo>
                  <a:lnTo>
                    <a:pt x="111061" y="109626"/>
                  </a:lnTo>
                  <a:lnTo>
                    <a:pt x="96418" y="72174"/>
                  </a:lnTo>
                  <a:lnTo>
                    <a:pt x="96113" y="64198"/>
                  </a:lnTo>
                  <a:lnTo>
                    <a:pt x="97815" y="48666"/>
                  </a:lnTo>
                  <a:lnTo>
                    <a:pt x="102831" y="34010"/>
                  </a:lnTo>
                  <a:lnTo>
                    <a:pt x="110985" y="19913"/>
                  </a:lnTo>
                  <a:lnTo>
                    <a:pt x="122110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6" name="object 146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3584733" y="4845557"/>
              <a:ext cx="138969" cy="97726"/>
            </a:xfrm>
            <a:prstGeom prst="rect">
              <a:avLst/>
            </a:prstGeom>
          </p:spPr>
        </p:pic>
        <p:pic>
          <p:nvPicPr>
            <p:cNvPr id="147" name="object 147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3745039" y="4847335"/>
              <a:ext cx="134492" cy="97472"/>
            </a:xfrm>
            <a:prstGeom prst="rect">
              <a:avLst/>
            </a:prstGeom>
          </p:spPr>
        </p:pic>
        <p:sp>
          <p:nvSpPr>
            <p:cNvPr id="148" name="object 148"/>
            <p:cNvSpPr/>
            <p:nvPr/>
          </p:nvSpPr>
          <p:spPr>
            <a:xfrm>
              <a:off x="3905529" y="4842509"/>
              <a:ext cx="108585" cy="130175"/>
            </a:xfrm>
            <a:custGeom>
              <a:avLst/>
              <a:gdLst/>
              <a:ahLst/>
              <a:cxnLst/>
              <a:rect l="l" t="t" r="r" b="b"/>
              <a:pathLst>
                <a:path w="108585" h="130175">
                  <a:moveTo>
                    <a:pt x="38100" y="64109"/>
                  </a:moveTo>
                  <a:lnTo>
                    <a:pt x="36118" y="46977"/>
                  </a:lnTo>
                  <a:lnTo>
                    <a:pt x="30289" y="30302"/>
                  </a:lnTo>
                  <a:lnTo>
                    <a:pt x="20739" y="14503"/>
                  </a:lnTo>
                  <a:lnTo>
                    <a:pt x="7620" y="0"/>
                  </a:lnTo>
                  <a:lnTo>
                    <a:pt x="0" y="6096"/>
                  </a:lnTo>
                  <a:lnTo>
                    <a:pt x="11125" y="20104"/>
                  </a:lnTo>
                  <a:lnTo>
                    <a:pt x="19240" y="34683"/>
                  </a:lnTo>
                  <a:lnTo>
                    <a:pt x="24218" y="49860"/>
                  </a:lnTo>
                  <a:lnTo>
                    <a:pt x="25908" y="65633"/>
                  </a:lnTo>
                  <a:lnTo>
                    <a:pt x="25603" y="73393"/>
                  </a:lnTo>
                  <a:lnTo>
                    <a:pt x="11620" y="109918"/>
                  </a:lnTo>
                  <a:lnTo>
                    <a:pt x="0" y="123634"/>
                  </a:lnTo>
                  <a:lnTo>
                    <a:pt x="6096" y="129730"/>
                  </a:lnTo>
                  <a:lnTo>
                    <a:pt x="12192" y="125158"/>
                  </a:lnTo>
                  <a:lnTo>
                    <a:pt x="18288" y="119062"/>
                  </a:lnTo>
                  <a:lnTo>
                    <a:pt x="21336" y="112966"/>
                  </a:lnTo>
                  <a:lnTo>
                    <a:pt x="25908" y="106870"/>
                  </a:lnTo>
                  <a:lnTo>
                    <a:pt x="28956" y="102298"/>
                  </a:lnTo>
                  <a:lnTo>
                    <a:pt x="32004" y="96202"/>
                  </a:lnTo>
                  <a:lnTo>
                    <a:pt x="33528" y="90017"/>
                  </a:lnTo>
                  <a:lnTo>
                    <a:pt x="36576" y="85445"/>
                  </a:lnTo>
                  <a:lnTo>
                    <a:pt x="36576" y="79349"/>
                  </a:lnTo>
                  <a:lnTo>
                    <a:pt x="38100" y="74777"/>
                  </a:lnTo>
                  <a:lnTo>
                    <a:pt x="38100" y="64109"/>
                  </a:lnTo>
                  <a:close/>
                </a:path>
                <a:path w="108585" h="130175">
                  <a:moveTo>
                    <a:pt x="106870" y="38112"/>
                  </a:moveTo>
                  <a:lnTo>
                    <a:pt x="105346" y="36588"/>
                  </a:lnTo>
                  <a:lnTo>
                    <a:pt x="105346" y="35064"/>
                  </a:lnTo>
                  <a:lnTo>
                    <a:pt x="103822" y="35064"/>
                  </a:lnTo>
                  <a:lnTo>
                    <a:pt x="103822" y="33540"/>
                  </a:lnTo>
                  <a:lnTo>
                    <a:pt x="102298" y="32016"/>
                  </a:lnTo>
                  <a:lnTo>
                    <a:pt x="91630" y="32016"/>
                  </a:lnTo>
                  <a:lnTo>
                    <a:pt x="90106" y="33540"/>
                  </a:lnTo>
                  <a:lnTo>
                    <a:pt x="90106" y="35064"/>
                  </a:lnTo>
                  <a:lnTo>
                    <a:pt x="88582" y="35064"/>
                  </a:lnTo>
                  <a:lnTo>
                    <a:pt x="87058" y="36588"/>
                  </a:lnTo>
                  <a:lnTo>
                    <a:pt x="87058" y="47345"/>
                  </a:lnTo>
                  <a:lnTo>
                    <a:pt x="88582" y="48869"/>
                  </a:lnTo>
                  <a:lnTo>
                    <a:pt x="90106" y="48869"/>
                  </a:lnTo>
                  <a:lnTo>
                    <a:pt x="90106" y="50393"/>
                  </a:lnTo>
                  <a:lnTo>
                    <a:pt x="91630" y="50393"/>
                  </a:lnTo>
                  <a:lnTo>
                    <a:pt x="93154" y="51917"/>
                  </a:lnTo>
                  <a:lnTo>
                    <a:pt x="100774" y="51917"/>
                  </a:lnTo>
                  <a:lnTo>
                    <a:pt x="102298" y="50393"/>
                  </a:lnTo>
                  <a:lnTo>
                    <a:pt x="103822" y="50393"/>
                  </a:lnTo>
                  <a:lnTo>
                    <a:pt x="103822" y="48869"/>
                  </a:lnTo>
                  <a:lnTo>
                    <a:pt x="105346" y="48869"/>
                  </a:lnTo>
                  <a:lnTo>
                    <a:pt x="105346" y="47345"/>
                  </a:lnTo>
                  <a:lnTo>
                    <a:pt x="106870" y="45821"/>
                  </a:lnTo>
                  <a:lnTo>
                    <a:pt x="106870" y="38112"/>
                  </a:lnTo>
                  <a:close/>
                </a:path>
                <a:path w="108585" h="130175">
                  <a:moveTo>
                    <a:pt x="108394" y="90017"/>
                  </a:moveTo>
                  <a:lnTo>
                    <a:pt x="106870" y="88493"/>
                  </a:lnTo>
                  <a:lnTo>
                    <a:pt x="106870" y="86969"/>
                  </a:lnTo>
                  <a:lnTo>
                    <a:pt x="105346" y="85445"/>
                  </a:lnTo>
                  <a:lnTo>
                    <a:pt x="105346" y="83921"/>
                  </a:lnTo>
                  <a:lnTo>
                    <a:pt x="102298" y="80873"/>
                  </a:lnTo>
                  <a:lnTo>
                    <a:pt x="100774" y="80873"/>
                  </a:lnTo>
                  <a:lnTo>
                    <a:pt x="99250" y="79349"/>
                  </a:lnTo>
                  <a:lnTo>
                    <a:pt x="91630" y="79349"/>
                  </a:lnTo>
                  <a:lnTo>
                    <a:pt x="91630" y="80873"/>
                  </a:lnTo>
                  <a:lnTo>
                    <a:pt x="90106" y="80873"/>
                  </a:lnTo>
                  <a:lnTo>
                    <a:pt x="88582" y="82397"/>
                  </a:lnTo>
                  <a:lnTo>
                    <a:pt x="88582" y="83921"/>
                  </a:lnTo>
                  <a:lnTo>
                    <a:pt x="87058" y="85445"/>
                  </a:lnTo>
                  <a:lnTo>
                    <a:pt x="87058" y="91643"/>
                  </a:lnTo>
                  <a:lnTo>
                    <a:pt x="88582" y="93167"/>
                  </a:lnTo>
                  <a:lnTo>
                    <a:pt x="88582" y="94691"/>
                  </a:lnTo>
                  <a:lnTo>
                    <a:pt x="90106" y="94691"/>
                  </a:lnTo>
                  <a:lnTo>
                    <a:pt x="90106" y="96215"/>
                  </a:lnTo>
                  <a:lnTo>
                    <a:pt x="93154" y="99263"/>
                  </a:lnTo>
                  <a:lnTo>
                    <a:pt x="93154" y="106883"/>
                  </a:lnTo>
                  <a:lnTo>
                    <a:pt x="91630" y="108407"/>
                  </a:lnTo>
                  <a:lnTo>
                    <a:pt x="91630" y="109931"/>
                  </a:lnTo>
                  <a:lnTo>
                    <a:pt x="88582" y="112979"/>
                  </a:lnTo>
                  <a:lnTo>
                    <a:pt x="85534" y="112979"/>
                  </a:lnTo>
                  <a:lnTo>
                    <a:pt x="84010" y="114503"/>
                  </a:lnTo>
                  <a:lnTo>
                    <a:pt x="82486" y="114503"/>
                  </a:lnTo>
                  <a:lnTo>
                    <a:pt x="79349" y="116027"/>
                  </a:lnTo>
                  <a:lnTo>
                    <a:pt x="74777" y="116027"/>
                  </a:lnTo>
                  <a:lnTo>
                    <a:pt x="74777" y="125171"/>
                  </a:lnTo>
                  <a:lnTo>
                    <a:pt x="80873" y="125171"/>
                  </a:lnTo>
                  <a:lnTo>
                    <a:pt x="94678" y="120599"/>
                  </a:lnTo>
                  <a:lnTo>
                    <a:pt x="97726" y="119075"/>
                  </a:lnTo>
                  <a:lnTo>
                    <a:pt x="100774" y="116027"/>
                  </a:lnTo>
                  <a:lnTo>
                    <a:pt x="102298" y="112979"/>
                  </a:lnTo>
                  <a:lnTo>
                    <a:pt x="105346" y="109931"/>
                  </a:lnTo>
                  <a:lnTo>
                    <a:pt x="108394" y="103835"/>
                  </a:lnTo>
                  <a:lnTo>
                    <a:pt x="108394" y="9001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9" name="object 149"/>
          <p:cNvPicPr/>
          <p:nvPr/>
        </p:nvPicPr>
        <p:blipFill>
          <a:blip r:embed="rId77" cstate="print"/>
          <a:stretch>
            <a:fillRect/>
          </a:stretch>
        </p:blipFill>
        <p:spPr>
          <a:xfrm>
            <a:off x="4817364" y="4847082"/>
            <a:ext cx="135921" cy="111442"/>
          </a:xfrm>
          <a:prstGeom prst="rect">
            <a:avLst/>
          </a:prstGeom>
        </p:spPr>
      </p:pic>
      <p:grpSp>
        <p:nvGrpSpPr>
          <p:cNvPr id="150" name="object 150"/>
          <p:cNvGrpSpPr/>
          <p:nvPr/>
        </p:nvGrpSpPr>
        <p:grpSpPr>
          <a:xfrm>
            <a:off x="5058727" y="4845558"/>
            <a:ext cx="1590040" cy="127000"/>
            <a:chOff x="5058727" y="4845558"/>
            <a:chExt cx="1590040" cy="127000"/>
          </a:xfrm>
        </p:grpSpPr>
        <p:sp>
          <p:nvSpPr>
            <p:cNvPr id="151" name="object 151"/>
            <p:cNvSpPr/>
            <p:nvPr/>
          </p:nvSpPr>
          <p:spPr>
            <a:xfrm>
              <a:off x="5058727" y="4845570"/>
              <a:ext cx="128905" cy="97790"/>
            </a:xfrm>
            <a:custGeom>
              <a:avLst/>
              <a:gdLst/>
              <a:ahLst/>
              <a:cxnLst/>
              <a:rect l="l" t="t" r="r" b="b"/>
              <a:pathLst>
                <a:path w="128904" h="97789">
                  <a:moveTo>
                    <a:pt x="50380" y="9131"/>
                  </a:moveTo>
                  <a:lnTo>
                    <a:pt x="0" y="9131"/>
                  </a:lnTo>
                  <a:lnTo>
                    <a:pt x="0" y="97713"/>
                  </a:lnTo>
                  <a:lnTo>
                    <a:pt x="12192" y="97713"/>
                  </a:lnTo>
                  <a:lnTo>
                    <a:pt x="12192" y="58000"/>
                  </a:lnTo>
                  <a:lnTo>
                    <a:pt x="48856" y="58000"/>
                  </a:lnTo>
                  <a:lnTo>
                    <a:pt x="48856" y="48856"/>
                  </a:lnTo>
                  <a:lnTo>
                    <a:pt x="12192" y="48856"/>
                  </a:lnTo>
                  <a:lnTo>
                    <a:pt x="12192" y="19799"/>
                  </a:lnTo>
                  <a:lnTo>
                    <a:pt x="50380" y="19799"/>
                  </a:lnTo>
                  <a:lnTo>
                    <a:pt x="50380" y="9131"/>
                  </a:lnTo>
                  <a:close/>
                </a:path>
                <a:path w="128904" h="97789">
                  <a:moveTo>
                    <a:pt x="110007" y="6096"/>
                  </a:moveTo>
                  <a:lnTo>
                    <a:pt x="108394" y="4572"/>
                  </a:lnTo>
                  <a:lnTo>
                    <a:pt x="105346" y="1524"/>
                  </a:lnTo>
                  <a:lnTo>
                    <a:pt x="102298" y="1524"/>
                  </a:lnTo>
                  <a:lnTo>
                    <a:pt x="102298" y="0"/>
                  </a:lnTo>
                  <a:lnTo>
                    <a:pt x="99250" y="0"/>
                  </a:lnTo>
                  <a:lnTo>
                    <a:pt x="97726" y="1524"/>
                  </a:lnTo>
                  <a:lnTo>
                    <a:pt x="96202" y="1524"/>
                  </a:lnTo>
                  <a:lnTo>
                    <a:pt x="94678" y="3048"/>
                  </a:lnTo>
                  <a:lnTo>
                    <a:pt x="93154" y="3048"/>
                  </a:lnTo>
                  <a:lnTo>
                    <a:pt x="93154" y="4572"/>
                  </a:lnTo>
                  <a:lnTo>
                    <a:pt x="91630" y="4572"/>
                  </a:lnTo>
                  <a:lnTo>
                    <a:pt x="91630" y="15240"/>
                  </a:lnTo>
                  <a:lnTo>
                    <a:pt x="93154" y="15240"/>
                  </a:lnTo>
                  <a:lnTo>
                    <a:pt x="93154" y="16764"/>
                  </a:lnTo>
                  <a:lnTo>
                    <a:pt x="94678" y="16764"/>
                  </a:lnTo>
                  <a:lnTo>
                    <a:pt x="97726" y="19812"/>
                  </a:lnTo>
                  <a:lnTo>
                    <a:pt x="103822" y="19812"/>
                  </a:lnTo>
                  <a:lnTo>
                    <a:pt x="103822" y="18288"/>
                  </a:lnTo>
                  <a:lnTo>
                    <a:pt x="105346" y="18288"/>
                  </a:lnTo>
                  <a:lnTo>
                    <a:pt x="108394" y="15240"/>
                  </a:lnTo>
                  <a:lnTo>
                    <a:pt x="110007" y="13716"/>
                  </a:lnTo>
                  <a:lnTo>
                    <a:pt x="110007" y="6096"/>
                  </a:lnTo>
                  <a:close/>
                </a:path>
                <a:path w="128904" h="97789">
                  <a:moveTo>
                    <a:pt x="128295" y="88582"/>
                  </a:moveTo>
                  <a:lnTo>
                    <a:pt x="108394" y="88582"/>
                  </a:lnTo>
                  <a:lnTo>
                    <a:pt x="108394" y="28956"/>
                  </a:lnTo>
                  <a:lnTo>
                    <a:pt x="76390" y="28956"/>
                  </a:lnTo>
                  <a:lnTo>
                    <a:pt x="76390" y="39624"/>
                  </a:lnTo>
                  <a:lnTo>
                    <a:pt x="96202" y="39624"/>
                  </a:lnTo>
                  <a:lnTo>
                    <a:pt x="96202" y="88582"/>
                  </a:lnTo>
                  <a:lnTo>
                    <a:pt x="73342" y="88582"/>
                  </a:lnTo>
                  <a:lnTo>
                    <a:pt x="73342" y="97726"/>
                  </a:lnTo>
                  <a:lnTo>
                    <a:pt x="128295" y="97726"/>
                  </a:lnTo>
                  <a:lnTo>
                    <a:pt x="128295" y="885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2" name="object 152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5209889" y="4845558"/>
              <a:ext cx="1438846" cy="126682"/>
            </a:xfrm>
            <a:prstGeom prst="rect">
              <a:avLst/>
            </a:prstGeom>
          </p:spPr>
        </p:pic>
      </p:grpSp>
      <p:grpSp>
        <p:nvGrpSpPr>
          <p:cNvPr id="153" name="object 153"/>
          <p:cNvGrpSpPr/>
          <p:nvPr/>
        </p:nvGrpSpPr>
        <p:grpSpPr>
          <a:xfrm>
            <a:off x="1658588" y="5169312"/>
            <a:ext cx="1971039" cy="621665"/>
            <a:chOff x="1658588" y="5169312"/>
            <a:chExt cx="1971039" cy="621665"/>
          </a:xfrm>
        </p:grpSpPr>
        <p:pic>
          <p:nvPicPr>
            <p:cNvPr id="154" name="object 154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1658588" y="5173884"/>
              <a:ext cx="140589" cy="97726"/>
            </a:xfrm>
            <a:prstGeom prst="rect">
              <a:avLst/>
            </a:prstGeom>
          </p:spPr>
        </p:pic>
        <p:sp>
          <p:nvSpPr>
            <p:cNvPr id="155" name="object 155"/>
            <p:cNvSpPr/>
            <p:nvPr/>
          </p:nvSpPr>
          <p:spPr>
            <a:xfrm>
              <a:off x="1822037" y="5173884"/>
              <a:ext cx="55244" cy="97790"/>
            </a:xfrm>
            <a:custGeom>
              <a:avLst/>
              <a:gdLst/>
              <a:ahLst/>
              <a:cxnLst/>
              <a:rect l="l" t="t" r="r" b="b"/>
              <a:pathLst>
                <a:path w="55244" h="97789">
                  <a:moveTo>
                    <a:pt x="33623" y="87058"/>
                  </a:moveTo>
                  <a:lnTo>
                    <a:pt x="22955" y="87058"/>
                  </a:lnTo>
                  <a:lnTo>
                    <a:pt x="22955" y="38195"/>
                  </a:lnTo>
                  <a:lnTo>
                    <a:pt x="1524" y="38195"/>
                  </a:lnTo>
                  <a:lnTo>
                    <a:pt x="1524" y="27432"/>
                  </a:lnTo>
                  <a:lnTo>
                    <a:pt x="33623" y="27432"/>
                  </a:lnTo>
                  <a:lnTo>
                    <a:pt x="33623" y="87058"/>
                  </a:lnTo>
                  <a:close/>
                </a:path>
                <a:path w="55244" h="97789">
                  <a:moveTo>
                    <a:pt x="55054" y="97726"/>
                  </a:moveTo>
                  <a:lnTo>
                    <a:pt x="0" y="97726"/>
                  </a:lnTo>
                  <a:lnTo>
                    <a:pt x="0" y="87058"/>
                  </a:lnTo>
                  <a:lnTo>
                    <a:pt x="55054" y="87058"/>
                  </a:lnTo>
                  <a:lnTo>
                    <a:pt x="55054" y="97726"/>
                  </a:lnTo>
                  <a:close/>
                </a:path>
                <a:path w="55244" h="97789">
                  <a:moveTo>
                    <a:pt x="32099" y="16764"/>
                  </a:moveTo>
                  <a:lnTo>
                    <a:pt x="19907" y="16764"/>
                  </a:lnTo>
                  <a:lnTo>
                    <a:pt x="19907" y="15240"/>
                  </a:lnTo>
                  <a:lnTo>
                    <a:pt x="18383" y="15240"/>
                  </a:lnTo>
                  <a:lnTo>
                    <a:pt x="18383" y="12192"/>
                  </a:lnTo>
                  <a:lnTo>
                    <a:pt x="16859" y="10668"/>
                  </a:lnTo>
                  <a:lnTo>
                    <a:pt x="16859" y="6096"/>
                  </a:lnTo>
                  <a:lnTo>
                    <a:pt x="18383" y="4572"/>
                  </a:lnTo>
                  <a:lnTo>
                    <a:pt x="18383" y="3048"/>
                  </a:lnTo>
                  <a:lnTo>
                    <a:pt x="21431" y="0"/>
                  </a:lnTo>
                  <a:lnTo>
                    <a:pt x="30575" y="0"/>
                  </a:lnTo>
                  <a:lnTo>
                    <a:pt x="32099" y="1524"/>
                  </a:lnTo>
                  <a:lnTo>
                    <a:pt x="33623" y="1524"/>
                  </a:lnTo>
                  <a:lnTo>
                    <a:pt x="33623" y="3048"/>
                  </a:lnTo>
                  <a:lnTo>
                    <a:pt x="35147" y="4572"/>
                  </a:lnTo>
                  <a:lnTo>
                    <a:pt x="35147" y="13716"/>
                  </a:lnTo>
                  <a:lnTo>
                    <a:pt x="33623" y="13716"/>
                  </a:lnTo>
                  <a:lnTo>
                    <a:pt x="33623" y="15240"/>
                  </a:lnTo>
                  <a:lnTo>
                    <a:pt x="32099" y="16764"/>
                  </a:lnTo>
                  <a:close/>
                </a:path>
                <a:path w="55244" h="97789">
                  <a:moveTo>
                    <a:pt x="29051" y="18288"/>
                  </a:moveTo>
                  <a:lnTo>
                    <a:pt x="24479" y="18288"/>
                  </a:lnTo>
                  <a:lnTo>
                    <a:pt x="22955" y="16764"/>
                  </a:lnTo>
                  <a:lnTo>
                    <a:pt x="30575" y="16764"/>
                  </a:lnTo>
                  <a:lnTo>
                    <a:pt x="29051" y="182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6" name="object 156"/>
            <p:cNvPicPr/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1898427" y="5169312"/>
              <a:ext cx="1730597" cy="458057"/>
            </a:xfrm>
            <a:prstGeom prst="rect">
              <a:avLst/>
            </a:prstGeom>
          </p:spPr>
        </p:pic>
        <p:sp>
          <p:nvSpPr>
            <p:cNvPr id="157" name="object 157"/>
            <p:cNvSpPr/>
            <p:nvPr/>
          </p:nvSpPr>
          <p:spPr>
            <a:xfrm>
              <a:off x="1670875" y="5664041"/>
              <a:ext cx="52069" cy="127000"/>
            </a:xfrm>
            <a:custGeom>
              <a:avLst/>
              <a:gdLst/>
              <a:ahLst/>
              <a:cxnLst/>
              <a:rect l="l" t="t" r="r" b="b"/>
              <a:pathLst>
                <a:path w="52069" h="127000">
                  <a:moveTo>
                    <a:pt x="15240" y="126777"/>
                  </a:moveTo>
                  <a:lnTo>
                    <a:pt x="0" y="126777"/>
                  </a:lnTo>
                  <a:lnTo>
                    <a:pt x="0" y="117633"/>
                  </a:lnTo>
                  <a:lnTo>
                    <a:pt x="15240" y="117633"/>
                  </a:lnTo>
                  <a:lnTo>
                    <a:pt x="21336" y="111537"/>
                  </a:lnTo>
                  <a:lnTo>
                    <a:pt x="21336" y="67246"/>
                  </a:lnTo>
                  <a:lnTo>
                    <a:pt x="25908" y="61150"/>
                  </a:lnTo>
                  <a:lnTo>
                    <a:pt x="35052" y="59626"/>
                  </a:lnTo>
                  <a:lnTo>
                    <a:pt x="25908" y="58102"/>
                  </a:lnTo>
                  <a:lnTo>
                    <a:pt x="19812" y="51911"/>
                  </a:lnTo>
                  <a:lnTo>
                    <a:pt x="19812" y="13811"/>
                  </a:lnTo>
                  <a:lnTo>
                    <a:pt x="15240" y="9144"/>
                  </a:lnTo>
                  <a:lnTo>
                    <a:pt x="0" y="9144"/>
                  </a:lnTo>
                  <a:lnTo>
                    <a:pt x="0" y="0"/>
                  </a:lnTo>
                  <a:lnTo>
                    <a:pt x="15240" y="0"/>
                  </a:lnTo>
                  <a:lnTo>
                    <a:pt x="21336" y="1524"/>
                  </a:lnTo>
                  <a:lnTo>
                    <a:pt x="28956" y="9144"/>
                  </a:lnTo>
                  <a:lnTo>
                    <a:pt x="32004" y="15335"/>
                  </a:lnTo>
                  <a:lnTo>
                    <a:pt x="32004" y="45815"/>
                  </a:lnTo>
                  <a:lnTo>
                    <a:pt x="33528" y="47339"/>
                  </a:lnTo>
                  <a:lnTo>
                    <a:pt x="33528" y="48863"/>
                  </a:lnTo>
                  <a:lnTo>
                    <a:pt x="38195" y="53435"/>
                  </a:lnTo>
                  <a:lnTo>
                    <a:pt x="42767" y="53435"/>
                  </a:lnTo>
                  <a:lnTo>
                    <a:pt x="45815" y="54959"/>
                  </a:lnTo>
                  <a:lnTo>
                    <a:pt x="51911" y="54959"/>
                  </a:lnTo>
                  <a:lnTo>
                    <a:pt x="51911" y="64198"/>
                  </a:lnTo>
                  <a:lnTo>
                    <a:pt x="39719" y="64198"/>
                  </a:lnTo>
                  <a:lnTo>
                    <a:pt x="38195" y="65722"/>
                  </a:lnTo>
                  <a:lnTo>
                    <a:pt x="36576" y="65722"/>
                  </a:lnTo>
                  <a:lnTo>
                    <a:pt x="33528" y="68770"/>
                  </a:lnTo>
                  <a:lnTo>
                    <a:pt x="33528" y="70294"/>
                  </a:lnTo>
                  <a:lnTo>
                    <a:pt x="32004" y="71818"/>
                  </a:lnTo>
                  <a:lnTo>
                    <a:pt x="32004" y="108489"/>
                  </a:lnTo>
                  <a:lnTo>
                    <a:pt x="25908" y="120681"/>
                  </a:lnTo>
                  <a:lnTo>
                    <a:pt x="24384" y="122205"/>
                  </a:lnTo>
                  <a:lnTo>
                    <a:pt x="15240" y="1267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8" name="object 158"/>
          <p:cNvGrpSpPr/>
          <p:nvPr/>
        </p:nvGrpSpPr>
        <p:grpSpPr>
          <a:xfrm>
            <a:off x="1660112" y="5989320"/>
            <a:ext cx="807085" cy="130175"/>
            <a:chOff x="1660112" y="5989320"/>
            <a:chExt cx="807085" cy="130175"/>
          </a:xfrm>
        </p:grpSpPr>
        <p:sp>
          <p:nvSpPr>
            <p:cNvPr id="159" name="object 159"/>
            <p:cNvSpPr/>
            <p:nvPr/>
          </p:nvSpPr>
          <p:spPr>
            <a:xfrm>
              <a:off x="1660105" y="6021425"/>
              <a:ext cx="284480" cy="70485"/>
            </a:xfrm>
            <a:custGeom>
              <a:avLst/>
              <a:gdLst/>
              <a:ahLst/>
              <a:cxnLst/>
              <a:rect l="l" t="t" r="r" b="b"/>
              <a:pathLst>
                <a:path w="284480" h="70485">
                  <a:moveTo>
                    <a:pt x="53530" y="45821"/>
                  </a:moveTo>
                  <a:lnTo>
                    <a:pt x="52006" y="44297"/>
                  </a:lnTo>
                  <a:lnTo>
                    <a:pt x="52006" y="41249"/>
                  </a:lnTo>
                  <a:lnTo>
                    <a:pt x="48958" y="38201"/>
                  </a:lnTo>
                  <a:lnTo>
                    <a:pt x="47345" y="36677"/>
                  </a:lnTo>
                  <a:lnTo>
                    <a:pt x="41249" y="33629"/>
                  </a:lnTo>
                  <a:lnTo>
                    <a:pt x="39725" y="33629"/>
                  </a:lnTo>
                  <a:lnTo>
                    <a:pt x="35153" y="32105"/>
                  </a:lnTo>
                  <a:lnTo>
                    <a:pt x="32105" y="30581"/>
                  </a:lnTo>
                  <a:lnTo>
                    <a:pt x="27533" y="29057"/>
                  </a:lnTo>
                  <a:lnTo>
                    <a:pt x="24485" y="29057"/>
                  </a:lnTo>
                  <a:lnTo>
                    <a:pt x="22961" y="27533"/>
                  </a:lnTo>
                  <a:lnTo>
                    <a:pt x="19913" y="26009"/>
                  </a:lnTo>
                  <a:lnTo>
                    <a:pt x="18389" y="26009"/>
                  </a:lnTo>
                  <a:lnTo>
                    <a:pt x="16865" y="24384"/>
                  </a:lnTo>
                  <a:lnTo>
                    <a:pt x="13817" y="21336"/>
                  </a:lnTo>
                  <a:lnTo>
                    <a:pt x="13817" y="15240"/>
                  </a:lnTo>
                  <a:lnTo>
                    <a:pt x="15341" y="13716"/>
                  </a:lnTo>
                  <a:lnTo>
                    <a:pt x="15341" y="12192"/>
                  </a:lnTo>
                  <a:lnTo>
                    <a:pt x="16865" y="12192"/>
                  </a:lnTo>
                  <a:lnTo>
                    <a:pt x="18389" y="10668"/>
                  </a:lnTo>
                  <a:lnTo>
                    <a:pt x="21437" y="10668"/>
                  </a:lnTo>
                  <a:lnTo>
                    <a:pt x="24485" y="9144"/>
                  </a:lnTo>
                  <a:lnTo>
                    <a:pt x="35153" y="9144"/>
                  </a:lnTo>
                  <a:lnTo>
                    <a:pt x="38201" y="10668"/>
                  </a:lnTo>
                  <a:lnTo>
                    <a:pt x="45821" y="10668"/>
                  </a:lnTo>
                  <a:lnTo>
                    <a:pt x="48958" y="12192"/>
                  </a:lnTo>
                  <a:lnTo>
                    <a:pt x="48958" y="9144"/>
                  </a:lnTo>
                  <a:lnTo>
                    <a:pt x="48958" y="1524"/>
                  </a:lnTo>
                  <a:lnTo>
                    <a:pt x="45821" y="0"/>
                  </a:lnTo>
                  <a:lnTo>
                    <a:pt x="19913" y="0"/>
                  </a:lnTo>
                  <a:lnTo>
                    <a:pt x="15341" y="1524"/>
                  </a:lnTo>
                  <a:lnTo>
                    <a:pt x="9245" y="4572"/>
                  </a:lnTo>
                  <a:lnTo>
                    <a:pt x="7721" y="6096"/>
                  </a:lnTo>
                  <a:lnTo>
                    <a:pt x="4572" y="7620"/>
                  </a:lnTo>
                  <a:lnTo>
                    <a:pt x="3048" y="10668"/>
                  </a:lnTo>
                  <a:lnTo>
                    <a:pt x="3048" y="12192"/>
                  </a:lnTo>
                  <a:lnTo>
                    <a:pt x="1524" y="15240"/>
                  </a:lnTo>
                  <a:lnTo>
                    <a:pt x="1524" y="24384"/>
                  </a:lnTo>
                  <a:lnTo>
                    <a:pt x="3048" y="26009"/>
                  </a:lnTo>
                  <a:lnTo>
                    <a:pt x="4572" y="29057"/>
                  </a:lnTo>
                  <a:lnTo>
                    <a:pt x="6197" y="30581"/>
                  </a:lnTo>
                  <a:lnTo>
                    <a:pt x="9245" y="33629"/>
                  </a:lnTo>
                  <a:lnTo>
                    <a:pt x="12293" y="35153"/>
                  </a:lnTo>
                  <a:lnTo>
                    <a:pt x="13817" y="36677"/>
                  </a:lnTo>
                  <a:lnTo>
                    <a:pt x="16865" y="38201"/>
                  </a:lnTo>
                  <a:lnTo>
                    <a:pt x="19913" y="38201"/>
                  </a:lnTo>
                  <a:lnTo>
                    <a:pt x="22961" y="39725"/>
                  </a:lnTo>
                  <a:lnTo>
                    <a:pt x="27533" y="41249"/>
                  </a:lnTo>
                  <a:lnTo>
                    <a:pt x="30581" y="41249"/>
                  </a:lnTo>
                  <a:lnTo>
                    <a:pt x="33629" y="42773"/>
                  </a:lnTo>
                  <a:lnTo>
                    <a:pt x="35153" y="44297"/>
                  </a:lnTo>
                  <a:lnTo>
                    <a:pt x="36677" y="44297"/>
                  </a:lnTo>
                  <a:lnTo>
                    <a:pt x="38201" y="45821"/>
                  </a:lnTo>
                  <a:lnTo>
                    <a:pt x="39725" y="45821"/>
                  </a:lnTo>
                  <a:lnTo>
                    <a:pt x="39725" y="47345"/>
                  </a:lnTo>
                  <a:lnTo>
                    <a:pt x="41249" y="48869"/>
                  </a:lnTo>
                  <a:lnTo>
                    <a:pt x="41249" y="54965"/>
                  </a:lnTo>
                  <a:lnTo>
                    <a:pt x="39725" y="56489"/>
                  </a:lnTo>
                  <a:lnTo>
                    <a:pt x="30581" y="61061"/>
                  </a:lnTo>
                  <a:lnTo>
                    <a:pt x="16865" y="61061"/>
                  </a:lnTo>
                  <a:lnTo>
                    <a:pt x="12293" y="59537"/>
                  </a:lnTo>
                  <a:lnTo>
                    <a:pt x="9245" y="59537"/>
                  </a:lnTo>
                  <a:lnTo>
                    <a:pt x="0" y="56489"/>
                  </a:lnTo>
                  <a:lnTo>
                    <a:pt x="0" y="68681"/>
                  </a:lnTo>
                  <a:lnTo>
                    <a:pt x="4572" y="68681"/>
                  </a:lnTo>
                  <a:lnTo>
                    <a:pt x="7721" y="70205"/>
                  </a:lnTo>
                  <a:lnTo>
                    <a:pt x="35153" y="70205"/>
                  </a:lnTo>
                  <a:lnTo>
                    <a:pt x="38201" y="68681"/>
                  </a:lnTo>
                  <a:lnTo>
                    <a:pt x="39725" y="68681"/>
                  </a:lnTo>
                  <a:lnTo>
                    <a:pt x="42773" y="67157"/>
                  </a:lnTo>
                  <a:lnTo>
                    <a:pt x="44297" y="65633"/>
                  </a:lnTo>
                  <a:lnTo>
                    <a:pt x="45821" y="65633"/>
                  </a:lnTo>
                  <a:lnTo>
                    <a:pt x="47345" y="64109"/>
                  </a:lnTo>
                  <a:lnTo>
                    <a:pt x="48958" y="62585"/>
                  </a:lnTo>
                  <a:lnTo>
                    <a:pt x="50482" y="61061"/>
                  </a:lnTo>
                  <a:lnTo>
                    <a:pt x="52006" y="59537"/>
                  </a:lnTo>
                  <a:lnTo>
                    <a:pt x="52006" y="58013"/>
                  </a:lnTo>
                  <a:lnTo>
                    <a:pt x="53530" y="54965"/>
                  </a:lnTo>
                  <a:lnTo>
                    <a:pt x="53530" y="45821"/>
                  </a:lnTo>
                  <a:close/>
                </a:path>
                <a:path w="284480" h="70485">
                  <a:moveTo>
                    <a:pt x="129819" y="3048"/>
                  </a:moveTo>
                  <a:lnTo>
                    <a:pt x="126771" y="1524"/>
                  </a:lnTo>
                  <a:lnTo>
                    <a:pt x="123723" y="1524"/>
                  </a:lnTo>
                  <a:lnTo>
                    <a:pt x="120675" y="0"/>
                  </a:lnTo>
                  <a:lnTo>
                    <a:pt x="100863" y="0"/>
                  </a:lnTo>
                  <a:lnTo>
                    <a:pt x="97815" y="3048"/>
                  </a:lnTo>
                  <a:lnTo>
                    <a:pt x="88582" y="6096"/>
                  </a:lnTo>
                  <a:lnTo>
                    <a:pt x="82486" y="12192"/>
                  </a:lnTo>
                  <a:lnTo>
                    <a:pt x="76390" y="30568"/>
                  </a:lnTo>
                  <a:lnTo>
                    <a:pt x="76390" y="35140"/>
                  </a:lnTo>
                  <a:lnTo>
                    <a:pt x="96100" y="67906"/>
                  </a:lnTo>
                  <a:lnTo>
                    <a:pt x="110007" y="70192"/>
                  </a:lnTo>
                  <a:lnTo>
                    <a:pt x="120675" y="70192"/>
                  </a:lnTo>
                  <a:lnTo>
                    <a:pt x="123723" y="68668"/>
                  </a:lnTo>
                  <a:lnTo>
                    <a:pt x="126771" y="68668"/>
                  </a:lnTo>
                  <a:lnTo>
                    <a:pt x="129819" y="67144"/>
                  </a:lnTo>
                  <a:lnTo>
                    <a:pt x="129819" y="56476"/>
                  </a:lnTo>
                  <a:lnTo>
                    <a:pt x="126771" y="58000"/>
                  </a:lnTo>
                  <a:lnTo>
                    <a:pt x="123723" y="58000"/>
                  </a:lnTo>
                  <a:lnTo>
                    <a:pt x="120675" y="59524"/>
                  </a:lnTo>
                  <a:lnTo>
                    <a:pt x="117627" y="59524"/>
                  </a:lnTo>
                  <a:lnTo>
                    <a:pt x="114579" y="61048"/>
                  </a:lnTo>
                  <a:lnTo>
                    <a:pt x="105435" y="61048"/>
                  </a:lnTo>
                  <a:lnTo>
                    <a:pt x="99339" y="58000"/>
                  </a:lnTo>
                  <a:lnTo>
                    <a:pt x="91719" y="50380"/>
                  </a:lnTo>
                  <a:lnTo>
                    <a:pt x="88582" y="44284"/>
                  </a:lnTo>
                  <a:lnTo>
                    <a:pt x="88582" y="32092"/>
                  </a:lnTo>
                  <a:lnTo>
                    <a:pt x="90195" y="27520"/>
                  </a:lnTo>
                  <a:lnTo>
                    <a:pt x="90195" y="24384"/>
                  </a:lnTo>
                  <a:lnTo>
                    <a:pt x="93243" y="18288"/>
                  </a:lnTo>
                  <a:lnTo>
                    <a:pt x="96291" y="16764"/>
                  </a:lnTo>
                  <a:lnTo>
                    <a:pt x="100863" y="12192"/>
                  </a:lnTo>
                  <a:lnTo>
                    <a:pt x="102387" y="12192"/>
                  </a:lnTo>
                  <a:lnTo>
                    <a:pt x="105435" y="10668"/>
                  </a:lnTo>
                  <a:lnTo>
                    <a:pt x="120675" y="10668"/>
                  </a:lnTo>
                  <a:lnTo>
                    <a:pt x="123723" y="12192"/>
                  </a:lnTo>
                  <a:lnTo>
                    <a:pt x="126771" y="12192"/>
                  </a:lnTo>
                  <a:lnTo>
                    <a:pt x="129819" y="13716"/>
                  </a:lnTo>
                  <a:lnTo>
                    <a:pt x="129819" y="3048"/>
                  </a:lnTo>
                  <a:close/>
                </a:path>
                <a:path w="284480" h="70485">
                  <a:moveTo>
                    <a:pt x="191071" y="55054"/>
                  </a:moveTo>
                  <a:lnTo>
                    <a:pt x="189547" y="53530"/>
                  </a:lnTo>
                  <a:lnTo>
                    <a:pt x="189547" y="51917"/>
                  </a:lnTo>
                  <a:lnTo>
                    <a:pt x="188023" y="51917"/>
                  </a:lnTo>
                  <a:lnTo>
                    <a:pt x="184975" y="48869"/>
                  </a:lnTo>
                  <a:lnTo>
                    <a:pt x="183362" y="48869"/>
                  </a:lnTo>
                  <a:lnTo>
                    <a:pt x="181838" y="47345"/>
                  </a:lnTo>
                  <a:lnTo>
                    <a:pt x="178790" y="47345"/>
                  </a:lnTo>
                  <a:lnTo>
                    <a:pt x="177266" y="48869"/>
                  </a:lnTo>
                  <a:lnTo>
                    <a:pt x="174218" y="48869"/>
                  </a:lnTo>
                  <a:lnTo>
                    <a:pt x="171170" y="51917"/>
                  </a:lnTo>
                  <a:lnTo>
                    <a:pt x="169646" y="53530"/>
                  </a:lnTo>
                  <a:lnTo>
                    <a:pt x="169646" y="55054"/>
                  </a:lnTo>
                  <a:lnTo>
                    <a:pt x="168122" y="56578"/>
                  </a:lnTo>
                  <a:lnTo>
                    <a:pt x="168122" y="62674"/>
                  </a:lnTo>
                  <a:lnTo>
                    <a:pt x="169646" y="64198"/>
                  </a:lnTo>
                  <a:lnTo>
                    <a:pt x="169646" y="65722"/>
                  </a:lnTo>
                  <a:lnTo>
                    <a:pt x="172694" y="68770"/>
                  </a:lnTo>
                  <a:lnTo>
                    <a:pt x="174218" y="68770"/>
                  </a:lnTo>
                  <a:lnTo>
                    <a:pt x="175742" y="70294"/>
                  </a:lnTo>
                  <a:lnTo>
                    <a:pt x="184975" y="70294"/>
                  </a:lnTo>
                  <a:lnTo>
                    <a:pt x="184975" y="68770"/>
                  </a:lnTo>
                  <a:lnTo>
                    <a:pt x="186499" y="68770"/>
                  </a:lnTo>
                  <a:lnTo>
                    <a:pt x="188023" y="67246"/>
                  </a:lnTo>
                  <a:lnTo>
                    <a:pt x="189547" y="67246"/>
                  </a:lnTo>
                  <a:lnTo>
                    <a:pt x="189547" y="65722"/>
                  </a:lnTo>
                  <a:lnTo>
                    <a:pt x="191071" y="64198"/>
                  </a:lnTo>
                  <a:lnTo>
                    <a:pt x="191071" y="55054"/>
                  </a:lnTo>
                  <a:close/>
                </a:path>
                <a:path w="284480" h="70485">
                  <a:moveTo>
                    <a:pt x="284124" y="3048"/>
                  </a:moveTo>
                  <a:lnTo>
                    <a:pt x="281076" y="1524"/>
                  </a:lnTo>
                  <a:lnTo>
                    <a:pt x="278028" y="1524"/>
                  </a:lnTo>
                  <a:lnTo>
                    <a:pt x="274980" y="0"/>
                  </a:lnTo>
                  <a:lnTo>
                    <a:pt x="255079" y="0"/>
                  </a:lnTo>
                  <a:lnTo>
                    <a:pt x="250507" y="3048"/>
                  </a:lnTo>
                  <a:lnTo>
                    <a:pt x="247459" y="4572"/>
                  </a:lnTo>
                  <a:lnTo>
                    <a:pt x="242887" y="6096"/>
                  </a:lnTo>
                  <a:lnTo>
                    <a:pt x="236791" y="12192"/>
                  </a:lnTo>
                  <a:lnTo>
                    <a:pt x="230695" y="30568"/>
                  </a:lnTo>
                  <a:lnTo>
                    <a:pt x="230695" y="35140"/>
                  </a:lnTo>
                  <a:lnTo>
                    <a:pt x="250329" y="67906"/>
                  </a:lnTo>
                  <a:lnTo>
                    <a:pt x="264312" y="70192"/>
                  </a:lnTo>
                  <a:lnTo>
                    <a:pt x="274980" y="70192"/>
                  </a:lnTo>
                  <a:lnTo>
                    <a:pt x="278028" y="68668"/>
                  </a:lnTo>
                  <a:lnTo>
                    <a:pt x="281076" y="68668"/>
                  </a:lnTo>
                  <a:lnTo>
                    <a:pt x="284124" y="67144"/>
                  </a:lnTo>
                  <a:lnTo>
                    <a:pt x="284124" y="56476"/>
                  </a:lnTo>
                  <a:lnTo>
                    <a:pt x="281076" y="58000"/>
                  </a:lnTo>
                  <a:lnTo>
                    <a:pt x="278028" y="58000"/>
                  </a:lnTo>
                  <a:lnTo>
                    <a:pt x="274980" y="59524"/>
                  </a:lnTo>
                  <a:lnTo>
                    <a:pt x="271932" y="59524"/>
                  </a:lnTo>
                  <a:lnTo>
                    <a:pt x="268884" y="61048"/>
                  </a:lnTo>
                  <a:lnTo>
                    <a:pt x="258127" y="61048"/>
                  </a:lnTo>
                  <a:lnTo>
                    <a:pt x="253555" y="58000"/>
                  </a:lnTo>
                  <a:lnTo>
                    <a:pt x="248983" y="53428"/>
                  </a:lnTo>
                  <a:lnTo>
                    <a:pt x="244411" y="50380"/>
                  </a:lnTo>
                  <a:lnTo>
                    <a:pt x="242887" y="44284"/>
                  </a:lnTo>
                  <a:lnTo>
                    <a:pt x="242887" y="32092"/>
                  </a:lnTo>
                  <a:lnTo>
                    <a:pt x="244411" y="27520"/>
                  </a:lnTo>
                  <a:lnTo>
                    <a:pt x="244411" y="24384"/>
                  </a:lnTo>
                  <a:lnTo>
                    <a:pt x="247459" y="18288"/>
                  </a:lnTo>
                  <a:lnTo>
                    <a:pt x="250507" y="16764"/>
                  </a:lnTo>
                  <a:lnTo>
                    <a:pt x="252031" y="15240"/>
                  </a:lnTo>
                  <a:lnTo>
                    <a:pt x="253555" y="12192"/>
                  </a:lnTo>
                  <a:lnTo>
                    <a:pt x="256603" y="12192"/>
                  </a:lnTo>
                  <a:lnTo>
                    <a:pt x="259740" y="10668"/>
                  </a:lnTo>
                  <a:lnTo>
                    <a:pt x="274980" y="10668"/>
                  </a:lnTo>
                  <a:lnTo>
                    <a:pt x="278028" y="12192"/>
                  </a:lnTo>
                  <a:lnTo>
                    <a:pt x="281076" y="12192"/>
                  </a:lnTo>
                  <a:lnTo>
                    <a:pt x="284124" y="13716"/>
                  </a:lnTo>
                  <a:lnTo>
                    <a:pt x="284124" y="30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0" name="object 160"/>
            <p:cNvPicPr/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1968722" y="5994495"/>
              <a:ext cx="134397" cy="97123"/>
            </a:xfrm>
            <a:prstGeom prst="rect">
              <a:avLst/>
            </a:prstGeom>
          </p:spPr>
        </p:pic>
        <p:pic>
          <p:nvPicPr>
            <p:cNvPr id="161" name="object 161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2123027" y="6021419"/>
              <a:ext cx="132778" cy="70294"/>
            </a:xfrm>
            <a:prstGeom prst="rect">
              <a:avLst/>
            </a:prstGeom>
          </p:spPr>
        </p:pic>
        <p:sp>
          <p:nvSpPr>
            <p:cNvPr id="162" name="object 162"/>
            <p:cNvSpPr/>
            <p:nvPr/>
          </p:nvSpPr>
          <p:spPr>
            <a:xfrm>
              <a:off x="2284857" y="5989319"/>
              <a:ext cx="182245" cy="130175"/>
            </a:xfrm>
            <a:custGeom>
              <a:avLst/>
              <a:gdLst/>
              <a:ahLst/>
              <a:cxnLst/>
              <a:rect l="l" t="t" r="r" b="b"/>
              <a:pathLst>
                <a:path w="182244" h="130175">
                  <a:moveTo>
                    <a:pt x="38188" y="6096"/>
                  </a:moveTo>
                  <a:lnTo>
                    <a:pt x="32092" y="0"/>
                  </a:lnTo>
                  <a:lnTo>
                    <a:pt x="25996" y="4572"/>
                  </a:lnTo>
                  <a:lnTo>
                    <a:pt x="21424" y="10769"/>
                  </a:lnTo>
                  <a:lnTo>
                    <a:pt x="16852" y="15341"/>
                  </a:lnTo>
                  <a:lnTo>
                    <a:pt x="12192" y="21437"/>
                  </a:lnTo>
                  <a:lnTo>
                    <a:pt x="9144" y="27533"/>
                  </a:lnTo>
                  <a:lnTo>
                    <a:pt x="7620" y="32105"/>
                  </a:lnTo>
                  <a:lnTo>
                    <a:pt x="4572" y="38201"/>
                  </a:lnTo>
                  <a:lnTo>
                    <a:pt x="3048" y="44297"/>
                  </a:lnTo>
                  <a:lnTo>
                    <a:pt x="1524" y="48869"/>
                  </a:lnTo>
                  <a:lnTo>
                    <a:pt x="0" y="54965"/>
                  </a:lnTo>
                  <a:lnTo>
                    <a:pt x="0" y="65722"/>
                  </a:lnTo>
                  <a:lnTo>
                    <a:pt x="1993" y="83464"/>
                  </a:lnTo>
                  <a:lnTo>
                    <a:pt x="8001" y="100063"/>
                  </a:lnTo>
                  <a:lnTo>
                    <a:pt x="18034" y="115531"/>
                  </a:lnTo>
                  <a:lnTo>
                    <a:pt x="32092" y="129832"/>
                  </a:lnTo>
                  <a:lnTo>
                    <a:pt x="38188" y="123736"/>
                  </a:lnTo>
                  <a:lnTo>
                    <a:pt x="32524" y="116852"/>
                  </a:lnTo>
                  <a:lnTo>
                    <a:pt x="27139" y="109816"/>
                  </a:lnTo>
                  <a:lnTo>
                    <a:pt x="12509" y="72186"/>
                  </a:lnTo>
                  <a:lnTo>
                    <a:pt x="12192" y="64198"/>
                  </a:lnTo>
                  <a:lnTo>
                    <a:pt x="13893" y="48666"/>
                  </a:lnTo>
                  <a:lnTo>
                    <a:pt x="18897" y="34010"/>
                  </a:lnTo>
                  <a:lnTo>
                    <a:pt x="27051" y="19926"/>
                  </a:lnTo>
                  <a:lnTo>
                    <a:pt x="38188" y="6096"/>
                  </a:lnTo>
                  <a:close/>
                </a:path>
                <a:path w="182244" h="130175">
                  <a:moveTo>
                    <a:pt x="113055" y="64198"/>
                  </a:moveTo>
                  <a:lnTo>
                    <a:pt x="111048" y="47078"/>
                  </a:lnTo>
                  <a:lnTo>
                    <a:pt x="105041" y="30391"/>
                  </a:lnTo>
                  <a:lnTo>
                    <a:pt x="95008" y="14566"/>
                  </a:lnTo>
                  <a:lnTo>
                    <a:pt x="80962" y="0"/>
                  </a:lnTo>
                  <a:lnTo>
                    <a:pt x="73342" y="7620"/>
                  </a:lnTo>
                  <a:lnTo>
                    <a:pt x="85356" y="20802"/>
                  </a:lnTo>
                  <a:lnTo>
                    <a:pt x="93954" y="34963"/>
                  </a:lnTo>
                  <a:lnTo>
                    <a:pt x="99136" y="49974"/>
                  </a:lnTo>
                  <a:lnTo>
                    <a:pt x="100863" y="65722"/>
                  </a:lnTo>
                  <a:lnTo>
                    <a:pt x="100304" y="73494"/>
                  </a:lnTo>
                  <a:lnTo>
                    <a:pt x="84963" y="110007"/>
                  </a:lnTo>
                  <a:lnTo>
                    <a:pt x="73342" y="123736"/>
                  </a:lnTo>
                  <a:lnTo>
                    <a:pt x="80962" y="129832"/>
                  </a:lnTo>
                  <a:lnTo>
                    <a:pt x="87058" y="125260"/>
                  </a:lnTo>
                  <a:lnTo>
                    <a:pt x="96202" y="113068"/>
                  </a:lnTo>
                  <a:lnTo>
                    <a:pt x="99339" y="106972"/>
                  </a:lnTo>
                  <a:lnTo>
                    <a:pt x="103911" y="102298"/>
                  </a:lnTo>
                  <a:lnTo>
                    <a:pt x="105435" y="96202"/>
                  </a:lnTo>
                  <a:lnTo>
                    <a:pt x="108483" y="90106"/>
                  </a:lnTo>
                  <a:lnTo>
                    <a:pt x="110007" y="85534"/>
                  </a:lnTo>
                  <a:lnTo>
                    <a:pt x="111531" y="79438"/>
                  </a:lnTo>
                  <a:lnTo>
                    <a:pt x="111531" y="74866"/>
                  </a:lnTo>
                  <a:lnTo>
                    <a:pt x="113055" y="70294"/>
                  </a:lnTo>
                  <a:lnTo>
                    <a:pt x="113055" y="64198"/>
                  </a:lnTo>
                  <a:close/>
                </a:path>
                <a:path w="182244" h="130175">
                  <a:moveTo>
                    <a:pt x="181737" y="88582"/>
                  </a:moveTo>
                  <a:lnTo>
                    <a:pt x="180213" y="87058"/>
                  </a:lnTo>
                  <a:lnTo>
                    <a:pt x="180213" y="85534"/>
                  </a:lnTo>
                  <a:lnTo>
                    <a:pt x="175641" y="80962"/>
                  </a:lnTo>
                  <a:lnTo>
                    <a:pt x="174117" y="80962"/>
                  </a:lnTo>
                  <a:lnTo>
                    <a:pt x="172593" y="79438"/>
                  </a:lnTo>
                  <a:lnTo>
                    <a:pt x="166497" y="79438"/>
                  </a:lnTo>
                  <a:lnTo>
                    <a:pt x="166497" y="80962"/>
                  </a:lnTo>
                  <a:lnTo>
                    <a:pt x="163449" y="80962"/>
                  </a:lnTo>
                  <a:lnTo>
                    <a:pt x="163449" y="82486"/>
                  </a:lnTo>
                  <a:lnTo>
                    <a:pt x="161925" y="84010"/>
                  </a:lnTo>
                  <a:lnTo>
                    <a:pt x="161925" y="85534"/>
                  </a:lnTo>
                  <a:lnTo>
                    <a:pt x="160401" y="87058"/>
                  </a:lnTo>
                  <a:lnTo>
                    <a:pt x="160401" y="91630"/>
                  </a:lnTo>
                  <a:lnTo>
                    <a:pt x="161925" y="93154"/>
                  </a:lnTo>
                  <a:lnTo>
                    <a:pt x="161925" y="94678"/>
                  </a:lnTo>
                  <a:lnTo>
                    <a:pt x="163449" y="94678"/>
                  </a:lnTo>
                  <a:lnTo>
                    <a:pt x="163449" y="96202"/>
                  </a:lnTo>
                  <a:lnTo>
                    <a:pt x="166497" y="99250"/>
                  </a:lnTo>
                  <a:lnTo>
                    <a:pt x="166497" y="110020"/>
                  </a:lnTo>
                  <a:lnTo>
                    <a:pt x="164973" y="110020"/>
                  </a:lnTo>
                  <a:lnTo>
                    <a:pt x="160401" y="114592"/>
                  </a:lnTo>
                  <a:lnTo>
                    <a:pt x="155829" y="114592"/>
                  </a:lnTo>
                  <a:lnTo>
                    <a:pt x="154305" y="116116"/>
                  </a:lnTo>
                  <a:lnTo>
                    <a:pt x="149733" y="116116"/>
                  </a:lnTo>
                  <a:lnTo>
                    <a:pt x="149733" y="125260"/>
                  </a:lnTo>
                  <a:lnTo>
                    <a:pt x="154305" y="125260"/>
                  </a:lnTo>
                  <a:lnTo>
                    <a:pt x="168021" y="120688"/>
                  </a:lnTo>
                  <a:lnTo>
                    <a:pt x="171069" y="119164"/>
                  </a:lnTo>
                  <a:lnTo>
                    <a:pt x="177165" y="113068"/>
                  </a:lnTo>
                  <a:lnTo>
                    <a:pt x="181737" y="103924"/>
                  </a:lnTo>
                  <a:lnTo>
                    <a:pt x="181737" y="88582"/>
                  </a:lnTo>
                  <a:close/>
                </a:path>
                <a:path w="182244" h="130175">
                  <a:moveTo>
                    <a:pt x="181737" y="41249"/>
                  </a:moveTo>
                  <a:lnTo>
                    <a:pt x="180213" y="39725"/>
                  </a:lnTo>
                  <a:lnTo>
                    <a:pt x="180213" y="36677"/>
                  </a:lnTo>
                  <a:lnTo>
                    <a:pt x="177165" y="33629"/>
                  </a:lnTo>
                  <a:lnTo>
                    <a:pt x="175641" y="33629"/>
                  </a:lnTo>
                  <a:lnTo>
                    <a:pt x="174117" y="32105"/>
                  </a:lnTo>
                  <a:lnTo>
                    <a:pt x="166497" y="32105"/>
                  </a:lnTo>
                  <a:lnTo>
                    <a:pt x="164973" y="33629"/>
                  </a:lnTo>
                  <a:lnTo>
                    <a:pt x="163449" y="33629"/>
                  </a:lnTo>
                  <a:lnTo>
                    <a:pt x="163449" y="35153"/>
                  </a:lnTo>
                  <a:lnTo>
                    <a:pt x="161925" y="35153"/>
                  </a:lnTo>
                  <a:lnTo>
                    <a:pt x="161925" y="36677"/>
                  </a:lnTo>
                  <a:lnTo>
                    <a:pt x="160401" y="38201"/>
                  </a:lnTo>
                  <a:lnTo>
                    <a:pt x="160401" y="45821"/>
                  </a:lnTo>
                  <a:lnTo>
                    <a:pt x="161925" y="47345"/>
                  </a:lnTo>
                  <a:lnTo>
                    <a:pt x="161925" y="48869"/>
                  </a:lnTo>
                  <a:lnTo>
                    <a:pt x="163449" y="48869"/>
                  </a:lnTo>
                  <a:lnTo>
                    <a:pt x="163449" y="50393"/>
                  </a:lnTo>
                  <a:lnTo>
                    <a:pt x="164973" y="51917"/>
                  </a:lnTo>
                  <a:lnTo>
                    <a:pt x="175641" y="51917"/>
                  </a:lnTo>
                  <a:lnTo>
                    <a:pt x="180213" y="47345"/>
                  </a:lnTo>
                  <a:lnTo>
                    <a:pt x="180213" y="44297"/>
                  </a:lnTo>
                  <a:lnTo>
                    <a:pt x="181737" y="44297"/>
                  </a:lnTo>
                  <a:lnTo>
                    <a:pt x="181737" y="412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3" name="object 163"/>
          <p:cNvSpPr/>
          <p:nvPr/>
        </p:nvSpPr>
        <p:spPr>
          <a:xfrm>
            <a:off x="1363789" y="6320695"/>
            <a:ext cx="52069" cy="127000"/>
          </a:xfrm>
          <a:custGeom>
            <a:avLst/>
            <a:gdLst/>
            <a:ahLst/>
            <a:cxnLst/>
            <a:rect l="l" t="t" r="r" b="b"/>
            <a:pathLst>
              <a:path w="52069" h="127000">
                <a:moveTo>
                  <a:pt x="15240" y="126777"/>
                </a:moveTo>
                <a:lnTo>
                  <a:pt x="0" y="126777"/>
                </a:lnTo>
                <a:lnTo>
                  <a:pt x="0" y="117633"/>
                </a:lnTo>
                <a:lnTo>
                  <a:pt x="15240" y="117633"/>
                </a:lnTo>
                <a:lnTo>
                  <a:pt x="21336" y="111537"/>
                </a:lnTo>
                <a:lnTo>
                  <a:pt x="21336" y="67246"/>
                </a:lnTo>
                <a:lnTo>
                  <a:pt x="25908" y="61150"/>
                </a:lnTo>
                <a:lnTo>
                  <a:pt x="35052" y="59626"/>
                </a:lnTo>
                <a:lnTo>
                  <a:pt x="25908" y="58102"/>
                </a:lnTo>
                <a:lnTo>
                  <a:pt x="19812" y="51911"/>
                </a:lnTo>
                <a:lnTo>
                  <a:pt x="19812" y="13811"/>
                </a:lnTo>
                <a:lnTo>
                  <a:pt x="15240" y="9144"/>
                </a:lnTo>
                <a:lnTo>
                  <a:pt x="0" y="9144"/>
                </a:lnTo>
                <a:lnTo>
                  <a:pt x="0" y="0"/>
                </a:lnTo>
                <a:lnTo>
                  <a:pt x="15240" y="0"/>
                </a:lnTo>
                <a:lnTo>
                  <a:pt x="21336" y="1524"/>
                </a:lnTo>
                <a:lnTo>
                  <a:pt x="28956" y="9144"/>
                </a:lnTo>
                <a:lnTo>
                  <a:pt x="32004" y="15335"/>
                </a:lnTo>
                <a:lnTo>
                  <a:pt x="32004" y="45815"/>
                </a:lnTo>
                <a:lnTo>
                  <a:pt x="33528" y="47339"/>
                </a:lnTo>
                <a:lnTo>
                  <a:pt x="33528" y="48863"/>
                </a:lnTo>
                <a:lnTo>
                  <a:pt x="38195" y="53435"/>
                </a:lnTo>
                <a:lnTo>
                  <a:pt x="42767" y="53435"/>
                </a:lnTo>
                <a:lnTo>
                  <a:pt x="45815" y="54959"/>
                </a:lnTo>
                <a:lnTo>
                  <a:pt x="51911" y="54959"/>
                </a:lnTo>
                <a:lnTo>
                  <a:pt x="51911" y="64198"/>
                </a:lnTo>
                <a:lnTo>
                  <a:pt x="39719" y="64198"/>
                </a:lnTo>
                <a:lnTo>
                  <a:pt x="38195" y="65722"/>
                </a:lnTo>
                <a:lnTo>
                  <a:pt x="36576" y="65722"/>
                </a:lnTo>
                <a:lnTo>
                  <a:pt x="33528" y="68770"/>
                </a:lnTo>
                <a:lnTo>
                  <a:pt x="33528" y="70294"/>
                </a:lnTo>
                <a:lnTo>
                  <a:pt x="32004" y="71818"/>
                </a:lnTo>
                <a:lnTo>
                  <a:pt x="32004" y="108489"/>
                </a:lnTo>
                <a:lnTo>
                  <a:pt x="25908" y="120681"/>
                </a:lnTo>
                <a:lnTo>
                  <a:pt x="24384" y="122205"/>
                </a:lnTo>
                <a:lnTo>
                  <a:pt x="15240" y="1267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4" name="object 164"/>
          <p:cNvGrpSpPr/>
          <p:nvPr/>
        </p:nvGrpSpPr>
        <p:grpSpPr>
          <a:xfrm>
            <a:off x="1511998" y="6317646"/>
            <a:ext cx="2131060" cy="293370"/>
            <a:chOff x="1511998" y="6317646"/>
            <a:chExt cx="2131060" cy="293370"/>
          </a:xfrm>
        </p:grpSpPr>
        <p:sp>
          <p:nvSpPr>
            <p:cNvPr id="165" name="object 165"/>
            <p:cNvSpPr/>
            <p:nvPr/>
          </p:nvSpPr>
          <p:spPr>
            <a:xfrm>
              <a:off x="1511998" y="6349746"/>
              <a:ext cx="53975" cy="70485"/>
            </a:xfrm>
            <a:custGeom>
              <a:avLst/>
              <a:gdLst/>
              <a:ahLst/>
              <a:cxnLst/>
              <a:rect l="l" t="t" r="r" b="b"/>
              <a:pathLst>
                <a:path w="53975" h="70485">
                  <a:moveTo>
                    <a:pt x="44291" y="70294"/>
                  </a:moveTo>
                  <a:lnTo>
                    <a:pt x="33623" y="70294"/>
                  </a:lnTo>
                  <a:lnTo>
                    <a:pt x="26114" y="69721"/>
                  </a:lnTo>
                  <a:lnTo>
                    <a:pt x="0" y="35147"/>
                  </a:lnTo>
                  <a:lnTo>
                    <a:pt x="0" y="30575"/>
                  </a:lnTo>
                  <a:lnTo>
                    <a:pt x="6095" y="12192"/>
                  </a:lnTo>
                  <a:lnTo>
                    <a:pt x="10667" y="9144"/>
                  </a:lnTo>
                  <a:lnTo>
                    <a:pt x="13715" y="6096"/>
                  </a:lnTo>
                  <a:lnTo>
                    <a:pt x="16763" y="4572"/>
                  </a:lnTo>
                  <a:lnTo>
                    <a:pt x="21335" y="3048"/>
                  </a:lnTo>
                  <a:lnTo>
                    <a:pt x="24383" y="0"/>
                  </a:lnTo>
                  <a:lnTo>
                    <a:pt x="44291" y="0"/>
                  </a:lnTo>
                  <a:lnTo>
                    <a:pt x="47339" y="1524"/>
                  </a:lnTo>
                  <a:lnTo>
                    <a:pt x="50387" y="1524"/>
                  </a:lnTo>
                  <a:lnTo>
                    <a:pt x="53435" y="3048"/>
                  </a:lnTo>
                  <a:lnTo>
                    <a:pt x="53435" y="13716"/>
                  </a:lnTo>
                  <a:lnTo>
                    <a:pt x="50387" y="12192"/>
                  </a:lnTo>
                  <a:lnTo>
                    <a:pt x="47339" y="12192"/>
                  </a:lnTo>
                  <a:lnTo>
                    <a:pt x="44291" y="10668"/>
                  </a:lnTo>
                  <a:lnTo>
                    <a:pt x="29051" y="10668"/>
                  </a:lnTo>
                  <a:lnTo>
                    <a:pt x="25907" y="12192"/>
                  </a:lnTo>
                  <a:lnTo>
                    <a:pt x="24383" y="12192"/>
                  </a:lnTo>
                  <a:lnTo>
                    <a:pt x="19811" y="16764"/>
                  </a:lnTo>
                  <a:lnTo>
                    <a:pt x="16763" y="18288"/>
                  </a:lnTo>
                  <a:lnTo>
                    <a:pt x="15239" y="21431"/>
                  </a:lnTo>
                  <a:lnTo>
                    <a:pt x="15239" y="24479"/>
                  </a:lnTo>
                  <a:lnTo>
                    <a:pt x="13715" y="27527"/>
                  </a:lnTo>
                  <a:lnTo>
                    <a:pt x="12191" y="32099"/>
                  </a:lnTo>
                  <a:lnTo>
                    <a:pt x="12191" y="44291"/>
                  </a:lnTo>
                  <a:lnTo>
                    <a:pt x="15239" y="50387"/>
                  </a:lnTo>
                  <a:lnTo>
                    <a:pt x="22859" y="58007"/>
                  </a:lnTo>
                  <a:lnTo>
                    <a:pt x="29051" y="61055"/>
                  </a:lnTo>
                  <a:lnTo>
                    <a:pt x="38195" y="61055"/>
                  </a:lnTo>
                  <a:lnTo>
                    <a:pt x="42767" y="59531"/>
                  </a:lnTo>
                  <a:lnTo>
                    <a:pt x="45815" y="59531"/>
                  </a:lnTo>
                  <a:lnTo>
                    <a:pt x="48863" y="58007"/>
                  </a:lnTo>
                  <a:lnTo>
                    <a:pt x="50387" y="58007"/>
                  </a:lnTo>
                  <a:lnTo>
                    <a:pt x="53435" y="56483"/>
                  </a:lnTo>
                  <a:lnTo>
                    <a:pt x="53435" y="67246"/>
                  </a:lnTo>
                  <a:lnTo>
                    <a:pt x="50387" y="68770"/>
                  </a:lnTo>
                  <a:lnTo>
                    <a:pt x="47339" y="68770"/>
                  </a:lnTo>
                  <a:lnTo>
                    <a:pt x="44291" y="702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6" name="object 166"/>
            <p:cNvPicPr/>
            <p:nvPr/>
          </p:nvPicPr>
          <p:blipFill>
            <a:blip r:embed="rId83" cstate="print"/>
            <a:stretch>
              <a:fillRect/>
            </a:stretch>
          </p:blipFill>
          <p:spPr>
            <a:xfrm>
              <a:off x="1588389" y="6328409"/>
              <a:ext cx="132873" cy="91630"/>
            </a:xfrm>
            <a:prstGeom prst="rect">
              <a:avLst/>
            </a:prstGeom>
          </p:spPr>
        </p:pic>
        <p:sp>
          <p:nvSpPr>
            <p:cNvPr id="167" name="object 167"/>
            <p:cNvSpPr/>
            <p:nvPr/>
          </p:nvSpPr>
          <p:spPr>
            <a:xfrm>
              <a:off x="1744116" y="6322224"/>
              <a:ext cx="131445" cy="98425"/>
            </a:xfrm>
            <a:custGeom>
              <a:avLst/>
              <a:gdLst/>
              <a:ahLst/>
              <a:cxnLst/>
              <a:rect l="l" t="t" r="r" b="b"/>
              <a:pathLst>
                <a:path w="131444" h="98425">
                  <a:moveTo>
                    <a:pt x="53530" y="30581"/>
                  </a:moveTo>
                  <a:lnTo>
                    <a:pt x="50482" y="29057"/>
                  </a:lnTo>
                  <a:lnTo>
                    <a:pt x="47332" y="29057"/>
                  </a:lnTo>
                  <a:lnTo>
                    <a:pt x="44284" y="27533"/>
                  </a:lnTo>
                  <a:lnTo>
                    <a:pt x="24472" y="27533"/>
                  </a:lnTo>
                  <a:lnTo>
                    <a:pt x="19900" y="30581"/>
                  </a:lnTo>
                  <a:lnTo>
                    <a:pt x="16852" y="32105"/>
                  </a:lnTo>
                  <a:lnTo>
                    <a:pt x="12280" y="33629"/>
                  </a:lnTo>
                  <a:lnTo>
                    <a:pt x="6184" y="39725"/>
                  </a:lnTo>
                  <a:lnTo>
                    <a:pt x="3048" y="48958"/>
                  </a:lnTo>
                  <a:lnTo>
                    <a:pt x="0" y="53530"/>
                  </a:lnTo>
                  <a:lnTo>
                    <a:pt x="0" y="62674"/>
                  </a:lnTo>
                  <a:lnTo>
                    <a:pt x="571" y="71221"/>
                  </a:lnTo>
                  <a:lnTo>
                    <a:pt x="33616" y="97828"/>
                  </a:lnTo>
                  <a:lnTo>
                    <a:pt x="44284" y="97828"/>
                  </a:lnTo>
                  <a:lnTo>
                    <a:pt x="47332" y="96304"/>
                  </a:lnTo>
                  <a:lnTo>
                    <a:pt x="50482" y="96304"/>
                  </a:lnTo>
                  <a:lnTo>
                    <a:pt x="53530" y="94780"/>
                  </a:lnTo>
                  <a:lnTo>
                    <a:pt x="53530" y="84010"/>
                  </a:lnTo>
                  <a:lnTo>
                    <a:pt x="50482" y="85534"/>
                  </a:lnTo>
                  <a:lnTo>
                    <a:pt x="47332" y="85534"/>
                  </a:lnTo>
                  <a:lnTo>
                    <a:pt x="44284" y="87058"/>
                  </a:lnTo>
                  <a:lnTo>
                    <a:pt x="41236" y="87058"/>
                  </a:lnTo>
                  <a:lnTo>
                    <a:pt x="38188" y="88582"/>
                  </a:lnTo>
                  <a:lnTo>
                    <a:pt x="27520" y="88582"/>
                  </a:lnTo>
                  <a:lnTo>
                    <a:pt x="22948" y="85534"/>
                  </a:lnTo>
                  <a:lnTo>
                    <a:pt x="18376" y="80962"/>
                  </a:lnTo>
                  <a:lnTo>
                    <a:pt x="13804" y="77914"/>
                  </a:lnTo>
                  <a:lnTo>
                    <a:pt x="12280" y="71818"/>
                  </a:lnTo>
                  <a:lnTo>
                    <a:pt x="12280" y="55054"/>
                  </a:lnTo>
                  <a:lnTo>
                    <a:pt x="16852" y="45821"/>
                  </a:lnTo>
                  <a:lnTo>
                    <a:pt x="18376" y="44297"/>
                  </a:lnTo>
                  <a:lnTo>
                    <a:pt x="21424" y="42773"/>
                  </a:lnTo>
                  <a:lnTo>
                    <a:pt x="22948" y="39725"/>
                  </a:lnTo>
                  <a:lnTo>
                    <a:pt x="25996" y="39725"/>
                  </a:lnTo>
                  <a:lnTo>
                    <a:pt x="29044" y="38201"/>
                  </a:lnTo>
                  <a:lnTo>
                    <a:pt x="44284" y="38201"/>
                  </a:lnTo>
                  <a:lnTo>
                    <a:pt x="47332" y="39725"/>
                  </a:lnTo>
                  <a:lnTo>
                    <a:pt x="50482" y="39725"/>
                  </a:lnTo>
                  <a:lnTo>
                    <a:pt x="53530" y="41249"/>
                  </a:lnTo>
                  <a:lnTo>
                    <a:pt x="53530" y="30581"/>
                  </a:lnTo>
                  <a:close/>
                </a:path>
                <a:path w="131444" h="98425">
                  <a:moveTo>
                    <a:pt x="131343" y="44297"/>
                  </a:moveTo>
                  <a:lnTo>
                    <a:pt x="129819" y="38201"/>
                  </a:lnTo>
                  <a:lnTo>
                    <a:pt x="125247" y="33629"/>
                  </a:lnTo>
                  <a:lnTo>
                    <a:pt x="122199" y="29057"/>
                  </a:lnTo>
                  <a:lnTo>
                    <a:pt x="117627" y="27533"/>
                  </a:lnTo>
                  <a:lnTo>
                    <a:pt x="102387" y="27533"/>
                  </a:lnTo>
                  <a:lnTo>
                    <a:pt x="100863" y="29057"/>
                  </a:lnTo>
                  <a:lnTo>
                    <a:pt x="99339" y="29057"/>
                  </a:lnTo>
                  <a:lnTo>
                    <a:pt x="96291" y="30581"/>
                  </a:lnTo>
                  <a:lnTo>
                    <a:pt x="87058" y="39725"/>
                  </a:lnTo>
                  <a:lnTo>
                    <a:pt x="88582" y="27533"/>
                  </a:lnTo>
                  <a:lnTo>
                    <a:pt x="88582" y="0"/>
                  </a:lnTo>
                  <a:lnTo>
                    <a:pt x="76390" y="0"/>
                  </a:lnTo>
                  <a:lnTo>
                    <a:pt x="76390" y="97828"/>
                  </a:lnTo>
                  <a:lnTo>
                    <a:pt x="88582" y="97828"/>
                  </a:lnTo>
                  <a:lnTo>
                    <a:pt x="88582" y="52006"/>
                  </a:lnTo>
                  <a:lnTo>
                    <a:pt x="90195" y="48958"/>
                  </a:lnTo>
                  <a:lnTo>
                    <a:pt x="99339" y="39725"/>
                  </a:lnTo>
                  <a:lnTo>
                    <a:pt x="100863" y="39725"/>
                  </a:lnTo>
                  <a:lnTo>
                    <a:pt x="102387" y="38201"/>
                  </a:lnTo>
                  <a:lnTo>
                    <a:pt x="105435" y="38201"/>
                  </a:lnTo>
                  <a:lnTo>
                    <a:pt x="106959" y="36677"/>
                  </a:lnTo>
                  <a:lnTo>
                    <a:pt x="111531" y="36677"/>
                  </a:lnTo>
                  <a:lnTo>
                    <a:pt x="114579" y="38201"/>
                  </a:lnTo>
                  <a:lnTo>
                    <a:pt x="116103" y="41249"/>
                  </a:lnTo>
                  <a:lnTo>
                    <a:pt x="119151" y="44297"/>
                  </a:lnTo>
                  <a:lnTo>
                    <a:pt x="119151" y="97828"/>
                  </a:lnTo>
                  <a:lnTo>
                    <a:pt x="131343" y="97828"/>
                  </a:lnTo>
                  <a:lnTo>
                    <a:pt x="131343" y="442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8" name="object 168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1663160" y="6317646"/>
              <a:ext cx="1979580" cy="293274"/>
            </a:xfrm>
            <a:prstGeom prst="rect">
              <a:avLst/>
            </a:prstGeom>
          </p:spPr>
        </p:pic>
      </p:grpSp>
      <p:sp>
        <p:nvSpPr>
          <p:cNvPr id="169" name="object 169"/>
          <p:cNvSpPr/>
          <p:nvPr/>
        </p:nvSpPr>
        <p:spPr>
          <a:xfrm>
            <a:off x="3739032" y="6317652"/>
            <a:ext cx="125730" cy="130175"/>
          </a:xfrm>
          <a:custGeom>
            <a:avLst/>
            <a:gdLst/>
            <a:ahLst/>
            <a:cxnLst/>
            <a:rect l="l" t="t" r="r" b="b"/>
            <a:pathLst>
              <a:path w="125729" h="130175">
                <a:moveTo>
                  <a:pt x="61048" y="55054"/>
                </a:moveTo>
                <a:lnTo>
                  <a:pt x="50380" y="38201"/>
                </a:lnTo>
                <a:lnTo>
                  <a:pt x="48856" y="36677"/>
                </a:lnTo>
                <a:lnTo>
                  <a:pt x="48856" y="56578"/>
                </a:lnTo>
                <a:lnTo>
                  <a:pt x="48856" y="62674"/>
                </a:lnTo>
                <a:lnTo>
                  <a:pt x="12192" y="62674"/>
                </a:lnTo>
                <a:lnTo>
                  <a:pt x="12192" y="59626"/>
                </a:lnTo>
                <a:lnTo>
                  <a:pt x="13716" y="56578"/>
                </a:lnTo>
                <a:lnTo>
                  <a:pt x="13716" y="53530"/>
                </a:lnTo>
                <a:lnTo>
                  <a:pt x="15240" y="50482"/>
                </a:lnTo>
                <a:lnTo>
                  <a:pt x="18288" y="47434"/>
                </a:lnTo>
                <a:lnTo>
                  <a:pt x="19812" y="44386"/>
                </a:lnTo>
                <a:lnTo>
                  <a:pt x="21336" y="44386"/>
                </a:lnTo>
                <a:lnTo>
                  <a:pt x="24384" y="42862"/>
                </a:lnTo>
                <a:lnTo>
                  <a:pt x="25908" y="41249"/>
                </a:lnTo>
                <a:lnTo>
                  <a:pt x="36664" y="41249"/>
                </a:lnTo>
                <a:lnTo>
                  <a:pt x="38188" y="42862"/>
                </a:lnTo>
                <a:lnTo>
                  <a:pt x="41236" y="44386"/>
                </a:lnTo>
                <a:lnTo>
                  <a:pt x="47332" y="50482"/>
                </a:lnTo>
                <a:lnTo>
                  <a:pt x="47332" y="53530"/>
                </a:lnTo>
                <a:lnTo>
                  <a:pt x="48856" y="56578"/>
                </a:lnTo>
                <a:lnTo>
                  <a:pt x="48856" y="36677"/>
                </a:lnTo>
                <a:lnTo>
                  <a:pt x="47332" y="35153"/>
                </a:lnTo>
                <a:lnTo>
                  <a:pt x="41236" y="32105"/>
                </a:lnTo>
                <a:lnTo>
                  <a:pt x="21336" y="32105"/>
                </a:lnTo>
                <a:lnTo>
                  <a:pt x="18288" y="35153"/>
                </a:lnTo>
                <a:lnTo>
                  <a:pt x="13716" y="36677"/>
                </a:lnTo>
                <a:lnTo>
                  <a:pt x="10668" y="39725"/>
                </a:lnTo>
                <a:lnTo>
                  <a:pt x="7620" y="42862"/>
                </a:lnTo>
                <a:lnTo>
                  <a:pt x="6096" y="45910"/>
                </a:lnTo>
                <a:lnTo>
                  <a:pt x="3048" y="48958"/>
                </a:lnTo>
                <a:lnTo>
                  <a:pt x="1524" y="53530"/>
                </a:lnTo>
                <a:lnTo>
                  <a:pt x="1524" y="58102"/>
                </a:lnTo>
                <a:lnTo>
                  <a:pt x="0" y="62674"/>
                </a:lnTo>
                <a:lnTo>
                  <a:pt x="0" y="73342"/>
                </a:lnTo>
                <a:lnTo>
                  <a:pt x="1524" y="77914"/>
                </a:lnTo>
                <a:lnTo>
                  <a:pt x="1524" y="82486"/>
                </a:lnTo>
                <a:lnTo>
                  <a:pt x="3048" y="87058"/>
                </a:lnTo>
                <a:lnTo>
                  <a:pt x="6096" y="90208"/>
                </a:lnTo>
                <a:lnTo>
                  <a:pt x="7620" y="93256"/>
                </a:lnTo>
                <a:lnTo>
                  <a:pt x="13716" y="99352"/>
                </a:lnTo>
                <a:lnTo>
                  <a:pt x="22860" y="102400"/>
                </a:lnTo>
                <a:lnTo>
                  <a:pt x="45808" y="102400"/>
                </a:lnTo>
                <a:lnTo>
                  <a:pt x="50380" y="100876"/>
                </a:lnTo>
                <a:lnTo>
                  <a:pt x="54952" y="100876"/>
                </a:lnTo>
                <a:lnTo>
                  <a:pt x="58000" y="99352"/>
                </a:lnTo>
                <a:lnTo>
                  <a:pt x="58000" y="93256"/>
                </a:lnTo>
                <a:lnTo>
                  <a:pt x="58000" y="90208"/>
                </a:lnTo>
                <a:lnTo>
                  <a:pt x="54952" y="90208"/>
                </a:lnTo>
                <a:lnTo>
                  <a:pt x="53428" y="91732"/>
                </a:lnTo>
                <a:lnTo>
                  <a:pt x="45808" y="91732"/>
                </a:lnTo>
                <a:lnTo>
                  <a:pt x="44284" y="93256"/>
                </a:lnTo>
                <a:lnTo>
                  <a:pt x="27432" y="93256"/>
                </a:lnTo>
                <a:lnTo>
                  <a:pt x="22860" y="91732"/>
                </a:lnTo>
                <a:lnTo>
                  <a:pt x="18288" y="87058"/>
                </a:lnTo>
                <a:lnTo>
                  <a:pt x="15240" y="84010"/>
                </a:lnTo>
                <a:lnTo>
                  <a:pt x="12192" y="77914"/>
                </a:lnTo>
                <a:lnTo>
                  <a:pt x="12192" y="71818"/>
                </a:lnTo>
                <a:lnTo>
                  <a:pt x="61048" y="71818"/>
                </a:lnTo>
                <a:lnTo>
                  <a:pt x="61048" y="62674"/>
                </a:lnTo>
                <a:lnTo>
                  <a:pt x="61048" y="55054"/>
                </a:lnTo>
                <a:close/>
              </a:path>
              <a:path w="125729" h="130175">
                <a:moveTo>
                  <a:pt x="125247" y="64198"/>
                </a:moveTo>
                <a:lnTo>
                  <a:pt x="123240" y="47066"/>
                </a:lnTo>
                <a:lnTo>
                  <a:pt x="117208" y="30391"/>
                </a:lnTo>
                <a:lnTo>
                  <a:pt x="107175" y="14554"/>
                </a:lnTo>
                <a:lnTo>
                  <a:pt x="93154" y="0"/>
                </a:lnTo>
                <a:lnTo>
                  <a:pt x="85534" y="7620"/>
                </a:lnTo>
                <a:lnTo>
                  <a:pt x="97536" y="20802"/>
                </a:lnTo>
                <a:lnTo>
                  <a:pt x="106108" y="34963"/>
                </a:lnTo>
                <a:lnTo>
                  <a:pt x="111252" y="49974"/>
                </a:lnTo>
                <a:lnTo>
                  <a:pt x="112966" y="65722"/>
                </a:lnTo>
                <a:lnTo>
                  <a:pt x="112445" y="73482"/>
                </a:lnTo>
                <a:lnTo>
                  <a:pt x="97917" y="109969"/>
                </a:lnTo>
                <a:lnTo>
                  <a:pt x="85534" y="123736"/>
                </a:lnTo>
                <a:lnTo>
                  <a:pt x="93154" y="129832"/>
                </a:lnTo>
                <a:lnTo>
                  <a:pt x="119062" y="96202"/>
                </a:lnTo>
                <a:lnTo>
                  <a:pt x="120586" y="90106"/>
                </a:lnTo>
                <a:lnTo>
                  <a:pt x="122110" y="85534"/>
                </a:lnTo>
                <a:lnTo>
                  <a:pt x="123634" y="79438"/>
                </a:lnTo>
                <a:lnTo>
                  <a:pt x="125247" y="74866"/>
                </a:lnTo>
                <a:lnTo>
                  <a:pt x="125247" y="641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0" name="object 170"/>
          <p:cNvSpPr/>
          <p:nvPr/>
        </p:nvSpPr>
        <p:spPr>
          <a:xfrm>
            <a:off x="3972686" y="6320694"/>
            <a:ext cx="50800" cy="127000"/>
          </a:xfrm>
          <a:custGeom>
            <a:avLst/>
            <a:gdLst/>
            <a:ahLst/>
            <a:cxnLst/>
            <a:rect l="l" t="t" r="r" b="b"/>
            <a:pathLst>
              <a:path w="50800" h="127000">
                <a:moveTo>
                  <a:pt x="50387" y="126777"/>
                </a:moveTo>
                <a:lnTo>
                  <a:pt x="36671" y="126777"/>
                </a:lnTo>
                <a:lnTo>
                  <a:pt x="30575" y="125253"/>
                </a:lnTo>
                <a:lnTo>
                  <a:pt x="21431" y="116109"/>
                </a:lnTo>
                <a:lnTo>
                  <a:pt x="18383" y="110013"/>
                </a:lnTo>
                <a:lnTo>
                  <a:pt x="18383" y="70294"/>
                </a:lnTo>
                <a:lnTo>
                  <a:pt x="15335" y="67246"/>
                </a:lnTo>
                <a:lnTo>
                  <a:pt x="13715" y="67246"/>
                </a:lnTo>
                <a:lnTo>
                  <a:pt x="10667" y="64198"/>
                </a:lnTo>
                <a:lnTo>
                  <a:pt x="0" y="64198"/>
                </a:lnTo>
                <a:lnTo>
                  <a:pt x="0" y="55054"/>
                </a:lnTo>
                <a:lnTo>
                  <a:pt x="6095" y="55054"/>
                </a:lnTo>
                <a:lnTo>
                  <a:pt x="9143" y="53530"/>
                </a:lnTo>
                <a:lnTo>
                  <a:pt x="13715" y="53530"/>
                </a:lnTo>
                <a:lnTo>
                  <a:pt x="15335" y="52006"/>
                </a:lnTo>
                <a:lnTo>
                  <a:pt x="15335" y="50482"/>
                </a:lnTo>
                <a:lnTo>
                  <a:pt x="16859" y="50482"/>
                </a:lnTo>
                <a:lnTo>
                  <a:pt x="18383" y="48863"/>
                </a:lnTo>
                <a:lnTo>
                  <a:pt x="18383" y="19907"/>
                </a:lnTo>
                <a:lnTo>
                  <a:pt x="19907" y="16859"/>
                </a:lnTo>
                <a:lnTo>
                  <a:pt x="19907" y="13811"/>
                </a:lnTo>
                <a:lnTo>
                  <a:pt x="22955" y="7715"/>
                </a:lnTo>
                <a:lnTo>
                  <a:pt x="24479" y="6191"/>
                </a:lnTo>
                <a:lnTo>
                  <a:pt x="27527" y="4667"/>
                </a:lnTo>
                <a:lnTo>
                  <a:pt x="29051" y="1524"/>
                </a:lnTo>
                <a:lnTo>
                  <a:pt x="33623" y="1524"/>
                </a:lnTo>
                <a:lnTo>
                  <a:pt x="36671" y="0"/>
                </a:lnTo>
                <a:lnTo>
                  <a:pt x="50387" y="0"/>
                </a:lnTo>
                <a:lnTo>
                  <a:pt x="50387" y="9239"/>
                </a:lnTo>
                <a:lnTo>
                  <a:pt x="35147" y="9239"/>
                </a:lnTo>
                <a:lnTo>
                  <a:pt x="30575" y="13811"/>
                </a:lnTo>
                <a:lnTo>
                  <a:pt x="30575" y="52006"/>
                </a:lnTo>
                <a:lnTo>
                  <a:pt x="26003" y="58102"/>
                </a:lnTo>
                <a:lnTo>
                  <a:pt x="15335" y="59626"/>
                </a:lnTo>
                <a:lnTo>
                  <a:pt x="26003" y="59626"/>
                </a:lnTo>
                <a:lnTo>
                  <a:pt x="30575" y="65722"/>
                </a:lnTo>
                <a:lnTo>
                  <a:pt x="30575" y="111537"/>
                </a:lnTo>
                <a:lnTo>
                  <a:pt x="35147" y="117633"/>
                </a:lnTo>
                <a:lnTo>
                  <a:pt x="50387" y="117633"/>
                </a:lnTo>
                <a:lnTo>
                  <a:pt x="50387" y="1267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1363789" y="6647497"/>
            <a:ext cx="52069" cy="127000"/>
          </a:xfrm>
          <a:custGeom>
            <a:avLst/>
            <a:gdLst/>
            <a:ahLst/>
            <a:cxnLst/>
            <a:rect l="l" t="t" r="r" b="b"/>
            <a:pathLst>
              <a:path w="52069" h="127000">
                <a:moveTo>
                  <a:pt x="15240" y="126777"/>
                </a:moveTo>
                <a:lnTo>
                  <a:pt x="0" y="126777"/>
                </a:lnTo>
                <a:lnTo>
                  <a:pt x="0" y="117633"/>
                </a:lnTo>
                <a:lnTo>
                  <a:pt x="15240" y="117633"/>
                </a:lnTo>
                <a:lnTo>
                  <a:pt x="21336" y="111537"/>
                </a:lnTo>
                <a:lnTo>
                  <a:pt x="21336" y="67246"/>
                </a:lnTo>
                <a:lnTo>
                  <a:pt x="25908" y="61150"/>
                </a:lnTo>
                <a:lnTo>
                  <a:pt x="35052" y="59626"/>
                </a:lnTo>
                <a:lnTo>
                  <a:pt x="25908" y="58102"/>
                </a:lnTo>
                <a:lnTo>
                  <a:pt x="19812" y="51911"/>
                </a:lnTo>
                <a:lnTo>
                  <a:pt x="19812" y="13811"/>
                </a:lnTo>
                <a:lnTo>
                  <a:pt x="15240" y="9144"/>
                </a:lnTo>
                <a:lnTo>
                  <a:pt x="0" y="9144"/>
                </a:lnTo>
                <a:lnTo>
                  <a:pt x="0" y="0"/>
                </a:lnTo>
                <a:lnTo>
                  <a:pt x="15240" y="0"/>
                </a:lnTo>
                <a:lnTo>
                  <a:pt x="21336" y="1524"/>
                </a:lnTo>
                <a:lnTo>
                  <a:pt x="28956" y="9144"/>
                </a:lnTo>
                <a:lnTo>
                  <a:pt x="32004" y="15335"/>
                </a:lnTo>
                <a:lnTo>
                  <a:pt x="32004" y="45815"/>
                </a:lnTo>
                <a:lnTo>
                  <a:pt x="33528" y="47339"/>
                </a:lnTo>
                <a:lnTo>
                  <a:pt x="33528" y="48863"/>
                </a:lnTo>
                <a:lnTo>
                  <a:pt x="38195" y="53435"/>
                </a:lnTo>
                <a:lnTo>
                  <a:pt x="42767" y="53435"/>
                </a:lnTo>
                <a:lnTo>
                  <a:pt x="45815" y="54959"/>
                </a:lnTo>
                <a:lnTo>
                  <a:pt x="51911" y="54959"/>
                </a:lnTo>
                <a:lnTo>
                  <a:pt x="51911" y="64198"/>
                </a:lnTo>
                <a:lnTo>
                  <a:pt x="39719" y="64198"/>
                </a:lnTo>
                <a:lnTo>
                  <a:pt x="38195" y="65722"/>
                </a:lnTo>
                <a:lnTo>
                  <a:pt x="36576" y="65722"/>
                </a:lnTo>
                <a:lnTo>
                  <a:pt x="33528" y="68770"/>
                </a:lnTo>
                <a:lnTo>
                  <a:pt x="33528" y="70294"/>
                </a:lnTo>
                <a:lnTo>
                  <a:pt x="32004" y="71818"/>
                </a:lnTo>
                <a:lnTo>
                  <a:pt x="32004" y="108489"/>
                </a:lnTo>
                <a:lnTo>
                  <a:pt x="25908" y="120681"/>
                </a:lnTo>
                <a:lnTo>
                  <a:pt x="24384" y="122205"/>
                </a:lnTo>
                <a:lnTo>
                  <a:pt x="15240" y="1267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1055274" y="6812470"/>
            <a:ext cx="52069" cy="127000"/>
          </a:xfrm>
          <a:custGeom>
            <a:avLst/>
            <a:gdLst/>
            <a:ahLst/>
            <a:cxnLst/>
            <a:rect l="l" t="t" r="r" b="b"/>
            <a:pathLst>
              <a:path w="52069" h="127000">
                <a:moveTo>
                  <a:pt x="15240" y="126777"/>
                </a:moveTo>
                <a:lnTo>
                  <a:pt x="0" y="126777"/>
                </a:lnTo>
                <a:lnTo>
                  <a:pt x="0" y="117633"/>
                </a:lnTo>
                <a:lnTo>
                  <a:pt x="15240" y="117633"/>
                </a:lnTo>
                <a:lnTo>
                  <a:pt x="21431" y="111442"/>
                </a:lnTo>
                <a:lnTo>
                  <a:pt x="21431" y="67151"/>
                </a:lnTo>
                <a:lnTo>
                  <a:pt x="26003" y="61055"/>
                </a:lnTo>
                <a:lnTo>
                  <a:pt x="35147" y="59531"/>
                </a:lnTo>
                <a:lnTo>
                  <a:pt x="26003" y="58007"/>
                </a:lnTo>
                <a:lnTo>
                  <a:pt x="19907" y="51911"/>
                </a:lnTo>
                <a:lnTo>
                  <a:pt x="19907" y="13716"/>
                </a:lnTo>
                <a:lnTo>
                  <a:pt x="15240" y="9144"/>
                </a:lnTo>
                <a:lnTo>
                  <a:pt x="0" y="9144"/>
                </a:lnTo>
                <a:lnTo>
                  <a:pt x="0" y="0"/>
                </a:lnTo>
                <a:lnTo>
                  <a:pt x="15240" y="0"/>
                </a:lnTo>
                <a:lnTo>
                  <a:pt x="21431" y="1524"/>
                </a:lnTo>
                <a:lnTo>
                  <a:pt x="26003" y="6096"/>
                </a:lnTo>
                <a:lnTo>
                  <a:pt x="30575" y="9144"/>
                </a:lnTo>
                <a:lnTo>
                  <a:pt x="32099" y="15240"/>
                </a:lnTo>
                <a:lnTo>
                  <a:pt x="32099" y="45815"/>
                </a:lnTo>
                <a:lnTo>
                  <a:pt x="33623" y="47339"/>
                </a:lnTo>
                <a:lnTo>
                  <a:pt x="33623" y="48863"/>
                </a:lnTo>
                <a:lnTo>
                  <a:pt x="38195" y="53435"/>
                </a:lnTo>
                <a:lnTo>
                  <a:pt x="42767" y="53435"/>
                </a:lnTo>
                <a:lnTo>
                  <a:pt x="45815" y="54959"/>
                </a:lnTo>
                <a:lnTo>
                  <a:pt x="51911" y="54959"/>
                </a:lnTo>
                <a:lnTo>
                  <a:pt x="51911" y="64103"/>
                </a:lnTo>
                <a:lnTo>
                  <a:pt x="39719" y="64103"/>
                </a:lnTo>
                <a:lnTo>
                  <a:pt x="38195" y="65627"/>
                </a:lnTo>
                <a:lnTo>
                  <a:pt x="36671" y="65627"/>
                </a:lnTo>
                <a:lnTo>
                  <a:pt x="33623" y="68770"/>
                </a:lnTo>
                <a:lnTo>
                  <a:pt x="33623" y="70294"/>
                </a:lnTo>
                <a:lnTo>
                  <a:pt x="32099" y="71818"/>
                </a:lnTo>
                <a:lnTo>
                  <a:pt x="32099" y="108394"/>
                </a:lnTo>
                <a:lnTo>
                  <a:pt x="26003" y="120681"/>
                </a:lnTo>
                <a:lnTo>
                  <a:pt x="24479" y="122205"/>
                </a:lnTo>
                <a:lnTo>
                  <a:pt x="15240" y="1267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746760" y="6975919"/>
            <a:ext cx="50800" cy="127000"/>
          </a:xfrm>
          <a:custGeom>
            <a:avLst/>
            <a:gdLst/>
            <a:ahLst/>
            <a:cxnLst/>
            <a:rect l="l" t="t" r="r" b="b"/>
            <a:pathLst>
              <a:path w="50800" h="127000">
                <a:moveTo>
                  <a:pt x="13716" y="126682"/>
                </a:moveTo>
                <a:lnTo>
                  <a:pt x="0" y="126682"/>
                </a:lnTo>
                <a:lnTo>
                  <a:pt x="0" y="117538"/>
                </a:lnTo>
                <a:lnTo>
                  <a:pt x="15240" y="117538"/>
                </a:lnTo>
                <a:lnTo>
                  <a:pt x="19812" y="111442"/>
                </a:lnTo>
                <a:lnTo>
                  <a:pt x="19812" y="67151"/>
                </a:lnTo>
                <a:lnTo>
                  <a:pt x="25908" y="61055"/>
                </a:lnTo>
                <a:lnTo>
                  <a:pt x="35147" y="59531"/>
                </a:lnTo>
                <a:lnTo>
                  <a:pt x="24384" y="58007"/>
                </a:lnTo>
                <a:lnTo>
                  <a:pt x="19812" y="51911"/>
                </a:lnTo>
                <a:lnTo>
                  <a:pt x="19812" y="13716"/>
                </a:lnTo>
                <a:lnTo>
                  <a:pt x="15240" y="9144"/>
                </a:lnTo>
                <a:lnTo>
                  <a:pt x="0" y="9144"/>
                </a:lnTo>
                <a:lnTo>
                  <a:pt x="0" y="0"/>
                </a:lnTo>
                <a:lnTo>
                  <a:pt x="13716" y="0"/>
                </a:lnTo>
                <a:lnTo>
                  <a:pt x="21336" y="1524"/>
                </a:lnTo>
                <a:lnTo>
                  <a:pt x="28956" y="9144"/>
                </a:lnTo>
                <a:lnTo>
                  <a:pt x="32004" y="15240"/>
                </a:lnTo>
                <a:lnTo>
                  <a:pt x="32004" y="45815"/>
                </a:lnTo>
                <a:lnTo>
                  <a:pt x="33623" y="47339"/>
                </a:lnTo>
                <a:lnTo>
                  <a:pt x="33623" y="48863"/>
                </a:lnTo>
                <a:lnTo>
                  <a:pt x="38195" y="53435"/>
                </a:lnTo>
                <a:lnTo>
                  <a:pt x="42767" y="53435"/>
                </a:lnTo>
                <a:lnTo>
                  <a:pt x="44291" y="54959"/>
                </a:lnTo>
                <a:lnTo>
                  <a:pt x="50387" y="54959"/>
                </a:lnTo>
                <a:lnTo>
                  <a:pt x="50387" y="64103"/>
                </a:lnTo>
                <a:lnTo>
                  <a:pt x="39719" y="64103"/>
                </a:lnTo>
                <a:lnTo>
                  <a:pt x="38195" y="65627"/>
                </a:lnTo>
                <a:lnTo>
                  <a:pt x="36671" y="65627"/>
                </a:lnTo>
                <a:lnTo>
                  <a:pt x="32004" y="70199"/>
                </a:lnTo>
                <a:lnTo>
                  <a:pt x="32004" y="105346"/>
                </a:lnTo>
                <a:lnTo>
                  <a:pt x="30480" y="108394"/>
                </a:lnTo>
                <a:lnTo>
                  <a:pt x="30480" y="111442"/>
                </a:lnTo>
                <a:lnTo>
                  <a:pt x="25908" y="120586"/>
                </a:lnTo>
                <a:lnTo>
                  <a:pt x="24384" y="122110"/>
                </a:lnTo>
                <a:lnTo>
                  <a:pt x="18288" y="125158"/>
                </a:lnTo>
                <a:lnTo>
                  <a:pt x="13716" y="1266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5235" y="775716"/>
            <a:ext cx="1207135" cy="145415"/>
            <a:chOff x="745235" y="775716"/>
            <a:chExt cx="1207135" cy="1454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5235" y="789432"/>
              <a:ext cx="90106" cy="12992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1250" y="816959"/>
              <a:ext cx="85534" cy="10239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9740" y="775716"/>
              <a:ext cx="85534" cy="14363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9754" y="817054"/>
              <a:ext cx="84010" cy="10229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85100" y="786384"/>
              <a:ext cx="213836" cy="13458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20272" y="817054"/>
              <a:ext cx="85534" cy="10229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28667" y="775716"/>
              <a:ext cx="194024" cy="14525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48599" y="817054"/>
              <a:ext cx="91630" cy="10382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66233" y="816959"/>
              <a:ext cx="85534" cy="102393"/>
            </a:xfrm>
            <a:prstGeom prst="rect">
              <a:avLst/>
            </a:prstGeom>
          </p:spPr>
        </p:pic>
      </p:grpSp>
      <p:sp>
        <p:nvSpPr>
          <p:cNvPr id="12" name="object 12"/>
          <p:cNvSpPr/>
          <p:nvPr/>
        </p:nvSpPr>
        <p:spPr>
          <a:xfrm>
            <a:off x="1999107" y="816959"/>
            <a:ext cx="36830" cy="104139"/>
          </a:xfrm>
          <a:custGeom>
            <a:avLst/>
            <a:gdLst/>
            <a:ahLst/>
            <a:cxnLst/>
            <a:rect l="l" t="t" r="r" b="b"/>
            <a:pathLst>
              <a:path w="36830" h="104140">
                <a:moveTo>
                  <a:pt x="22955" y="1524"/>
                </a:moveTo>
                <a:lnTo>
                  <a:pt x="13716" y="1524"/>
                </a:lnTo>
                <a:lnTo>
                  <a:pt x="15240" y="0"/>
                </a:lnTo>
                <a:lnTo>
                  <a:pt x="21336" y="0"/>
                </a:lnTo>
                <a:lnTo>
                  <a:pt x="22955" y="1524"/>
                </a:lnTo>
                <a:close/>
              </a:path>
              <a:path w="36830" h="104140">
                <a:moveTo>
                  <a:pt x="26003" y="35147"/>
                </a:moveTo>
                <a:lnTo>
                  <a:pt x="12192" y="35147"/>
                </a:lnTo>
                <a:lnTo>
                  <a:pt x="9144" y="33623"/>
                </a:lnTo>
                <a:lnTo>
                  <a:pt x="1524" y="26003"/>
                </a:lnTo>
                <a:lnTo>
                  <a:pt x="1524" y="22955"/>
                </a:lnTo>
                <a:lnTo>
                  <a:pt x="0" y="21431"/>
                </a:lnTo>
                <a:lnTo>
                  <a:pt x="0" y="15335"/>
                </a:lnTo>
                <a:lnTo>
                  <a:pt x="1524" y="13811"/>
                </a:lnTo>
                <a:lnTo>
                  <a:pt x="1524" y="12287"/>
                </a:lnTo>
                <a:lnTo>
                  <a:pt x="3048" y="9144"/>
                </a:lnTo>
                <a:lnTo>
                  <a:pt x="9144" y="3048"/>
                </a:lnTo>
                <a:lnTo>
                  <a:pt x="12192" y="1524"/>
                </a:lnTo>
                <a:lnTo>
                  <a:pt x="26003" y="1524"/>
                </a:lnTo>
                <a:lnTo>
                  <a:pt x="33623" y="9144"/>
                </a:lnTo>
                <a:lnTo>
                  <a:pt x="35147" y="12287"/>
                </a:lnTo>
                <a:lnTo>
                  <a:pt x="36671" y="13811"/>
                </a:lnTo>
                <a:lnTo>
                  <a:pt x="36671" y="22955"/>
                </a:lnTo>
                <a:lnTo>
                  <a:pt x="35147" y="26003"/>
                </a:lnTo>
                <a:lnTo>
                  <a:pt x="26003" y="35147"/>
                </a:lnTo>
                <a:close/>
              </a:path>
              <a:path w="36830" h="104140">
                <a:moveTo>
                  <a:pt x="21336" y="36671"/>
                </a:moveTo>
                <a:lnTo>
                  <a:pt x="16764" y="36671"/>
                </a:lnTo>
                <a:lnTo>
                  <a:pt x="13716" y="35147"/>
                </a:lnTo>
                <a:lnTo>
                  <a:pt x="22955" y="35147"/>
                </a:lnTo>
                <a:lnTo>
                  <a:pt x="21336" y="36671"/>
                </a:lnTo>
                <a:close/>
              </a:path>
              <a:path w="36830" h="104140">
                <a:moveTo>
                  <a:pt x="27527" y="71818"/>
                </a:moveTo>
                <a:lnTo>
                  <a:pt x="9144" y="71818"/>
                </a:lnTo>
                <a:lnTo>
                  <a:pt x="12192" y="70294"/>
                </a:lnTo>
                <a:lnTo>
                  <a:pt x="13716" y="68770"/>
                </a:lnTo>
                <a:lnTo>
                  <a:pt x="22955" y="68770"/>
                </a:lnTo>
                <a:lnTo>
                  <a:pt x="26003" y="70294"/>
                </a:lnTo>
                <a:lnTo>
                  <a:pt x="27527" y="71818"/>
                </a:lnTo>
                <a:close/>
              </a:path>
              <a:path w="36830" h="104140">
                <a:moveTo>
                  <a:pt x="26003" y="104013"/>
                </a:moveTo>
                <a:lnTo>
                  <a:pt x="12192" y="104013"/>
                </a:lnTo>
                <a:lnTo>
                  <a:pt x="9144" y="102393"/>
                </a:lnTo>
                <a:lnTo>
                  <a:pt x="3048" y="96297"/>
                </a:lnTo>
                <a:lnTo>
                  <a:pt x="1524" y="93249"/>
                </a:lnTo>
                <a:lnTo>
                  <a:pt x="1524" y="91725"/>
                </a:lnTo>
                <a:lnTo>
                  <a:pt x="0" y="88677"/>
                </a:lnTo>
                <a:lnTo>
                  <a:pt x="0" y="84105"/>
                </a:lnTo>
                <a:lnTo>
                  <a:pt x="1524" y="82581"/>
                </a:lnTo>
                <a:lnTo>
                  <a:pt x="1524" y="79533"/>
                </a:lnTo>
                <a:lnTo>
                  <a:pt x="4572" y="76485"/>
                </a:lnTo>
                <a:lnTo>
                  <a:pt x="6096" y="73437"/>
                </a:lnTo>
                <a:lnTo>
                  <a:pt x="7620" y="71818"/>
                </a:lnTo>
                <a:lnTo>
                  <a:pt x="29051" y="71818"/>
                </a:lnTo>
                <a:lnTo>
                  <a:pt x="30575" y="73437"/>
                </a:lnTo>
                <a:lnTo>
                  <a:pt x="32099" y="76485"/>
                </a:lnTo>
                <a:lnTo>
                  <a:pt x="35147" y="79533"/>
                </a:lnTo>
                <a:lnTo>
                  <a:pt x="36671" y="82581"/>
                </a:lnTo>
                <a:lnTo>
                  <a:pt x="36671" y="91725"/>
                </a:lnTo>
                <a:lnTo>
                  <a:pt x="35147" y="93249"/>
                </a:lnTo>
                <a:lnTo>
                  <a:pt x="33623" y="96297"/>
                </a:lnTo>
                <a:lnTo>
                  <a:pt x="27527" y="102393"/>
                </a:lnTo>
                <a:lnTo>
                  <a:pt x="26003" y="1040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2189988" y="775716"/>
            <a:ext cx="545465" cy="145415"/>
            <a:chOff x="2189988" y="775716"/>
            <a:chExt cx="545465" cy="145415"/>
          </a:xfrm>
        </p:grpSpPr>
        <p:pic>
          <p:nvPicPr>
            <p:cNvPr id="14" name="object 1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189988" y="789431"/>
              <a:ext cx="103917" cy="12992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315241" y="816959"/>
              <a:ext cx="85534" cy="10239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423636" y="775716"/>
              <a:ext cx="194024" cy="14525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643663" y="816959"/>
              <a:ext cx="91630" cy="104013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2861976" y="786384"/>
            <a:ext cx="212725" cy="134620"/>
            <a:chOff x="2861976" y="786384"/>
            <a:chExt cx="212725" cy="134620"/>
          </a:xfrm>
        </p:grpSpPr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861976" y="786384"/>
              <a:ext cx="91630" cy="13458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976562" y="816959"/>
              <a:ext cx="97726" cy="104013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3201066" y="775716"/>
            <a:ext cx="429259" cy="145415"/>
            <a:chOff x="3201066" y="775716"/>
            <a:chExt cx="429259" cy="145415"/>
          </a:xfrm>
        </p:grpSpPr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201066" y="777240"/>
              <a:ext cx="96202" cy="14211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18700" y="775716"/>
              <a:ext cx="85534" cy="143637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430130" y="778357"/>
              <a:ext cx="87630" cy="140970"/>
            </a:xfrm>
            <a:custGeom>
              <a:avLst/>
              <a:gdLst/>
              <a:ahLst/>
              <a:cxnLst/>
              <a:rect l="l" t="t" r="r" b="b"/>
              <a:pathLst>
                <a:path w="87629" h="140969">
                  <a:moveTo>
                    <a:pt x="87058" y="123190"/>
                  </a:moveTo>
                  <a:lnTo>
                    <a:pt x="58102" y="123190"/>
                  </a:lnTo>
                  <a:lnTo>
                    <a:pt x="58102" y="20320"/>
                  </a:lnTo>
                  <a:lnTo>
                    <a:pt x="58102" y="0"/>
                  </a:lnTo>
                  <a:lnTo>
                    <a:pt x="4572" y="0"/>
                  </a:lnTo>
                  <a:lnTo>
                    <a:pt x="4572" y="20320"/>
                  </a:lnTo>
                  <a:lnTo>
                    <a:pt x="32105" y="20320"/>
                  </a:lnTo>
                  <a:lnTo>
                    <a:pt x="32105" y="123190"/>
                  </a:lnTo>
                  <a:lnTo>
                    <a:pt x="0" y="123190"/>
                  </a:lnTo>
                  <a:lnTo>
                    <a:pt x="0" y="140970"/>
                  </a:lnTo>
                  <a:lnTo>
                    <a:pt x="87058" y="140970"/>
                  </a:lnTo>
                  <a:lnTo>
                    <a:pt x="87058" y="1231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538632" y="816959"/>
              <a:ext cx="91630" cy="104013"/>
            </a:xfrm>
            <a:prstGeom prst="rect">
              <a:avLst/>
            </a:prstGeom>
          </p:spPr>
        </p:pic>
      </p:grpSp>
      <p:pic>
        <p:nvPicPr>
          <p:cNvPr id="26" name="object 26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743712" y="1164050"/>
            <a:ext cx="438340" cy="291941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278255" y="1163954"/>
            <a:ext cx="1348549" cy="291941"/>
          </a:xfrm>
          <a:prstGeom prst="rect">
            <a:avLst/>
          </a:prstGeom>
        </p:spPr>
      </p:pic>
      <p:grpSp>
        <p:nvGrpSpPr>
          <p:cNvPr id="28" name="object 28"/>
          <p:cNvGrpSpPr/>
          <p:nvPr/>
        </p:nvGrpSpPr>
        <p:grpSpPr>
          <a:xfrm>
            <a:off x="742187" y="1656207"/>
            <a:ext cx="438784" cy="127000"/>
            <a:chOff x="742187" y="1656207"/>
            <a:chExt cx="438784" cy="127000"/>
          </a:xfrm>
        </p:grpSpPr>
        <p:pic>
          <p:nvPicPr>
            <p:cNvPr id="29" name="object 2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42187" y="1683734"/>
              <a:ext cx="132873" cy="9925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96397" y="1657731"/>
              <a:ext cx="134302" cy="97726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050696" y="1656219"/>
              <a:ext cx="130175" cy="99695"/>
            </a:xfrm>
            <a:custGeom>
              <a:avLst/>
              <a:gdLst/>
              <a:ahLst/>
              <a:cxnLst/>
              <a:rect l="l" t="t" r="r" b="b"/>
              <a:pathLst>
                <a:path w="130175" h="99694">
                  <a:moveTo>
                    <a:pt x="36664" y="6096"/>
                  </a:moveTo>
                  <a:lnTo>
                    <a:pt x="33616" y="3048"/>
                  </a:lnTo>
                  <a:lnTo>
                    <a:pt x="33616" y="1524"/>
                  </a:lnTo>
                  <a:lnTo>
                    <a:pt x="30568" y="1524"/>
                  </a:lnTo>
                  <a:lnTo>
                    <a:pt x="30568" y="0"/>
                  </a:lnTo>
                  <a:lnTo>
                    <a:pt x="24472" y="0"/>
                  </a:lnTo>
                  <a:lnTo>
                    <a:pt x="24472" y="1524"/>
                  </a:lnTo>
                  <a:lnTo>
                    <a:pt x="21336" y="1524"/>
                  </a:lnTo>
                  <a:lnTo>
                    <a:pt x="21336" y="3048"/>
                  </a:lnTo>
                  <a:lnTo>
                    <a:pt x="18288" y="6096"/>
                  </a:lnTo>
                  <a:lnTo>
                    <a:pt x="18288" y="13804"/>
                  </a:lnTo>
                  <a:lnTo>
                    <a:pt x="19812" y="13804"/>
                  </a:lnTo>
                  <a:lnTo>
                    <a:pt x="19812" y="15328"/>
                  </a:lnTo>
                  <a:lnTo>
                    <a:pt x="22860" y="18376"/>
                  </a:lnTo>
                  <a:lnTo>
                    <a:pt x="32092" y="18376"/>
                  </a:lnTo>
                  <a:lnTo>
                    <a:pt x="35140" y="15328"/>
                  </a:lnTo>
                  <a:lnTo>
                    <a:pt x="35140" y="13804"/>
                  </a:lnTo>
                  <a:lnTo>
                    <a:pt x="36664" y="13804"/>
                  </a:lnTo>
                  <a:lnTo>
                    <a:pt x="36664" y="6096"/>
                  </a:lnTo>
                  <a:close/>
                </a:path>
                <a:path w="130175" h="99694">
                  <a:moveTo>
                    <a:pt x="56476" y="88582"/>
                  </a:moveTo>
                  <a:lnTo>
                    <a:pt x="35140" y="88582"/>
                  </a:lnTo>
                  <a:lnTo>
                    <a:pt x="35140" y="29044"/>
                  </a:lnTo>
                  <a:lnTo>
                    <a:pt x="3048" y="29044"/>
                  </a:lnTo>
                  <a:lnTo>
                    <a:pt x="3048" y="39712"/>
                  </a:lnTo>
                  <a:lnTo>
                    <a:pt x="22860" y="39712"/>
                  </a:lnTo>
                  <a:lnTo>
                    <a:pt x="22860" y="88582"/>
                  </a:lnTo>
                  <a:lnTo>
                    <a:pt x="0" y="88582"/>
                  </a:lnTo>
                  <a:lnTo>
                    <a:pt x="0" y="97726"/>
                  </a:lnTo>
                  <a:lnTo>
                    <a:pt x="56476" y="97726"/>
                  </a:lnTo>
                  <a:lnTo>
                    <a:pt x="56476" y="88582"/>
                  </a:lnTo>
                  <a:close/>
                </a:path>
                <a:path w="130175" h="99694">
                  <a:moveTo>
                    <a:pt x="129832" y="32194"/>
                  </a:moveTo>
                  <a:lnTo>
                    <a:pt x="123736" y="29146"/>
                  </a:lnTo>
                  <a:lnTo>
                    <a:pt x="117640" y="29146"/>
                  </a:lnTo>
                  <a:lnTo>
                    <a:pt x="114592" y="27622"/>
                  </a:lnTo>
                  <a:lnTo>
                    <a:pt x="105346" y="27622"/>
                  </a:lnTo>
                  <a:lnTo>
                    <a:pt x="91630" y="32194"/>
                  </a:lnTo>
                  <a:lnTo>
                    <a:pt x="79438" y="44386"/>
                  </a:lnTo>
                  <a:lnTo>
                    <a:pt x="76390" y="53530"/>
                  </a:lnTo>
                  <a:lnTo>
                    <a:pt x="76390" y="64287"/>
                  </a:lnTo>
                  <a:lnTo>
                    <a:pt x="102273" y="98767"/>
                  </a:lnTo>
                  <a:lnTo>
                    <a:pt x="110020" y="99339"/>
                  </a:lnTo>
                  <a:lnTo>
                    <a:pt x="116116" y="99339"/>
                  </a:lnTo>
                  <a:lnTo>
                    <a:pt x="120688" y="97815"/>
                  </a:lnTo>
                  <a:lnTo>
                    <a:pt x="123736" y="97815"/>
                  </a:lnTo>
                  <a:lnTo>
                    <a:pt x="126784" y="96291"/>
                  </a:lnTo>
                  <a:lnTo>
                    <a:pt x="129832" y="96291"/>
                  </a:lnTo>
                  <a:lnTo>
                    <a:pt x="129832" y="84099"/>
                  </a:lnTo>
                  <a:lnTo>
                    <a:pt x="123736" y="87147"/>
                  </a:lnTo>
                  <a:lnTo>
                    <a:pt x="120688" y="87147"/>
                  </a:lnTo>
                  <a:lnTo>
                    <a:pt x="117640" y="88671"/>
                  </a:lnTo>
                  <a:lnTo>
                    <a:pt x="103822" y="88671"/>
                  </a:lnTo>
                  <a:lnTo>
                    <a:pt x="99250" y="87147"/>
                  </a:lnTo>
                  <a:lnTo>
                    <a:pt x="90106" y="78003"/>
                  </a:lnTo>
                  <a:lnTo>
                    <a:pt x="88582" y="71907"/>
                  </a:lnTo>
                  <a:lnTo>
                    <a:pt x="88582" y="56578"/>
                  </a:lnTo>
                  <a:lnTo>
                    <a:pt x="93154" y="47434"/>
                  </a:lnTo>
                  <a:lnTo>
                    <a:pt x="99250" y="41338"/>
                  </a:lnTo>
                  <a:lnTo>
                    <a:pt x="105346" y="38290"/>
                  </a:lnTo>
                  <a:lnTo>
                    <a:pt x="117640" y="38290"/>
                  </a:lnTo>
                  <a:lnTo>
                    <a:pt x="120688" y="39814"/>
                  </a:lnTo>
                  <a:lnTo>
                    <a:pt x="123736" y="39814"/>
                  </a:lnTo>
                  <a:lnTo>
                    <a:pt x="129832" y="42862"/>
                  </a:lnTo>
                  <a:lnTo>
                    <a:pt x="129832" y="321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1281207" y="1657985"/>
            <a:ext cx="362585" cy="97790"/>
            <a:chOff x="1281207" y="1657985"/>
            <a:chExt cx="362585" cy="97790"/>
          </a:xfrm>
        </p:grpSpPr>
        <p:sp>
          <p:nvSpPr>
            <p:cNvPr id="33" name="object 33"/>
            <p:cNvSpPr/>
            <p:nvPr/>
          </p:nvSpPr>
          <p:spPr>
            <a:xfrm>
              <a:off x="1281207" y="1683829"/>
              <a:ext cx="53975" cy="71755"/>
            </a:xfrm>
            <a:custGeom>
              <a:avLst/>
              <a:gdLst/>
              <a:ahLst/>
              <a:cxnLst/>
              <a:rect l="l" t="t" r="r" b="b"/>
              <a:pathLst>
                <a:path w="53975" h="71755">
                  <a:moveTo>
                    <a:pt x="39719" y="71723"/>
                  </a:moveTo>
                  <a:lnTo>
                    <a:pt x="33623" y="71723"/>
                  </a:lnTo>
                  <a:lnTo>
                    <a:pt x="25931" y="71151"/>
                  </a:lnTo>
                  <a:lnTo>
                    <a:pt x="0" y="36671"/>
                  </a:lnTo>
                  <a:lnTo>
                    <a:pt x="0" y="25908"/>
                  </a:lnTo>
                  <a:lnTo>
                    <a:pt x="3048" y="16764"/>
                  </a:lnTo>
                  <a:lnTo>
                    <a:pt x="15335" y="4572"/>
                  </a:lnTo>
                  <a:lnTo>
                    <a:pt x="29051" y="0"/>
                  </a:lnTo>
                  <a:lnTo>
                    <a:pt x="38195" y="0"/>
                  </a:lnTo>
                  <a:lnTo>
                    <a:pt x="41243" y="1524"/>
                  </a:lnTo>
                  <a:lnTo>
                    <a:pt x="47434" y="1524"/>
                  </a:lnTo>
                  <a:lnTo>
                    <a:pt x="53530" y="4572"/>
                  </a:lnTo>
                  <a:lnTo>
                    <a:pt x="53530" y="15240"/>
                  </a:lnTo>
                  <a:lnTo>
                    <a:pt x="47434" y="12192"/>
                  </a:lnTo>
                  <a:lnTo>
                    <a:pt x="44291" y="12192"/>
                  </a:lnTo>
                  <a:lnTo>
                    <a:pt x="41243" y="10668"/>
                  </a:lnTo>
                  <a:lnTo>
                    <a:pt x="29051" y="10668"/>
                  </a:lnTo>
                  <a:lnTo>
                    <a:pt x="19907" y="15240"/>
                  </a:lnTo>
                  <a:lnTo>
                    <a:pt x="18383" y="18288"/>
                  </a:lnTo>
                  <a:lnTo>
                    <a:pt x="16859" y="19812"/>
                  </a:lnTo>
                  <a:lnTo>
                    <a:pt x="12287" y="28956"/>
                  </a:lnTo>
                  <a:lnTo>
                    <a:pt x="12287" y="44291"/>
                  </a:lnTo>
                  <a:lnTo>
                    <a:pt x="13811" y="50387"/>
                  </a:lnTo>
                  <a:lnTo>
                    <a:pt x="18383" y="54959"/>
                  </a:lnTo>
                  <a:lnTo>
                    <a:pt x="21431" y="59531"/>
                  </a:lnTo>
                  <a:lnTo>
                    <a:pt x="27527" y="61055"/>
                  </a:lnTo>
                  <a:lnTo>
                    <a:pt x="41243" y="61055"/>
                  </a:lnTo>
                  <a:lnTo>
                    <a:pt x="44291" y="59531"/>
                  </a:lnTo>
                  <a:lnTo>
                    <a:pt x="47434" y="59531"/>
                  </a:lnTo>
                  <a:lnTo>
                    <a:pt x="53530" y="56483"/>
                  </a:lnTo>
                  <a:lnTo>
                    <a:pt x="53530" y="68675"/>
                  </a:lnTo>
                  <a:lnTo>
                    <a:pt x="50482" y="68675"/>
                  </a:lnTo>
                  <a:lnTo>
                    <a:pt x="47434" y="70199"/>
                  </a:lnTo>
                  <a:lnTo>
                    <a:pt x="42767" y="70199"/>
                  </a:lnTo>
                  <a:lnTo>
                    <a:pt x="39719" y="717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359122" y="1657985"/>
              <a:ext cx="129920" cy="97567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1511897" y="1683829"/>
              <a:ext cx="131445" cy="71755"/>
            </a:xfrm>
            <a:custGeom>
              <a:avLst/>
              <a:gdLst/>
              <a:ahLst/>
              <a:cxnLst/>
              <a:rect l="l" t="t" r="r" b="b"/>
              <a:pathLst>
                <a:path w="131444" h="71755">
                  <a:moveTo>
                    <a:pt x="53428" y="47345"/>
                  </a:moveTo>
                  <a:lnTo>
                    <a:pt x="51904" y="44297"/>
                  </a:lnTo>
                  <a:lnTo>
                    <a:pt x="51904" y="42773"/>
                  </a:lnTo>
                  <a:lnTo>
                    <a:pt x="47332" y="38201"/>
                  </a:lnTo>
                  <a:lnTo>
                    <a:pt x="44284" y="36677"/>
                  </a:lnTo>
                  <a:lnTo>
                    <a:pt x="42760" y="35153"/>
                  </a:lnTo>
                  <a:lnTo>
                    <a:pt x="39712" y="33629"/>
                  </a:lnTo>
                  <a:lnTo>
                    <a:pt x="35140" y="32105"/>
                  </a:lnTo>
                  <a:lnTo>
                    <a:pt x="32092" y="32105"/>
                  </a:lnTo>
                  <a:lnTo>
                    <a:pt x="27520" y="30480"/>
                  </a:lnTo>
                  <a:lnTo>
                    <a:pt x="24384" y="28956"/>
                  </a:lnTo>
                  <a:lnTo>
                    <a:pt x="22860" y="28956"/>
                  </a:lnTo>
                  <a:lnTo>
                    <a:pt x="19812" y="27432"/>
                  </a:lnTo>
                  <a:lnTo>
                    <a:pt x="18288" y="25908"/>
                  </a:lnTo>
                  <a:lnTo>
                    <a:pt x="16764" y="25908"/>
                  </a:lnTo>
                  <a:lnTo>
                    <a:pt x="15240" y="24384"/>
                  </a:lnTo>
                  <a:lnTo>
                    <a:pt x="15240" y="22860"/>
                  </a:lnTo>
                  <a:lnTo>
                    <a:pt x="13716" y="22860"/>
                  </a:lnTo>
                  <a:lnTo>
                    <a:pt x="13716" y="16764"/>
                  </a:lnTo>
                  <a:lnTo>
                    <a:pt x="16764" y="13716"/>
                  </a:lnTo>
                  <a:lnTo>
                    <a:pt x="16764" y="12192"/>
                  </a:lnTo>
                  <a:lnTo>
                    <a:pt x="19812" y="12192"/>
                  </a:lnTo>
                  <a:lnTo>
                    <a:pt x="22860" y="10668"/>
                  </a:lnTo>
                  <a:lnTo>
                    <a:pt x="41236" y="10668"/>
                  </a:lnTo>
                  <a:lnTo>
                    <a:pt x="45808" y="12192"/>
                  </a:lnTo>
                  <a:lnTo>
                    <a:pt x="48856" y="13716"/>
                  </a:lnTo>
                  <a:lnTo>
                    <a:pt x="48856" y="3048"/>
                  </a:lnTo>
                  <a:lnTo>
                    <a:pt x="45808" y="1524"/>
                  </a:lnTo>
                  <a:lnTo>
                    <a:pt x="38188" y="1524"/>
                  </a:lnTo>
                  <a:lnTo>
                    <a:pt x="35140" y="0"/>
                  </a:lnTo>
                  <a:lnTo>
                    <a:pt x="24384" y="0"/>
                  </a:lnTo>
                  <a:lnTo>
                    <a:pt x="19812" y="1524"/>
                  </a:lnTo>
                  <a:lnTo>
                    <a:pt x="16764" y="3048"/>
                  </a:lnTo>
                  <a:lnTo>
                    <a:pt x="12192" y="3048"/>
                  </a:lnTo>
                  <a:lnTo>
                    <a:pt x="9144" y="4572"/>
                  </a:lnTo>
                  <a:lnTo>
                    <a:pt x="7620" y="7620"/>
                  </a:lnTo>
                  <a:lnTo>
                    <a:pt x="4572" y="9144"/>
                  </a:lnTo>
                  <a:lnTo>
                    <a:pt x="3048" y="10668"/>
                  </a:lnTo>
                  <a:lnTo>
                    <a:pt x="3048" y="13716"/>
                  </a:lnTo>
                  <a:lnTo>
                    <a:pt x="1524" y="15240"/>
                  </a:lnTo>
                  <a:lnTo>
                    <a:pt x="1524" y="25908"/>
                  </a:lnTo>
                  <a:lnTo>
                    <a:pt x="4572" y="28956"/>
                  </a:lnTo>
                  <a:lnTo>
                    <a:pt x="6096" y="32105"/>
                  </a:lnTo>
                  <a:lnTo>
                    <a:pt x="9144" y="35153"/>
                  </a:lnTo>
                  <a:lnTo>
                    <a:pt x="12192" y="36677"/>
                  </a:lnTo>
                  <a:lnTo>
                    <a:pt x="15240" y="36677"/>
                  </a:lnTo>
                  <a:lnTo>
                    <a:pt x="16764" y="38201"/>
                  </a:lnTo>
                  <a:lnTo>
                    <a:pt x="19812" y="39725"/>
                  </a:lnTo>
                  <a:lnTo>
                    <a:pt x="22860" y="39725"/>
                  </a:lnTo>
                  <a:lnTo>
                    <a:pt x="27520" y="41249"/>
                  </a:lnTo>
                  <a:lnTo>
                    <a:pt x="33616" y="44297"/>
                  </a:lnTo>
                  <a:lnTo>
                    <a:pt x="35140" y="44297"/>
                  </a:lnTo>
                  <a:lnTo>
                    <a:pt x="36664" y="45821"/>
                  </a:lnTo>
                  <a:lnTo>
                    <a:pt x="38188" y="45821"/>
                  </a:lnTo>
                  <a:lnTo>
                    <a:pt x="39712" y="47345"/>
                  </a:lnTo>
                  <a:lnTo>
                    <a:pt x="39712" y="48869"/>
                  </a:lnTo>
                  <a:lnTo>
                    <a:pt x="41236" y="48869"/>
                  </a:lnTo>
                  <a:lnTo>
                    <a:pt x="41236" y="54965"/>
                  </a:lnTo>
                  <a:lnTo>
                    <a:pt x="39712" y="58013"/>
                  </a:lnTo>
                  <a:lnTo>
                    <a:pt x="36664" y="59537"/>
                  </a:lnTo>
                  <a:lnTo>
                    <a:pt x="35140" y="61061"/>
                  </a:lnTo>
                  <a:lnTo>
                    <a:pt x="12192" y="61061"/>
                  </a:lnTo>
                  <a:lnTo>
                    <a:pt x="9144" y="59537"/>
                  </a:lnTo>
                  <a:lnTo>
                    <a:pt x="4572" y="59537"/>
                  </a:lnTo>
                  <a:lnTo>
                    <a:pt x="0" y="58013"/>
                  </a:lnTo>
                  <a:lnTo>
                    <a:pt x="0" y="68681"/>
                  </a:lnTo>
                  <a:lnTo>
                    <a:pt x="4572" y="70205"/>
                  </a:lnTo>
                  <a:lnTo>
                    <a:pt x="7620" y="70205"/>
                  </a:lnTo>
                  <a:lnTo>
                    <a:pt x="12192" y="71729"/>
                  </a:lnTo>
                  <a:lnTo>
                    <a:pt x="32092" y="71729"/>
                  </a:lnTo>
                  <a:lnTo>
                    <a:pt x="33616" y="70205"/>
                  </a:lnTo>
                  <a:lnTo>
                    <a:pt x="38188" y="70205"/>
                  </a:lnTo>
                  <a:lnTo>
                    <a:pt x="39712" y="68681"/>
                  </a:lnTo>
                  <a:lnTo>
                    <a:pt x="42760" y="68681"/>
                  </a:lnTo>
                  <a:lnTo>
                    <a:pt x="51904" y="59537"/>
                  </a:lnTo>
                  <a:lnTo>
                    <a:pt x="51904" y="58013"/>
                  </a:lnTo>
                  <a:lnTo>
                    <a:pt x="53428" y="56489"/>
                  </a:lnTo>
                  <a:lnTo>
                    <a:pt x="53428" y="51917"/>
                  </a:lnTo>
                  <a:lnTo>
                    <a:pt x="53428" y="47345"/>
                  </a:lnTo>
                  <a:close/>
                </a:path>
                <a:path w="131444" h="71755">
                  <a:moveTo>
                    <a:pt x="131356" y="47345"/>
                  </a:moveTo>
                  <a:lnTo>
                    <a:pt x="129832" y="44297"/>
                  </a:lnTo>
                  <a:lnTo>
                    <a:pt x="129832" y="42773"/>
                  </a:lnTo>
                  <a:lnTo>
                    <a:pt x="125260" y="38201"/>
                  </a:lnTo>
                  <a:lnTo>
                    <a:pt x="119164" y="35153"/>
                  </a:lnTo>
                  <a:lnTo>
                    <a:pt x="117640" y="33629"/>
                  </a:lnTo>
                  <a:lnTo>
                    <a:pt x="113068" y="32105"/>
                  </a:lnTo>
                  <a:lnTo>
                    <a:pt x="109918" y="32105"/>
                  </a:lnTo>
                  <a:lnTo>
                    <a:pt x="105346" y="30480"/>
                  </a:lnTo>
                  <a:lnTo>
                    <a:pt x="102298" y="28956"/>
                  </a:lnTo>
                  <a:lnTo>
                    <a:pt x="100774" y="28956"/>
                  </a:lnTo>
                  <a:lnTo>
                    <a:pt x="97726" y="27432"/>
                  </a:lnTo>
                  <a:lnTo>
                    <a:pt x="96202" y="25908"/>
                  </a:lnTo>
                  <a:lnTo>
                    <a:pt x="94678" y="25908"/>
                  </a:lnTo>
                  <a:lnTo>
                    <a:pt x="93154" y="24384"/>
                  </a:lnTo>
                  <a:lnTo>
                    <a:pt x="93154" y="22860"/>
                  </a:lnTo>
                  <a:lnTo>
                    <a:pt x="91630" y="22860"/>
                  </a:lnTo>
                  <a:lnTo>
                    <a:pt x="91630" y="15240"/>
                  </a:lnTo>
                  <a:lnTo>
                    <a:pt x="93154" y="15240"/>
                  </a:lnTo>
                  <a:lnTo>
                    <a:pt x="93154" y="13716"/>
                  </a:lnTo>
                  <a:lnTo>
                    <a:pt x="94678" y="12192"/>
                  </a:lnTo>
                  <a:lnTo>
                    <a:pt x="97726" y="12192"/>
                  </a:lnTo>
                  <a:lnTo>
                    <a:pt x="99250" y="10668"/>
                  </a:lnTo>
                  <a:lnTo>
                    <a:pt x="119164" y="10668"/>
                  </a:lnTo>
                  <a:lnTo>
                    <a:pt x="123736" y="12192"/>
                  </a:lnTo>
                  <a:lnTo>
                    <a:pt x="126784" y="13716"/>
                  </a:lnTo>
                  <a:lnTo>
                    <a:pt x="126784" y="3048"/>
                  </a:lnTo>
                  <a:lnTo>
                    <a:pt x="123736" y="1524"/>
                  </a:lnTo>
                  <a:lnTo>
                    <a:pt x="116116" y="1524"/>
                  </a:lnTo>
                  <a:lnTo>
                    <a:pt x="113068" y="0"/>
                  </a:lnTo>
                  <a:lnTo>
                    <a:pt x="102298" y="0"/>
                  </a:lnTo>
                  <a:lnTo>
                    <a:pt x="93154" y="3048"/>
                  </a:lnTo>
                  <a:lnTo>
                    <a:pt x="90106" y="3048"/>
                  </a:lnTo>
                  <a:lnTo>
                    <a:pt x="87058" y="4572"/>
                  </a:lnTo>
                  <a:lnTo>
                    <a:pt x="85534" y="7620"/>
                  </a:lnTo>
                  <a:lnTo>
                    <a:pt x="82486" y="9144"/>
                  </a:lnTo>
                  <a:lnTo>
                    <a:pt x="80962" y="10668"/>
                  </a:lnTo>
                  <a:lnTo>
                    <a:pt x="80962" y="13716"/>
                  </a:lnTo>
                  <a:lnTo>
                    <a:pt x="79438" y="15240"/>
                  </a:lnTo>
                  <a:lnTo>
                    <a:pt x="79438" y="25908"/>
                  </a:lnTo>
                  <a:lnTo>
                    <a:pt x="82486" y="28956"/>
                  </a:lnTo>
                  <a:lnTo>
                    <a:pt x="84010" y="32105"/>
                  </a:lnTo>
                  <a:lnTo>
                    <a:pt x="87058" y="35153"/>
                  </a:lnTo>
                  <a:lnTo>
                    <a:pt x="90106" y="36677"/>
                  </a:lnTo>
                  <a:lnTo>
                    <a:pt x="91630" y="36677"/>
                  </a:lnTo>
                  <a:lnTo>
                    <a:pt x="97726" y="39725"/>
                  </a:lnTo>
                  <a:lnTo>
                    <a:pt x="100774" y="39725"/>
                  </a:lnTo>
                  <a:lnTo>
                    <a:pt x="105346" y="41249"/>
                  </a:lnTo>
                  <a:lnTo>
                    <a:pt x="108394" y="42773"/>
                  </a:lnTo>
                  <a:lnTo>
                    <a:pt x="109918" y="44297"/>
                  </a:lnTo>
                  <a:lnTo>
                    <a:pt x="113068" y="44297"/>
                  </a:lnTo>
                  <a:lnTo>
                    <a:pt x="114592" y="45821"/>
                  </a:lnTo>
                  <a:lnTo>
                    <a:pt x="116116" y="45821"/>
                  </a:lnTo>
                  <a:lnTo>
                    <a:pt x="117640" y="47345"/>
                  </a:lnTo>
                  <a:lnTo>
                    <a:pt x="117640" y="48869"/>
                  </a:lnTo>
                  <a:lnTo>
                    <a:pt x="119164" y="48869"/>
                  </a:lnTo>
                  <a:lnTo>
                    <a:pt x="119164" y="54965"/>
                  </a:lnTo>
                  <a:lnTo>
                    <a:pt x="117640" y="58013"/>
                  </a:lnTo>
                  <a:lnTo>
                    <a:pt x="111544" y="61061"/>
                  </a:lnTo>
                  <a:lnTo>
                    <a:pt x="90106" y="61061"/>
                  </a:lnTo>
                  <a:lnTo>
                    <a:pt x="87058" y="59537"/>
                  </a:lnTo>
                  <a:lnTo>
                    <a:pt x="82486" y="59537"/>
                  </a:lnTo>
                  <a:lnTo>
                    <a:pt x="77914" y="58013"/>
                  </a:lnTo>
                  <a:lnTo>
                    <a:pt x="77914" y="68681"/>
                  </a:lnTo>
                  <a:lnTo>
                    <a:pt x="82486" y="70205"/>
                  </a:lnTo>
                  <a:lnTo>
                    <a:pt x="85534" y="70205"/>
                  </a:lnTo>
                  <a:lnTo>
                    <a:pt x="90106" y="71729"/>
                  </a:lnTo>
                  <a:lnTo>
                    <a:pt x="109918" y="71729"/>
                  </a:lnTo>
                  <a:lnTo>
                    <a:pt x="111544" y="70205"/>
                  </a:lnTo>
                  <a:lnTo>
                    <a:pt x="116116" y="70205"/>
                  </a:lnTo>
                  <a:lnTo>
                    <a:pt x="117640" y="68681"/>
                  </a:lnTo>
                  <a:lnTo>
                    <a:pt x="120688" y="68681"/>
                  </a:lnTo>
                  <a:lnTo>
                    <a:pt x="129832" y="59537"/>
                  </a:lnTo>
                  <a:lnTo>
                    <a:pt x="129832" y="58013"/>
                  </a:lnTo>
                  <a:lnTo>
                    <a:pt x="131356" y="56489"/>
                  </a:lnTo>
                  <a:lnTo>
                    <a:pt x="131356" y="51917"/>
                  </a:lnTo>
                  <a:lnTo>
                    <a:pt x="131356" y="473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1734883" y="1656207"/>
            <a:ext cx="293370" cy="99695"/>
            <a:chOff x="1734883" y="1656207"/>
            <a:chExt cx="293370" cy="99695"/>
          </a:xfrm>
        </p:grpSpPr>
        <p:pic>
          <p:nvPicPr>
            <p:cNvPr id="37" name="object 3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734883" y="1663922"/>
              <a:ext cx="138969" cy="91630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1896808" y="1656219"/>
              <a:ext cx="131445" cy="97790"/>
            </a:xfrm>
            <a:custGeom>
              <a:avLst/>
              <a:gdLst/>
              <a:ahLst/>
              <a:cxnLst/>
              <a:rect l="l" t="t" r="r" b="b"/>
              <a:pathLst>
                <a:path w="131444" h="97789">
                  <a:moveTo>
                    <a:pt x="35140" y="4572"/>
                  </a:moveTo>
                  <a:lnTo>
                    <a:pt x="33616" y="4572"/>
                  </a:lnTo>
                  <a:lnTo>
                    <a:pt x="33616" y="3048"/>
                  </a:lnTo>
                  <a:lnTo>
                    <a:pt x="32092" y="1524"/>
                  </a:lnTo>
                  <a:lnTo>
                    <a:pt x="30568" y="1524"/>
                  </a:lnTo>
                  <a:lnTo>
                    <a:pt x="29044" y="0"/>
                  </a:lnTo>
                  <a:lnTo>
                    <a:pt x="22948" y="0"/>
                  </a:lnTo>
                  <a:lnTo>
                    <a:pt x="22948" y="1524"/>
                  </a:lnTo>
                  <a:lnTo>
                    <a:pt x="19812" y="1524"/>
                  </a:lnTo>
                  <a:lnTo>
                    <a:pt x="19812" y="3048"/>
                  </a:lnTo>
                  <a:lnTo>
                    <a:pt x="16764" y="6096"/>
                  </a:lnTo>
                  <a:lnTo>
                    <a:pt x="16764" y="13804"/>
                  </a:lnTo>
                  <a:lnTo>
                    <a:pt x="18288" y="13804"/>
                  </a:lnTo>
                  <a:lnTo>
                    <a:pt x="18288" y="15328"/>
                  </a:lnTo>
                  <a:lnTo>
                    <a:pt x="21336" y="18376"/>
                  </a:lnTo>
                  <a:lnTo>
                    <a:pt x="30568" y="18376"/>
                  </a:lnTo>
                  <a:lnTo>
                    <a:pt x="32092" y="16852"/>
                  </a:lnTo>
                  <a:lnTo>
                    <a:pt x="33616" y="16852"/>
                  </a:lnTo>
                  <a:lnTo>
                    <a:pt x="33616" y="15328"/>
                  </a:lnTo>
                  <a:lnTo>
                    <a:pt x="35140" y="13804"/>
                  </a:lnTo>
                  <a:lnTo>
                    <a:pt x="35140" y="4572"/>
                  </a:lnTo>
                  <a:close/>
                </a:path>
                <a:path w="131444" h="97789">
                  <a:moveTo>
                    <a:pt x="54952" y="88582"/>
                  </a:moveTo>
                  <a:lnTo>
                    <a:pt x="33616" y="88582"/>
                  </a:lnTo>
                  <a:lnTo>
                    <a:pt x="33616" y="29044"/>
                  </a:lnTo>
                  <a:lnTo>
                    <a:pt x="1524" y="29044"/>
                  </a:lnTo>
                  <a:lnTo>
                    <a:pt x="1524" y="39712"/>
                  </a:lnTo>
                  <a:lnTo>
                    <a:pt x="21336" y="39712"/>
                  </a:lnTo>
                  <a:lnTo>
                    <a:pt x="21336" y="88582"/>
                  </a:lnTo>
                  <a:lnTo>
                    <a:pt x="0" y="88582"/>
                  </a:lnTo>
                  <a:lnTo>
                    <a:pt x="0" y="97726"/>
                  </a:lnTo>
                  <a:lnTo>
                    <a:pt x="54952" y="97726"/>
                  </a:lnTo>
                  <a:lnTo>
                    <a:pt x="54952" y="88582"/>
                  </a:lnTo>
                  <a:close/>
                </a:path>
                <a:path w="131444" h="97789">
                  <a:moveTo>
                    <a:pt x="131241" y="44284"/>
                  </a:moveTo>
                  <a:lnTo>
                    <a:pt x="129717" y="38188"/>
                  </a:lnTo>
                  <a:lnTo>
                    <a:pt x="126669" y="33616"/>
                  </a:lnTo>
                  <a:lnTo>
                    <a:pt x="117525" y="27520"/>
                  </a:lnTo>
                  <a:lnTo>
                    <a:pt x="105244" y="27520"/>
                  </a:lnTo>
                  <a:lnTo>
                    <a:pt x="103720" y="29044"/>
                  </a:lnTo>
                  <a:lnTo>
                    <a:pt x="100672" y="29044"/>
                  </a:lnTo>
                  <a:lnTo>
                    <a:pt x="99148" y="30568"/>
                  </a:lnTo>
                  <a:lnTo>
                    <a:pt x="96100" y="32092"/>
                  </a:lnTo>
                  <a:lnTo>
                    <a:pt x="94576" y="32092"/>
                  </a:lnTo>
                  <a:lnTo>
                    <a:pt x="91528" y="35140"/>
                  </a:lnTo>
                  <a:lnTo>
                    <a:pt x="90004" y="38188"/>
                  </a:lnTo>
                  <a:lnTo>
                    <a:pt x="86956" y="39712"/>
                  </a:lnTo>
                  <a:lnTo>
                    <a:pt x="86956" y="29044"/>
                  </a:lnTo>
                  <a:lnTo>
                    <a:pt x="76288" y="29044"/>
                  </a:lnTo>
                  <a:lnTo>
                    <a:pt x="76288" y="97713"/>
                  </a:lnTo>
                  <a:lnTo>
                    <a:pt x="88480" y="97713"/>
                  </a:lnTo>
                  <a:lnTo>
                    <a:pt x="88480" y="51904"/>
                  </a:lnTo>
                  <a:lnTo>
                    <a:pt x="90004" y="48856"/>
                  </a:lnTo>
                  <a:lnTo>
                    <a:pt x="91528" y="47332"/>
                  </a:lnTo>
                  <a:lnTo>
                    <a:pt x="94576" y="45808"/>
                  </a:lnTo>
                  <a:lnTo>
                    <a:pt x="100672" y="39712"/>
                  </a:lnTo>
                  <a:lnTo>
                    <a:pt x="102196" y="39712"/>
                  </a:lnTo>
                  <a:lnTo>
                    <a:pt x="103720" y="38188"/>
                  </a:lnTo>
                  <a:lnTo>
                    <a:pt x="111429" y="38188"/>
                  </a:lnTo>
                  <a:lnTo>
                    <a:pt x="114477" y="39712"/>
                  </a:lnTo>
                  <a:lnTo>
                    <a:pt x="116001" y="42760"/>
                  </a:lnTo>
                  <a:lnTo>
                    <a:pt x="119049" y="44284"/>
                  </a:lnTo>
                  <a:lnTo>
                    <a:pt x="119049" y="97713"/>
                  </a:lnTo>
                  <a:lnTo>
                    <a:pt x="131241" y="97713"/>
                  </a:lnTo>
                  <a:lnTo>
                    <a:pt x="131241" y="442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/>
          <p:nvPr/>
        </p:nvSpPr>
        <p:spPr>
          <a:xfrm>
            <a:off x="2127313" y="1654778"/>
            <a:ext cx="50800" cy="128905"/>
          </a:xfrm>
          <a:custGeom>
            <a:avLst/>
            <a:gdLst/>
            <a:ahLst/>
            <a:cxnLst/>
            <a:rect l="l" t="t" r="r" b="b"/>
            <a:pathLst>
              <a:path w="50800" h="128905">
                <a:moveTo>
                  <a:pt x="50482" y="128301"/>
                </a:moveTo>
                <a:lnTo>
                  <a:pt x="36671" y="128301"/>
                </a:lnTo>
                <a:lnTo>
                  <a:pt x="29051" y="125253"/>
                </a:lnTo>
                <a:lnTo>
                  <a:pt x="21431" y="117633"/>
                </a:lnTo>
                <a:lnTo>
                  <a:pt x="18383" y="111537"/>
                </a:lnTo>
                <a:lnTo>
                  <a:pt x="18383" y="71818"/>
                </a:lnTo>
                <a:lnTo>
                  <a:pt x="12287" y="65722"/>
                </a:lnTo>
                <a:lnTo>
                  <a:pt x="9239" y="65722"/>
                </a:lnTo>
                <a:lnTo>
                  <a:pt x="6191" y="64198"/>
                </a:lnTo>
                <a:lnTo>
                  <a:pt x="0" y="64198"/>
                </a:lnTo>
                <a:lnTo>
                  <a:pt x="0" y="54959"/>
                </a:lnTo>
                <a:lnTo>
                  <a:pt x="10763" y="54959"/>
                </a:lnTo>
                <a:lnTo>
                  <a:pt x="12287" y="53435"/>
                </a:lnTo>
                <a:lnTo>
                  <a:pt x="15335" y="53435"/>
                </a:lnTo>
                <a:lnTo>
                  <a:pt x="15335" y="51911"/>
                </a:lnTo>
                <a:lnTo>
                  <a:pt x="18383" y="48863"/>
                </a:lnTo>
                <a:lnTo>
                  <a:pt x="18383" y="21431"/>
                </a:lnTo>
                <a:lnTo>
                  <a:pt x="19907" y="18383"/>
                </a:lnTo>
                <a:lnTo>
                  <a:pt x="19907" y="15335"/>
                </a:lnTo>
                <a:lnTo>
                  <a:pt x="22955" y="9143"/>
                </a:lnTo>
                <a:lnTo>
                  <a:pt x="29051" y="3047"/>
                </a:lnTo>
                <a:lnTo>
                  <a:pt x="33623" y="1523"/>
                </a:lnTo>
                <a:lnTo>
                  <a:pt x="36671" y="1523"/>
                </a:lnTo>
                <a:lnTo>
                  <a:pt x="39719" y="0"/>
                </a:lnTo>
                <a:lnTo>
                  <a:pt x="50482" y="0"/>
                </a:lnTo>
                <a:lnTo>
                  <a:pt x="50482" y="9143"/>
                </a:lnTo>
                <a:lnTo>
                  <a:pt x="35147" y="9143"/>
                </a:lnTo>
                <a:lnTo>
                  <a:pt x="30575" y="15335"/>
                </a:lnTo>
                <a:lnTo>
                  <a:pt x="30575" y="51911"/>
                </a:lnTo>
                <a:lnTo>
                  <a:pt x="26003" y="58007"/>
                </a:lnTo>
                <a:lnTo>
                  <a:pt x="15335" y="59531"/>
                </a:lnTo>
                <a:lnTo>
                  <a:pt x="26003" y="61150"/>
                </a:lnTo>
                <a:lnTo>
                  <a:pt x="30575" y="67246"/>
                </a:lnTo>
                <a:lnTo>
                  <a:pt x="30575" y="113061"/>
                </a:lnTo>
                <a:lnTo>
                  <a:pt x="35147" y="117633"/>
                </a:lnTo>
                <a:lnTo>
                  <a:pt x="50482" y="117633"/>
                </a:lnTo>
                <a:lnTo>
                  <a:pt x="50482" y="1283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0" name="object 40"/>
          <p:cNvGrpSpPr/>
          <p:nvPr/>
        </p:nvGrpSpPr>
        <p:grpSpPr>
          <a:xfrm>
            <a:off x="1050702" y="1821370"/>
            <a:ext cx="438784" cy="127000"/>
            <a:chOff x="1050702" y="1821370"/>
            <a:chExt cx="438784" cy="127000"/>
          </a:xfrm>
        </p:grpSpPr>
        <p:pic>
          <p:nvPicPr>
            <p:cNvPr id="41" name="object 4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050702" y="1848802"/>
              <a:ext cx="132873" cy="99250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204912" y="1822894"/>
              <a:ext cx="132873" cy="97726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1360741" y="1821370"/>
              <a:ext cx="128905" cy="99695"/>
            </a:xfrm>
            <a:custGeom>
              <a:avLst/>
              <a:gdLst/>
              <a:ahLst/>
              <a:cxnLst/>
              <a:rect l="l" t="t" r="r" b="b"/>
              <a:pathLst>
                <a:path w="128905" h="99694">
                  <a:moveTo>
                    <a:pt x="35140" y="4572"/>
                  </a:moveTo>
                  <a:lnTo>
                    <a:pt x="33616" y="4572"/>
                  </a:lnTo>
                  <a:lnTo>
                    <a:pt x="33616" y="3048"/>
                  </a:lnTo>
                  <a:lnTo>
                    <a:pt x="32092" y="1524"/>
                  </a:lnTo>
                  <a:lnTo>
                    <a:pt x="30568" y="1524"/>
                  </a:lnTo>
                  <a:lnTo>
                    <a:pt x="29044" y="0"/>
                  </a:lnTo>
                  <a:lnTo>
                    <a:pt x="22948" y="0"/>
                  </a:lnTo>
                  <a:lnTo>
                    <a:pt x="22948" y="1524"/>
                  </a:lnTo>
                  <a:lnTo>
                    <a:pt x="19812" y="1524"/>
                  </a:lnTo>
                  <a:lnTo>
                    <a:pt x="19812" y="3048"/>
                  </a:lnTo>
                  <a:lnTo>
                    <a:pt x="16764" y="6096"/>
                  </a:lnTo>
                  <a:lnTo>
                    <a:pt x="16764" y="13817"/>
                  </a:lnTo>
                  <a:lnTo>
                    <a:pt x="18288" y="13817"/>
                  </a:lnTo>
                  <a:lnTo>
                    <a:pt x="18288" y="15341"/>
                  </a:lnTo>
                  <a:lnTo>
                    <a:pt x="21336" y="18389"/>
                  </a:lnTo>
                  <a:lnTo>
                    <a:pt x="30568" y="18389"/>
                  </a:lnTo>
                  <a:lnTo>
                    <a:pt x="32092" y="16865"/>
                  </a:lnTo>
                  <a:lnTo>
                    <a:pt x="33616" y="16865"/>
                  </a:lnTo>
                  <a:lnTo>
                    <a:pt x="33616" y="15341"/>
                  </a:lnTo>
                  <a:lnTo>
                    <a:pt x="35140" y="13817"/>
                  </a:lnTo>
                  <a:lnTo>
                    <a:pt x="35140" y="4572"/>
                  </a:lnTo>
                  <a:close/>
                </a:path>
                <a:path w="128905" h="99694">
                  <a:moveTo>
                    <a:pt x="54952" y="88582"/>
                  </a:moveTo>
                  <a:lnTo>
                    <a:pt x="33616" y="88582"/>
                  </a:lnTo>
                  <a:lnTo>
                    <a:pt x="33616" y="29057"/>
                  </a:lnTo>
                  <a:lnTo>
                    <a:pt x="1524" y="29057"/>
                  </a:lnTo>
                  <a:lnTo>
                    <a:pt x="1524" y="39725"/>
                  </a:lnTo>
                  <a:lnTo>
                    <a:pt x="21336" y="39725"/>
                  </a:lnTo>
                  <a:lnTo>
                    <a:pt x="21336" y="88582"/>
                  </a:lnTo>
                  <a:lnTo>
                    <a:pt x="0" y="88582"/>
                  </a:lnTo>
                  <a:lnTo>
                    <a:pt x="0" y="97726"/>
                  </a:lnTo>
                  <a:lnTo>
                    <a:pt x="54952" y="97726"/>
                  </a:lnTo>
                  <a:lnTo>
                    <a:pt x="54952" y="88582"/>
                  </a:lnTo>
                  <a:close/>
                </a:path>
                <a:path w="128905" h="99694">
                  <a:moveTo>
                    <a:pt x="128295" y="32016"/>
                  </a:moveTo>
                  <a:lnTo>
                    <a:pt x="122199" y="28968"/>
                  </a:lnTo>
                  <a:lnTo>
                    <a:pt x="116103" y="28968"/>
                  </a:lnTo>
                  <a:lnTo>
                    <a:pt x="113055" y="27444"/>
                  </a:lnTo>
                  <a:lnTo>
                    <a:pt x="103911" y="27444"/>
                  </a:lnTo>
                  <a:lnTo>
                    <a:pt x="94767" y="30492"/>
                  </a:lnTo>
                  <a:lnTo>
                    <a:pt x="77914" y="48869"/>
                  </a:lnTo>
                  <a:lnTo>
                    <a:pt x="74866" y="53441"/>
                  </a:lnTo>
                  <a:lnTo>
                    <a:pt x="74866" y="64109"/>
                  </a:lnTo>
                  <a:lnTo>
                    <a:pt x="75438" y="72453"/>
                  </a:lnTo>
                  <a:lnTo>
                    <a:pt x="108483" y="99263"/>
                  </a:lnTo>
                  <a:lnTo>
                    <a:pt x="116103" y="99263"/>
                  </a:lnTo>
                  <a:lnTo>
                    <a:pt x="119151" y="97739"/>
                  </a:lnTo>
                  <a:lnTo>
                    <a:pt x="122199" y="97739"/>
                  </a:lnTo>
                  <a:lnTo>
                    <a:pt x="125247" y="96215"/>
                  </a:lnTo>
                  <a:lnTo>
                    <a:pt x="128295" y="96215"/>
                  </a:lnTo>
                  <a:lnTo>
                    <a:pt x="128295" y="84023"/>
                  </a:lnTo>
                  <a:lnTo>
                    <a:pt x="122199" y="87071"/>
                  </a:lnTo>
                  <a:lnTo>
                    <a:pt x="119151" y="87071"/>
                  </a:lnTo>
                  <a:lnTo>
                    <a:pt x="116103" y="88595"/>
                  </a:lnTo>
                  <a:lnTo>
                    <a:pt x="102387" y="88595"/>
                  </a:lnTo>
                  <a:lnTo>
                    <a:pt x="97815" y="87071"/>
                  </a:lnTo>
                  <a:lnTo>
                    <a:pt x="88582" y="77825"/>
                  </a:lnTo>
                  <a:lnTo>
                    <a:pt x="87058" y="71729"/>
                  </a:lnTo>
                  <a:lnTo>
                    <a:pt x="87058" y="56489"/>
                  </a:lnTo>
                  <a:lnTo>
                    <a:pt x="91630" y="47345"/>
                  </a:lnTo>
                  <a:lnTo>
                    <a:pt x="97815" y="41249"/>
                  </a:lnTo>
                  <a:lnTo>
                    <a:pt x="103911" y="38201"/>
                  </a:lnTo>
                  <a:lnTo>
                    <a:pt x="116103" y="38201"/>
                  </a:lnTo>
                  <a:lnTo>
                    <a:pt x="119151" y="39725"/>
                  </a:lnTo>
                  <a:lnTo>
                    <a:pt x="122199" y="39725"/>
                  </a:lnTo>
                  <a:lnTo>
                    <a:pt x="128295" y="42773"/>
                  </a:lnTo>
                  <a:lnTo>
                    <a:pt x="128295" y="320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1591341" y="1821370"/>
            <a:ext cx="435609" cy="99695"/>
            <a:chOff x="1591341" y="1821370"/>
            <a:chExt cx="435609" cy="99695"/>
          </a:xfrm>
        </p:grpSpPr>
        <p:pic>
          <p:nvPicPr>
            <p:cNvPr id="45" name="object 45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591341" y="1828990"/>
              <a:ext cx="129825" cy="91725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740979" y="1828990"/>
              <a:ext cx="134397" cy="91630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1896707" y="1821370"/>
              <a:ext cx="130175" cy="99695"/>
            </a:xfrm>
            <a:custGeom>
              <a:avLst/>
              <a:gdLst/>
              <a:ahLst/>
              <a:cxnLst/>
              <a:rect l="l" t="t" r="r" b="b"/>
              <a:pathLst>
                <a:path w="130175" h="99694">
                  <a:moveTo>
                    <a:pt x="36664" y="7620"/>
                  </a:moveTo>
                  <a:lnTo>
                    <a:pt x="35140" y="6096"/>
                  </a:lnTo>
                  <a:lnTo>
                    <a:pt x="35140" y="4572"/>
                  </a:lnTo>
                  <a:lnTo>
                    <a:pt x="33616" y="3048"/>
                  </a:lnTo>
                  <a:lnTo>
                    <a:pt x="33616" y="1524"/>
                  </a:lnTo>
                  <a:lnTo>
                    <a:pt x="30568" y="1524"/>
                  </a:lnTo>
                  <a:lnTo>
                    <a:pt x="29044" y="0"/>
                  </a:lnTo>
                  <a:lnTo>
                    <a:pt x="24472" y="0"/>
                  </a:lnTo>
                  <a:lnTo>
                    <a:pt x="22948" y="1524"/>
                  </a:lnTo>
                  <a:lnTo>
                    <a:pt x="21336" y="1524"/>
                  </a:lnTo>
                  <a:lnTo>
                    <a:pt x="19812" y="3048"/>
                  </a:lnTo>
                  <a:lnTo>
                    <a:pt x="19812" y="4572"/>
                  </a:lnTo>
                  <a:lnTo>
                    <a:pt x="18288" y="4572"/>
                  </a:lnTo>
                  <a:lnTo>
                    <a:pt x="18288" y="13716"/>
                  </a:lnTo>
                  <a:lnTo>
                    <a:pt x="19812" y="15240"/>
                  </a:lnTo>
                  <a:lnTo>
                    <a:pt x="19812" y="16764"/>
                  </a:lnTo>
                  <a:lnTo>
                    <a:pt x="21336" y="16764"/>
                  </a:lnTo>
                  <a:lnTo>
                    <a:pt x="22948" y="18288"/>
                  </a:lnTo>
                  <a:lnTo>
                    <a:pt x="32092" y="18288"/>
                  </a:lnTo>
                  <a:lnTo>
                    <a:pt x="35140" y="15240"/>
                  </a:lnTo>
                  <a:lnTo>
                    <a:pt x="35140" y="13716"/>
                  </a:lnTo>
                  <a:lnTo>
                    <a:pt x="36664" y="12192"/>
                  </a:lnTo>
                  <a:lnTo>
                    <a:pt x="36664" y="7620"/>
                  </a:lnTo>
                  <a:close/>
                </a:path>
                <a:path w="130175" h="99694">
                  <a:moveTo>
                    <a:pt x="54952" y="88582"/>
                  </a:moveTo>
                  <a:lnTo>
                    <a:pt x="35140" y="88582"/>
                  </a:lnTo>
                  <a:lnTo>
                    <a:pt x="35140" y="28956"/>
                  </a:lnTo>
                  <a:lnTo>
                    <a:pt x="3048" y="28956"/>
                  </a:lnTo>
                  <a:lnTo>
                    <a:pt x="3048" y="39725"/>
                  </a:lnTo>
                  <a:lnTo>
                    <a:pt x="22948" y="39725"/>
                  </a:lnTo>
                  <a:lnTo>
                    <a:pt x="22948" y="88582"/>
                  </a:lnTo>
                  <a:lnTo>
                    <a:pt x="0" y="88582"/>
                  </a:lnTo>
                  <a:lnTo>
                    <a:pt x="0" y="97726"/>
                  </a:lnTo>
                  <a:lnTo>
                    <a:pt x="54952" y="97726"/>
                  </a:lnTo>
                  <a:lnTo>
                    <a:pt x="54952" y="88582"/>
                  </a:lnTo>
                  <a:close/>
                </a:path>
                <a:path w="130175" h="99694">
                  <a:moveTo>
                    <a:pt x="129921" y="32016"/>
                  </a:moveTo>
                  <a:lnTo>
                    <a:pt x="128397" y="30492"/>
                  </a:lnTo>
                  <a:lnTo>
                    <a:pt x="125349" y="28968"/>
                  </a:lnTo>
                  <a:lnTo>
                    <a:pt x="119253" y="28968"/>
                  </a:lnTo>
                  <a:lnTo>
                    <a:pt x="114681" y="27444"/>
                  </a:lnTo>
                  <a:lnTo>
                    <a:pt x="107061" y="27444"/>
                  </a:lnTo>
                  <a:lnTo>
                    <a:pt x="93256" y="32016"/>
                  </a:lnTo>
                  <a:lnTo>
                    <a:pt x="81064" y="44297"/>
                  </a:lnTo>
                  <a:lnTo>
                    <a:pt x="78016" y="53441"/>
                  </a:lnTo>
                  <a:lnTo>
                    <a:pt x="76492" y="59537"/>
                  </a:lnTo>
                  <a:lnTo>
                    <a:pt x="76492" y="64109"/>
                  </a:lnTo>
                  <a:lnTo>
                    <a:pt x="96304" y="96977"/>
                  </a:lnTo>
                  <a:lnTo>
                    <a:pt x="111633" y="99263"/>
                  </a:lnTo>
                  <a:lnTo>
                    <a:pt x="117729" y="99263"/>
                  </a:lnTo>
                  <a:lnTo>
                    <a:pt x="120777" y="97739"/>
                  </a:lnTo>
                  <a:lnTo>
                    <a:pt x="123825" y="97739"/>
                  </a:lnTo>
                  <a:lnTo>
                    <a:pt x="126873" y="96215"/>
                  </a:lnTo>
                  <a:lnTo>
                    <a:pt x="129921" y="96215"/>
                  </a:lnTo>
                  <a:lnTo>
                    <a:pt x="129921" y="84023"/>
                  </a:lnTo>
                  <a:lnTo>
                    <a:pt x="128397" y="85547"/>
                  </a:lnTo>
                  <a:lnTo>
                    <a:pt x="125349" y="87071"/>
                  </a:lnTo>
                  <a:lnTo>
                    <a:pt x="122301" y="87071"/>
                  </a:lnTo>
                  <a:lnTo>
                    <a:pt x="119253" y="88595"/>
                  </a:lnTo>
                  <a:lnTo>
                    <a:pt x="105448" y="88595"/>
                  </a:lnTo>
                  <a:lnTo>
                    <a:pt x="99352" y="87071"/>
                  </a:lnTo>
                  <a:lnTo>
                    <a:pt x="96304" y="82499"/>
                  </a:lnTo>
                  <a:lnTo>
                    <a:pt x="91732" y="77825"/>
                  </a:lnTo>
                  <a:lnTo>
                    <a:pt x="90208" y="71729"/>
                  </a:lnTo>
                  <a:lnTo>
                    <a:pt x="90208" y="56489"/>
                  </a:lnTo>
                  <a:lnTo>
                    <a:pt x="91732" y="53441"/>
                  </a:lnTo>
                  <a:lnTo>
                    <a:pt x="91732" y="50393"/>
                  </a:lnTo>
                  <a:lnTo>
                    <a:pt x="96304" y="45821"/>
                  </a:lnTo>
                  <a:lnTo>
                    <a:pt x="97828" y="42773"/>
                  </a:lnTo>
                  <a:lnTo>
                    <a:pt x="103924" y="39725"/>
                  </a:lnTo>
                  <a:lnTo>
                    <a:pt x="105448" y="38201"/>
                  </a:lnTo>
                  <a:lnTo>
                    <a:pt x="119253" y="38201"/>
                  </a:lnTo>
                  <a:lnTo>
                    <a:pt x="122301" y="39725"/>
                  </a:lnTo>
                  <a:lnTo>
                    <a:pt x="125349" y="39725"/>
                  </a:lnTo>
                  <a:lnTo>
                    <a:pt x="128397" y="41249"/>
                  </a:lnTo>
                  <a:lnTo>
                    <a:pt x="129921" y="42773"/>
                  </a:lnTo>
                  <a:lnTo>
                    <a:pt x="129921" y="320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8" name="object 48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2121312" y="1821370"/>
            <a:ext cx="291655" cy="99250"/>
          </a:xfrm>
          <a:prstGeom prst="rect">
            <a:avLst/>
          </a:prstGeom>
        </p:spPr>
      </p:pic>
      <p:sp>
        <p:nvSpPr>
          <p:cNvPr id="49" name="object 49"/>
          <p:cNvSpPr/>
          <p:nvPr/>
        </p:nvSpPr>
        <p:spPr>
          <a:xfrm>
            <a:off x="4048696" y="1819941"/>
            <a:ext cx="50800" cy="128270"/>
          </a:xfrm>
          <a:custGeom>
            <a:avLst/>
            <a:gdLst/>
            <a:ahLst/>
            <a:cxnLst/>
            <a:rect l="l" t="t" r="r" b="b"/>
            <a:pathLst>
              <a:path w="50800" h="128269">
                <a:moveTo>
                  <a:pt x="50387" y="128206"/>
                </a:moveTo>
                <a:lnTo>
                  <a:pt x="36671" y="128206"/>
                </a:lnTo>
                <a:lnTo>
                  <a:pt x="30575" y="125158"/>
                </a:lnTo>
                <a:lnTo>
                  <a:pt x="26003" y="122110"/>
                </a:lnTo>
                <a:lnTo>
                  <a:pt x="21335" y="117538"/>
                </a:lnTo>
                <a:lnTo>
                  <a:pt x="19811" y="111442"/>
                </a:lnTo>
                <a:lnTo>
                  <a:pt x="19811" y="73247"/>
                </a:lnTo>
                <a:lnTo>
                  <a:pt x="18287" y="71723"/>
                </a:lnTo>
                <a:lnTo>
                  <a:pt x="18287" y="70199"/>
                </a:lnTo>
                <a:lnTo>
                  <a:pt x="13715" y="65627"/>
                </a:lnTo>
                <a:lnTo>
                  <a:pt x="9143" y="65627"/>
                </a:lnTo>
                <a:lnTo>
                  <a:pt x="6095" y="64103"/>
                </a:lnTo>
                <a:lnTo>
                  <a:pt x="0" y="64103"/>
                </a:lnTo>
                <a:lnTo>
                  <a:pt x="0" y="54959"/>
                </a:lnTo>
                <a:lnTo>
                  <a:pt x="12191" y="54959"/>
                </a:lnTo>
                <a:lnTo>
                  <a:pt x="13715" y="53435"/>
                </a:lnTo>
                <a:lnTo>
                  <a:pt x="15239" y="53435"/>
                </a:lnTo>
                <a:lnTo>
                  <a:pt x="18287" y="50387"/>
                </a:lnTo>
                <a:lnTo>
                  <a:pt x="18287" y="48863"/>
                </a:lnTo>
                <a:lnTo>
                  <a:pt x="19811" y="47339"/>
                </a:lnTo>
                <a:lnTo>
                  <a:pt x="19811" y="18288"/>
                </a:lnTo>
                <a:lnTo>
                  <a:pt x="24479" y="9144"/>
                </a:lnTo>
                <a:lnTo>
                  <a:pt x="26003" y="7620"/>
                </a:lnTo>
                <a:lnTo>
                  <a:pt x="27527" y="4572"/>
                </a:lnTo>
                <a:lnTo>
                  <a:pt x="33623" y="1524"/>
                </a:lnTo>
                <a:lnTo>
                  <a:pt x="36671" y="1524"/>
                </a:lnTo>
                <a:lnTo>
                  <a:pt x="41243" y="0"/>
                </a:lnTo>
                <a:lnTo>
                  <a:pt x="50387" y="0"/>
                </a:lnTo>
                <a:lnTo>
                  <a:pt x="50387" y="9144"/>
                </a:lnTo>
                <a:lnTo>
                  <a:pt x="36671" y="9144"/>
                </a:lnTo>
                <a:lnTo>
                  <a:pt x="30575" y="15240"/>
                </a:lnTo>
                <a:lnTo>
                  <a:pt x="30575" y="51911"/>
                </a:lnTo>
                <a:lnTo>
                  <a:pt x="26003" y="58007"/>
                </a:lnTo>
                <a:lnTo>
                  <a:pt x="16763" y="59531"/>
                </a:lnTo>
                <a:lnTo>
                  <a:pt x="26003" y="61055"/>
                </a:lnTo>
                <a:lnTo>
                  <a:pt x="32099" y="67151"/>
                </a:lnTo>
                <a:lnTo>
                  <a:pt x="32099" y="112966"/>
                </a:lnTo>
                <a:lnTo>
                  <a:pt x="36671" y="117538"/>
                </a:lnTo>
                <a:lnTo>
                  <a:pt x="50387" y="117538"/>
                </a:lnTo>
                <a:lnTo>
                  <a:pt x="50387" y="1282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362252" y="1984920"/>
            <a:ext cx="130175" cy="98425"/>
          </a:xfrm>
          <a:custGeom>
            <a:avLst/>
            <a:gdLst/>
            <a:ahLst/>
            <a:cxnLst/>
            <a:rect l="l" t="t" r="r" b="b"/>
            <a:pathLst>
              <a:path w="130175" h="98425">
                <a:moveTo>
                  <a:pt x="50393" y="7620"/>
                </a:moveTo>
                <a:lnTo>
                  <a:pt x="0" y="7620"/>
                </a:lnTo>
                <a:lnTo>
                  <a:pt x="0" y="97815"/>
                </a:lnTo>
                <a:lnTo>
                  <a:pt x="13716" y="97815"/>
                </a:lnTo>
                <a:lnTo>
                  <a:pt x="13716" y="58000"/>
                </a:lnTo>
                <a:lnTo>
                  <a:pt x="48869" y="58000"/>
                </a:lnTo>
                <a:lnTo>
                  <a:pt x="48869" y="47332"/>
                </a:lnTo>
                <a:lnTo>
                  <a:pt x="13716" y="47332"/>
                </a:lnTo>
                <a:lnTo>
                  <a:pt x="13716" y="18288"/>
                </a:lnTo>
                <a:lnTo>
                  <a:pt x="50393" y="18288"/>
                </a:lnTo>
                <a:lnTo>
                  <a:pt x="50393" y="7620"/>
                </a:lnTo>
                <a:close/>
              </a:path>
              <a:path w="130175" h="98425">
                <a:moveTo>
                  <a:pt x="111442" y="7620"/>
                </a:moveTo>
                <a:lnTo>
                  <a:pt x="109918" y="7620"/>
                </a:lnTo>
                <a:lnTo>
                  <a:pt x="109918" y="4572"/>
                </a:lnTo>
                <a:lnTo>
                  <a:pt x="108394" y="4572"/>
                </a:lnTo>
                <a:lnTo>
                  <a:pt x="108394" y="3048"/>
                </a:lnTo>
                <a:lnTo>
                  <a:pt x="106870" y="1524"/>
                </a:lnTo>
                <a:lnTo>
                  <a:pt x="105346" y="1524"/>
                </a:lnTo>
                <a:lnTo>
                  <a:pt x="103822" y="0"/>
                </a:lnTo>
                <a:lnTo>
                  <a:pt x="99250" y="0"/>
                </a:lnTo>
                <a:lnTo>
                  <a:pt x="97726" y="1524"/>
                </a:lnTo>
                <a:lnTo>
                  <a:pt x="96202" y="1524"/>
                </a:lnTo>
                <a:lnTo>
                  <a:pt x="93154" y="4572"/>
                </a:lnTo>
                <a:lnTo>
                  <a:pt x="93154" y="6096"/>
                </a:lnTo>
                <a:lnTo>
                  <a:pt x="91630" y="7620"/>
                </a:lnTo>
                <a:lnTo>
                  <a:pt x="91630" y="12192"/>
                </a:lnTo>
                <a:lnTo>
                  <a:pt x="93154" y="13716"/>
                </a:lnTo>
                <a:lnTo>
                  <a:pt x="93154" y="15240"/>
                </a:lnTo>
                <a:lnTo>
                  <a:pt x="94678" y="16764"/>
                </a:lnTo>
                <a:lnTo>
                  <a:pt x="96202" y="16764"/>
                </a:lnTo>
                <a:lnTo>
                  <a:pt x="96202" y="18288"/>
                </a:lnTo>
                <a:lnTo>
                  <a:pt x="106870" y="18288"/>
                </a:lnTo>
                <a:lnTo>
                  <a:pt x="106870" y="16764"/>
                </a:lnTo>
                <a:lnTo>
                  <a:pt x="108394" y="16764"/>
                </a:lnTo>
                <a:lnTo>
                  <a:pt x="108394" y="15240"/>
                </a:lnTo>
                <a:lnTo>
                  <a:pt x="109918" y="13716"/>
                </a:lnTo>
                <a:lnTo>
                  <a:pt x="109918" y="12192"/>
                </a:lnTo>
                <a:lnTo>
                  <a:pt x="111442" y="10668"/>
                </a:lnTo>
                <a:lnTo>
                  <a:pt x="111442" y="7620"/>
                </a:lnTo>
                <a:close/>
              </a:path>
              <a:path w="130175" h="98425">
                <a:moveTo>
                  <a:pt x="129832" y="88582"/>
                </a:moveTo>
                <a:lnTo>
                  <a:pt x="109918" y="88582"/>
                </a:lnTo>
                <a:lnTo>
                  <a:pt x="109918" y="28956"/>
                </a:lnTo>
                <a:lnTo>
                  <a:pt x="76301" y="28956"/>
                </a:lnTo>
                <a:lnTo>
                  <a:pt x="76301" y="39712"/>
                </a:lnTo>
                <a:lnTo>
                  <a:pt x="97726" y="39712"/>
                </a:lnTo>
                <a:lnTo>
                  <a:pt x="97726" y="88582"/>
                </a:lnTo>
                <a:lnTo>
                  <a:pt x="74777" y="88582"/>
                </a:lnTo>
                <a:lnTo>
                  <a:pt x="74777" y="97815"/>
                </a:lnTo>
                <a:lnTo>
                  <a:pt x="129832" y="97815"/>
                </a:lnTo>
                <a:lnTo>
                  <a:pt x="129832" y="885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1" name="object 51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2507646" y="1816703"/>
            <a:ext cx="1432559" cy="295084"/>
          </a:xfrm>
          <a:prstGeom prst="rect">
            <a:avLst/>
          </a:prstGeom>
        </p:spPr>
      </p:pic>
      <p:pic>
        <p:nvPicPr>
          <p:cNvPr id="52" name="object 52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1513427" y="1986692"/>
            <a:ext cx="134397" cy="97567"/>
          </a:xfrm>
          <a:prstGeom prst="rect">
            <a:avLst/>
          </a:prstGeom>
        </p:spPr>
      </p:pic>
      <p:grpSp>
        <p:nvGrpSpPr>
          <p:cNvPr id="53" name="object 53"/>
          <p:cNvGrpSpPr/>
          <p:nvPr/>
        </p:nvGrpSpPr>
        <p:grpSpPr>
          <a:xfrm>
            <a:off x="1737931" y="1984914"/>
            <a:ext cx="295275" cy="99695"/>
            <a:chOff x="1737931" y="1984914"/>
            <a:chExt cx="295275" cy="99695"/>
          </a:xfrm>
        </p:grpSpPr>
        <p:pic>
          <p:nvPicPr>
            <p:cNvPr id="54" name="object 54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737931" y="1984914"/>
              <a:ext cx="139064" cy="97821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896713" y="1986692"/>
              <a:ext cx="136017" cy="97377"/>
            </a:xfrm>
            <a:prstGeom prst="rect">
              <a:avLst/>
            </a:prstGeom>
          </p:spPr>
        </p:pic>
      </p:grpSp>
      <p:sp>
        <p:nvSpPr>
          <p:cNvPr id="56" name="object 56"/>
          <p:cNvSpPr/>
          <p:nvPr/>
        </p:nvSpPr>
        <p:spPr>
          <a:xfrm>
            <a:off x="2127313" y="2029205"/>
            <a:ext cx="58419" cy="33655"/>
          </a:xfrm>
          <a:custGeom>
            <a:avLst/>
            <a:gdLst/>
            <a:ahLst/>
            <a:cxnLst/>
            <a:rect l="l" t="t" r="r" b="b"/>
            <a:pathLst>
              <a:path w="58419" h="33655">
                <a:moveTo>
                  <a:pt x="58102" y="9144"/>
                </a:moveTo>
                <a:lnTo>
                  <a:pt x="0" y="9144"/>
                </a:lnTo>
                <a:lnTo>
                  <a:pt x="0" y="0"/>
                </a:lnTo>
                <a:lnTo>
                  <a:pt x="58102" y="0"/>
                </a:lnTo>
                <a:lnTo>
                  <a:pt x="58102" y="9144"/>
                </a:lnTo>
                <a:close/>
              </a:path>
              <a:path w="58419" h="33655">
                <a:moveTo>
                  <a:pt x="58102" y="33623"/>
                </a:moveTo>
                <a:lnTo>
                  <a:pt x="0" y="33623"/>
                </a:lnTo>
                <a:lnTo>
                  <a:pt x="0" y="22860"/>
                </a:lnTo>
                <a:lnTo>
                  <a:pt x="58102" y="22860"/>
                </a:lnTo>
                <a:lnTo>
                  <a:pt x="58102" y="336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7" name="object 57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2281618" y="2012346"/>
            <a:ext cx="216884" cy="71913"/>
          </a:xfrm>
          <a:prstGeom prst="rect">
            <a:avLst/>
          </a:prstGeom>
        </p:spPr>
      </p:pic>
      <p:grpSp>
        <p:nvGrpSpPr>
          <p:cNvPr id="58" name="object 58"/>
          <p:cNvGrpSpPr/>
          <p:nvPr/>
        </p:nvGrpSpPr>
        <p:grpSpPr>
          <a:xfrm>
            <a:off x="1353121" y="2156174"/>
            <a:ext cx="220345" cy="119380"/>
            <a:chOff x="1353121" y="2156174"/>
            <a:chExt cx="220345" cy="119380"/>
          </a:xfrm>
        </p:grpSpPr>
        <p:sp>
          <p:nvSpPr>
            <p:cNvPr id="59" name="object 59"/>
            <p:cNvSpPr/>
            <p:nvPr/>
          </p:nvSpPr>
          <p:spPr>
            <a:xfrm>
              <a:off x="1353121" y="2156174"/>
              <a:ext cx="62865" cy="92075"/>
            </a:xfrm>
            <a:custGeom>
              <a:avLst/>
              <a:gdLst/>
              <a:ahLst/>
              <a:cxnLst/>
              <a:rect l="l" t="t" r="r" b="b"/>
              <a:pathLst>
                <a:path w="62865" h="92075">
                  <a:moveTo>
                    <a:pt x="53435" y="91630"/>
                  </a:moveTo>
                  <a:lnTo>
                    <a:pt x="36575" y="91630"/>
                  </a:lnTo>
                  <a:lnTo>
                    <a:pt x="30479" y="90106"/>
                  </a:lnTo>
                  <a:lnTo>
                    <a:pt x="21335" y="80962"/>
                  </a:lnTo>
                  <a:lnTo>
                    <a:pt x="19811" y="74866"/>
                  </a:lnTo>
                  <a:lnTo>
                    <a:pt x="19811" y="32099"/>
                  </a:lnTo>
                  <a:lnTo>
                    <a:pt x="0" y="32099"/>
                  </a:lnTo>
                  <a:lnTo>
                    <a:pt x="0" y="21336"/>
                  </a:lnTo>
                  <a:lnTo>
                    <a:pt x="19811" y="21336"/>
                  </a:lnTo>
                  <a:lnTo>
                    <a:pt x="19811" y="3048"/>
                  </a:lnTo>
                  <a:lnTo>
                    <a:pt x="30479" y="0"/>
                  </a:lnTo>
                  <a:lnTo>
                    <a:pt x="30479" y="21336"/>
                  </a:lnTo>
                  <a:lnTo>
                    <a:pt x="62579" y="21336"/>
                  </a:lnTo>
                  <a:lnTo>
                    <a:pt x="62579" y="32099"/>
                  </a:lnTo>
                  <a:lnTo>
                    <a:pt x="30479" y="32099"/>
                  </a:lnTo>
                  <a:lnTo>
                    <a:pt x="30479" y="71818"/>
                  </a:lnTo>
                  <a:lnTo>
                    <a:pt x="32003" y="74866"/>
                  </a:lnTo>
                  <a:lnTo>
                    <a:pt x="35051" y="77914"/>
                  </a:lnTo>
                  <a:lnTo>
                    <a:pt x="41243" y="80962"/>
                  </a:lnTo>
                  <a:lnTo>
                    <a:pt x="56483" y="80962"/>
                  </a:lnTo>
                  <a:lnTo>
                    <a:pt x="59531" y="79438"/>
                  </a:lnTo>
                  <a:lnTo>
                    <a:pt x="62579" y="79438"/>
                  </a:lnTo>
                  <a:lnTo>
                    <a:pt x="62579" y="90106"/>
                  </a:lnTo>
                  <a:lnTo>
                    <a:pt x="56483" y="90106"/>
                  </a:lnTo>
                  <a:lnTo>
                    <a:pt x="53435" y="916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438560" y="2175986"/>
              <a:ext cx="134397" cy="99250"/>
            </a:xfrm>
            <a:prstGeom prst="rect">
              <a:avLst/>
            </a:prstGeom>
          </p:spPr>
        </p:pic>
      </p:grpSp>
      <p:sp>
        <p:nvSpPr>
          <p:cNvPr id="61" name="object 61"/>
          <p:cNvSpPr/>
          <p:nvPr/>
        </p:nvSpPr>
        <p:spPr>
          <a:xfrm>
            <a:off x="1666208" y="2146935"/>
            <a:ext cx="50800" cy="128905"/>
          </a:xfrm>
          <a:custGeom>
            <a:avLst/>
            <a:gdLst/>
            <a:ahLst/>
            <a:cxnLst/>
            <a:rect l="l" t="t" r="r" b="b"/>
            <a:pathLst>
              <a:path w="50800" h="128905">
                <a:moveTo>
                  <a:pt x="50387" y="128397"/>
                </a:moveTo>
                <a:lnTo>
                  <a:pt x="36576" y="128397"/>
                </a:lnTo>
                <a:lnTo>
                  <a:pt x="30480" y="125349"/>
                </a:lnTo>
                <a:lnTo>
                  <a:pt x="25908" y="122301"/>
                </a:lnTo>
                <a:lnTo>
                  <a:pt x="21336" y="117633"/>
                </a:lnTo>
                <a:lnTo>
                  <a:pt x="19812" y="111537"/>
                </a:lnTo>
                <a:lnTo>
                  <a:pt x="19812" y="74866"/>
                </a:lnTo>
                <a:lnTo>
                  <a:pt x="18288" y="73342"/>
                </a:lnTo>
                <a:lnTo>
                  <a:pt x="18288" y="71818"/>
                </a:lnTo>
                <a:lnTo>
                  <a:pt x="16764" y="70294"/>
                </a:lnTo>
                <a:lnTo>
                  <a:pt x="16764" y="68770"/>
                </a:lnTo>
                <a:lnTo>
                  <a:pt x="13716" y="65722"/>
                </a:lnTo>
                <a:lnTo>
                  <a:pt x="9144" y="65722"/>
                </a:lnTo>
                <a:lnTo>
                  <a:pt x="6096" y="64198"/>
                </a:lnTo>
                <a:lnTo>
                  <a:pt x="0" y="64198"/>
                </a:lnTo>
                <a:lnTo>
                  <a:pt x="0" y="54959"/>
                </a:lnTo>
                <a:lnTo>
                  <a:pt x="10668" y="54959"/>
                </a:lnTo>
                <a:lnTo>
                  <a:pt x="13716" y="53435"/>
                </a:lnTo>
                <a:lnTo>
                  <a:pt x="15240" y="53435"/>
                </a:lnTo>
                <a:lnTo>
                  <a:pt x="16764" y="51911"/>
                </a:lnTo>
                <a:lnTo>
                  <a:pt x="16764" y="50387"/>
                </a:lnTo>
                <a:lnTo>
                  <a:pt x="18288" y="48863"/>
                </a:lnTo>
                <a:lnTo>
                  <a:pt x="18288" y="47339"/>
                </a:lnTo>
                <a:lnTo>
                  <a:pt x="19812" y="45815"/>
                </a:lnTo>
                <a:lnTo>
                  <a:pt x="19812" y="18288"/>
                </a:lnTo>
                <a:lnTo>
                  <a:pt x="21336" y="15240"/>
                </a:lnTo>
                <a:lnTo>
                  <a:pt x="21336" y="12192"/>
                </a:lnTo>
                <a:lnTo>
                  <a:pt x="22860" y="9144"/>
                </a:lnTo>
                <a:lnTo>
                  <a:pt x="25908" y="7620"/>
                </a:lnTo>
                <a:lnTo>
                  <a:pt x="27432" y="4572"/>
                </a:lnTo>
                <a:lnTo>
                  <a:pt x="33528" y="1524"/>
                </a:lnTo>
                <a:lnTo>
                  <a:pt x="36576" y="1524"/>
                </a:lnTo>
                <a:lnTo>
                  <a:pt x="41148" y="0"/>
                </a:lnTo>
                <a:lnTo>
                  <a:pt x="50387" y="0"/>
                </a:lnTo>
                <a:lnTo>
                  <a:pt x="50387" y="9144"/>
                </a:lnTo>
                <a:lnTo>
                  <a:pt x="36576" y="9144"/>
                </a:lnTo>
                <a:lnTo>
                  <a:pt x="30480" y="15240"/>
                </a:lnTo>
                <a:lnTo>
                  <a:pt x="30480" y="51911"/>
                </a:lnTo>
                <a:lnTo>
                  <a:pt x="25908" y="58102"/>
                </a:lnTo>
                <a:lnTo>
                  <a:pt x="16764" y="59626"/>
                </a:lnTo>
                <a:lnTo>
                  <a:pt x="25908" y="61150"/>
                </a:lnTo>
                <a:lnTo>
                  <a:pt x="30480" y="67246"/>
                </a:lnTo>
                <a:lnTo>
                  <a:pt x="30480" y="113061"/>
                </a:lnTo>
                <a:lnTo>
                  <a:pt x="36576" y="117633"/>
                </a:lnTo>
                <a:lnTo>
                  <a:pt x="50387" y="117633"/>
                </a:lnTo>
                <a:lnTo>
                  <a:pt x="50387" y="1283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2" name="object 62"/>
          <p:cNvGrpSpPr/>
          <p:nvPr/>
        </p:nvGrpSpPr>
        <p:grpSpPr>
          <a:xfrm>
            <a:off x="1666208" y="2313527"/>
            <a:ext cx="829310" cy="99695"/>
            <a:chOff x="1666208" y="2313527"/>
            <a:chExt cx="829310" cy="99695"/>
          </a:xfrm>
        </p:grpSpPr>
        <p:sp>
          <p:nvSpPr>
            <p:cNvPr id="63" name="object 63"/>
            <p:cNvSpPr/>
            <p:nvPr/>
          </p:nvSpPr>
          <p:spPr>
            <a:xfrm>
              <a:off x="1666208" y="2321147"/>
              <a:ext cx="59690" cy="90805"/>
            </a:xfrm>
            <a:custGeom>
              <a:avLst/>
              <a:gdLst/>
              <a:ahLst/>
              <a:cxnLst/>
              <a:rect l="l" t="t" r="r" b="b"/>
              <a:pathLst>
                <a:path w="59689" h="90805">
                  <a:moveTo>
                    <a:pt x="12192" y="90201"/>
                  </a:moveTo>
                  <a:lnTo>
                    <a:pt x="0" y="90201"/>
                  </a:lnTo>
                  <a:lnTo>
                    <a:pt x="0" y="0"/>
                  </a:lnTo>
                  <a:lnTo>
                    <a:pt x="30480" y="0"/>
                  </a:lnTo>
                  <a:lnTo>
                    <a:pt x="33528" y="1524"/>
                  </a:lnTo>
                  <a:lnTo>
                    <a:pt x="38100" y="1524"/>
                  </a:lnTo>
                  <a:lnTo>
                    <a:pt x="42672" y="3048"/>
                  </a:lnTo>
                  <a:lnTo>
                    <a:pt x="45815" y="4572"/>
                  </a:lnTo>
                  <a:lnTo>
                    <a:pt x="48863" y="7715"/>
                  </a:lnTo>
                  <a:lnTo>
                    <a:pt x="51911" y="9239"/>
                  </a:lnTo>
                  <a:lnTo>
                    <a:pt x="53435" y="10763"/>
                  </a:lnTo>
                  <a:lnTo>
                    <a:pt x="12192" y="10763"/>
                  </a:lnTo>
                  <a:lnTo>
                    <a:pt x="12192" y="47434"/>
                  </a:lnTo>
                  <a:lnTo>
                    <a:pt x="51911" y="47434"/>
                  </a:lnTo>
                  <a:lnTo>
                    <a:pt x="47339" y="52006"/>
                  </a:lnTo>
                  <a:lnTo>
                    <a:pt x="44291" y="53530"/>
                  </a:lnTo>
                  <a:lnTo>
                    <a:pt x="39624" y="55054"/>
                  </a:lnTo>
                  <a:lnTo>
                    <a:pt x="35052" y="58102"/>
                  </a:lnTo>
                  <a:lnTo>
                    <a:pt x="12192" y="58102"/>
                  </a:lnTo>
                  <a:lnTo>
                    <a:pt x="12192" y="90201"/>
                  </a:lnTo>
                  <a:close/>
                </a:path>
                <a:path w="59689" h="90805">
                  <a:moveTo>
                    <a:pt x="51911" y="47434"/>
                  </a:moveTo>
                  <a:lnTo>
                    <a:pt x="30480" y="47434"/>
                  </a:lnTo>
                  <a:lnTo>
                    <a:pt x="36576" y="45910"/>
                  </a:lnTo>
                  <a:lnTo>
                    <a:pt x="41148" y="42862"/>
                  </a:lnTo>
                  <a:lnTo>
                    <a:pt x="44291" y="39814"/>
                  </a:lnTo>
                  <a:lnTo>
                    <a:pt x="45815" y="35147"/>
                  </a:lnTo>
                  <a:lnTo>
                    <a:pt x="45815" y="22955"/>
                  </a:lnTo>
                  <a:lnTo>
                    <a:pt x="44291" y="18383"/>
                  </a:lnTo>
                  <a:lnTo>
                    <a:pt x="41148" y="15335"/>
                  </a:lnTo>
                  <a:lnTo>
                    <a:pt x="36576" y="12287"/>
                  </a:lnTo>
                  <a:lnTo>
                    <a:pt x="32004" y="10763"/>
                  </a:lnTo>
                  <a:lnTo>
                    <a:pt x="53435" y="10763"/>
                  </a:lnTo>
                  <a:lnTo>
                    <a:pt x="54959" y="12287"/>
                  </a:lnTo>
                  <a:lnTo>
                    <a:pt x="58007" y="18383"/>
                  </a:lnTo>
                  <a:lnTo>
                    <a:pt x="59531" y="22955"/>
                  </a:lnTo>
                  <a:lnTo>
                    <a:pt x="59531" y="32099"/>
                  </a:lnTo>
                  <a:lnTo>
                    <a:pt x="58007" y="35147"/>
                  </a:lnTo>
                  <a:lnTo>
                    <a:pt x="56483" y="39814"/>
                  </a:lnTo>
                  <a:lnTo>
                    <a:pt x="56483" y="42862"/>
                  </a:lnTo>
                  <a:lnTo>
                    <a:pt x="51911" y="474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747075" y="2313527"/>
              <a:ext cx="129921" cy="97821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1896808" y="2313527"/>
              <a:ext cx="439864" cy="99345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2356472" y="2341054"/>
              <a:ext cx="139065" cy="72390"/>
            </a:xfrm>
            <a:custGeom>
              <a:avLst/>
              <a:gdLst/>
              <a:ahLst/>
              <a:cxnLst/>
              <a:rect l="l" t="t" r="r" b="b"/>
              <a:pathLst>
                <a:path w="139064" h="72389">
                  <a:moveTo>
                    <a:pt x="61061" y="27533"/>
                  </a:moveTo>
                  <a:lnTo>
                    <a:pt x="59537" y="22961"/>
                  </a:lnTo>
                  <a:lnTo>
                    <a:pt x="58013" y="19913"/>
                  </a:lnTo>
                  <a:lnTo>
                    <a:pt x="58013" y="15240"/>
                  </a:lnTo>
                  <a:lnTo>
                    <a:pt x="54965" y="12192"/>
                  </a:lnTo>
                  <a:lnTo>
                    <a:pt x="54203" y="10668"/>
                  </a:lnTo>
                  <a:lnTo>
                    <a:pt x="53441" y="9144"/>
                  </a:lnTo>
                  <a:lnTo>
                    <a:pt x="50393" y="6096"/>
                  </a:lnTo>
                  <a:lnTo>
                    <a:pt x="48869" y="5334"/>
                  </a:lnTo>
                  <a:lnTo>
                    <a:pt x="48869" y="24485"/>
                  </a:lnTo>
                  <a:lnTo>
                    <a:pt x="48869" y="30581"/>
                  </a:lnTo>
                  <a:lnTo>
                    <a:pt x="12192" y="30581"/>
                  </a:lnTo>
                  <a:lnTo>
                    <a:pt x="12192" y="24485"/>
                  </a:lnTo>
                  <a:lnTo>
                    <a:pt x="13716" y="22961"/>
                  </a:lnTo>
                  <a:lnTo>
                    <a:pt x="15240" y="19913"/>
                  </a:lnTo>
                  <a:lnTo>
                    <a:pt x="16764" y="16764"/>
                  </a:lnTo>
                  <a:lnTo>
                    <a:pt x="18288" y="15240"/>
                  </a:lnTo>
                  <a:lnTo>
                    <a:pt x="19913" y="13716"/>
                  </a:lnTo>
                  <a:lnTo>
                    <a:pt x="22961" y="10668"/>
                  </a:lnTo>
                  <a:lnTo>
                    <a:pt x="36677" y="10668"/>
                  </a:lnTo>
                  <a:lnTo>
                    <a:pt x="38201" y="12192"/>
                  </a:lnTo>
                  <a:lnTo>
                    <a:pt x="41249" y="12192"/>
                  </a:lnTo>
                  <a:lnTo>
                    <a:pt x="44297" y="15240"/>
                  </a:lnTo>
                  <a:lnTo>
                    <a:pt x="45821" y="18389"/>
                  </a:lnTo>
                  <a:lnTo>
                    <a:pt x="47345" y="19913"/>
                  </a:lnTo>
                  <a:lnTo>
                    <a:pt x="47345" y="22961"/>
                  </a:lnTo>
                  <a:lnTo>
                    <a:pt x="48869" y="24485"/>
                  </a:lnTo>
                  <a:lnTo>
                    <a:pt x="48869" y="5334"/>
                  </a:lnTo>
                  <a:lnTo>
                    <a:pt x="44297" y="3048"/>
                  </a:lnTo>
                  <a:lnTo>
                    <a:pt x="35153" y="0"/>
                  </a:lnTo>
                  <a:lnTo>
                    <a:pt x="26009" y="0"/>
                  </a:lnTo>
                  <a:lnTo>
                    <a:pt x="21437" y="1524"/>
                  </a:lnTo>
                  <a:lnTo>
                    <a:pt x="18288" y="3048"/>
                  </a:lnTo>
                  <a:lnTo>
                    <a:pt x="13716" y="4572"/>
                  </a:lnTo>
                  <a:lnTo>
                    <a:pt x="4572" y="13716"/>
                  </a:lnTo>
                  <a:lnTo>
                    <a:pt x="3048" y="18389"/>
                  </a:lnTo>
                  <a:lnTo>
                    <a:pt x="0" y="27533"/>
                  </a:lnTo>
                  <a:lnTo>
                    <a:pt x="0" y="47345"/>
                  </a:lnTo>
                  <a:lnTo>
                    <a:pt x="1524" y="52006"/>
                  </a:lnTo>
                  <a:lnTo>
                    <a:pt x="3048" y="55054"/>
                  </a:lnTo>
                  <a:lnTo>
                    <a:pt x="4572" y="59626"/>
                  </a:lnTo>
                  <a:lnTo>
                    <a:pt x="10668" y="65722"/>
                  </a:lnTo>
                  <a:lnTo>
                    <a:pt x="13716" y="67246"/>
                  </a:lnTo>
                  <a:lnTo>
                    <a:pt x="27533" y="71818"/>
                  </a:lnTo>
                  <a:lnTo>
                    <a:pt x="41249" y="71818"/>
                  </a:lnTo>
                  <a:lnTo>
                    <a:pt x="45821" y="70294"/>
                  </a:lnTo>
                  <a:lnTo>
                    <a:pt x="53441" y="70294"/>
                  </a:lnTo>
                  <a:lnTo>
                    <a:pt x="56489" y="68770"/>
                  </a:lnTo>
                  <a:lnTo>
                    <a:pt x="56489" y="61150"/>
                  </a:lnTo>
                  <a:lnTo>
                    <a:pt x="56489" y="59626"/>
                  </a:lnTo>
                  <a:lnTo>
                    <a:pt x="50393" y="59626"/>
                  </a:lnTo>
                  <a:lnTo>
                    <a:pt x="48869" y="61150"/>
                  </a:lnTo>
                  <a:lnTo>
                    <a:pt x="27533" y="61150"/>
                  </a:lnTo>
                  <a:lnTo>
                    <a:pt x="21437" y="59626"/>
                  </a:lnTo>
                  <a:lnTo>
                    <a:pt x="18288" y="56578"/>
                  </a:lnTo>
                  <a:lnTo>
                    <a:pt x="13716" y="52006"/>
                  </a:lnTo>
                  <a:lnTo>
                    <a:pt x="12192" y="47345"/>
                  </a:lnTo>
                  <a:lnTo>
                    <a:pt x="12192" y="39725"/>
                  </a:lnTo>
                  <a:lnTo>
                    <a:pt x="61061" y="39725"/>
                  </a:lnTo>
                  <a:lnTo>
                    <a:pt x="61061" y="30581"/>
                  </a:lnTo>
                  <a:lnTo>
                    <a:pt x="61061" y="27533"/>
                  </a:lnTo>
                  <a:close/>
                </a:path>
                <a:path w="139064" h="72389">
                  <a:moveTo>
                    <a:pt x="138976" y="18389"/>
                  </a:moveTo>
                  <a:lnTo>
                    <a:pt x="137452" y="12204"/>
                  </a:lnTo>
                  <a:lnTo>
                    <a:pt x="132880" y="7632"/>
                  </a:lnTo>
                  <a:lnTo>
                    <a:pt x="129832" y="3060"/>
                  </a:lnTo>
                  <a:lnTo>
                    <a:pt x="123736" y="12"/>
                  </a:lnTo>
                  <a:lnTo>
                    <a:pt x="113068" y="12"/>
                  </a:lnTo>
                  <a:lnTo>
                    <a:pt x="108394" y="1536"/>
                  </a:lnTo>
                  <a:lnTo>
                    <a:pt x="105346" y="3060"/>
                  </a:lnTo>
                  <a:lnTo>
                    <a:pt x="96202" y="9156"/>
                  </a:lnTo>
                  <a:lnTo>
                    <a:pt x="93154" y="13728"/>
                  </a:lnTo>
                  <a:lnTo>
                    <a:pt x="93154" y="1536"/>
                  </a:lnTo>
                  <a:lnTo>
                    <a:pt x="80962" y="1536"/>
                  </a:lnTo>
                  <a:lnTo>
                    <a:pt x="80962" y="70307"/>
                  </a:lnTo>
                  <a:lnTo>
                    <a:pt x="93154" y="70307"/>
                  </a:lnTo>
                  <a:lnTo>
                    <a:pt x="93154" y="26009"/>
                  </a:lnTo>
                  <a:lnTo>
                    <a:pt x="105346" y="13728"/>
                  </a:lnTo>
                  <a:lnTo>
                    <a:pt x="106870" y="13728"/>
                  </a:lnTo>
                  <a:lnTo>
                    <a:pt x="108394" y="12204"/>
                  </a:lnTo>
                  <a:lnTo>
                    <a:pt x="110020" y="12204"/>
                  </a:lnTo>
                  <a:lnTo>
                    <a:pt x="111544" y="10680"/>
                  </a:lnTo>
                  <a:lnTo>
                    <a:pt x="119164" y="10680"/>
                  </a:lnTo>
                  <a:lnTo>
                    <a:pt x="122212" y="12204"/>
                  </a:lnTo>
                  <a:lnTo>
                    <a:pt x="123736" y="15252"/>
                  </a:lnTo>
                  <a:lnTo>
                    <a:pt x="125260" y="16776"/>
                  </a:lnTo>
                  <a:lnTo>
                    <a:pt x="126784" y="21437"/>
                  </a:lnTo>
                  <a:lnTo>
                    <a:pt x="126784" y="27533"/>
                  </a:lnTo>
                  <a:lnTo>
                    <a:pt x="137452" y="27533"/>
                  </a:lnTo>
                  <a:lnTo>
                    <a:pt x="138976" y="183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7" name="object 67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2584037" y="2321242"/>
            <a:ext cx="215360" cy="91630"/>
          </a:xfrm>
          <a:prstGeom prst="rect">
            <a:avLst/>
          </a:prstGeom>
        </p:spPr>
      </p:pic>
      <p:sp>
        <p:nvSpPr>
          <p:cNvPr id="68" name="object 68"/>
          <p:cNvSpPr/>
          <p:nvPr/>
        </p:nvSpPr>
        <p:spPr>
          <a:xfrm>
            <a:off x="2895600" y="2357913"/>
            <a:ext cx="59690" cy="33655"/>
          </a:xfrm>
          <a:custGeom>
            <a:avLst/>
            <a:gdLst/>
            <a:ahLst/>
            <a:cxnLst/>
            <a:rect l="l" t="t" r="r" b="b"/>
            <a:pathLst>
              <a:path w="59689" h="33655">
                <a:moveTo>
                  <a:pt x="59626" y="9144"/>
                </a:moveTo>
                <a:lnTo>
                  <a:pt x="0" y="9144"/>
                </a:lnTo>
                <a:lnTo>
                  <a:pt x="0" y="0"/>
                </a:lnTo>
                <a:lnTo>
                  <a:pt x="59626" y="0"/>
                </a:lnTo>
                <a:lnTo>
                  <a:pt x="59626" y="9144"/>
                </a:lnTo>
                <a:close/>
              </a:path>
              <a:path w="59689" h="33655">
                <a:moveTo>
                  <a:pt x="59626" y="33623"/>
                </a:moveTo>
                <a:lnTo>
                  <a:pt x="0" y="33623"/>
                </a:lnTo>
                <a:lnTo>
                  <a:pt x="0" y="22955"/>
                </a:lnTo>
                <a:lnTo>
                  <a:pt x="59626" y="22955"/>
                </a:lnTo>
                <a:lnTo>
                  <a:pt x="59626" y="336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9" name="object 69"/>
          <p:cNvGrpSpPr/>
          <p:nvPr/>
        </p:nvGrpSpPr>
        <p:grpSpPr>
          <a:xfrm>
            <a:off x="3049905" y="2341054"/>
            <a:ext cx="218440" cy="72390"/>
            <a:chOff x="3049905" y="2341054"/>
            <a:chExt cx="218440" cy="72390"/>
          </a:xfrm>
        </p:grpSpPr>
        <p:sp>
          <p:nvSpPr>
            <p:cNvPr id="70" name="object 70"/>
            <p:cNvSpPr/>
            <p:nvPr/>
          </p:nvSpPr>
          <p:spPr>
            <a:xfrm>
              <a:off x="3049905" y="2341054"/>
              <a:ext cx="55244" cy="70485"/>
            </a:xfrm>
            <a:custGeom>
              <a:avLst/>
              <a:gdLst/>
              <a:ahLst/>
              <a:cxnLst/>
              <a:rect l="l" t="t" r="r" b="b"/>
              <a:pathLst>
                <a:path w="55244" h="70485">
                  <a:moveTo>
                    <a:pt x="54959" y="70294"/>
                  </a:moveTo>
                  <a:lnTo>
                    <a:pt x="42767" y="70294"/>
                  </a:lnTo>
                  <a:lnTo>
                    <a:pt x="42767" y="16764"/>
                  </a:lnTo>
                  <a:lnTo>
                    <a:pt x="39719" y="15240"/>
                  </a:lnTo>
                  <a:lnTo>
                    <a:pt x="38195" y="12192"/>
                  </a:lnTo>
                  <a:lnTo>
                    <a:pt x="35052" y="10668"/>
                  </a:lnTo>
                  <a:lnTo>
                    <a:pt x="27432" y="10668"/>
                  </a:lnTo>
                  <a:lnTo>
                    <a:pt x="25908" y="12192"/>
                  </a:lnTo>
                  <a:lnTo>
                    <a:pt x="24384" y="12192"/>
                  </a:lnTo>
                  <a:lnTo>
                    <a:pt x="16764" y="19907"/>
                  </a:lnTo>
                  <a:lnTo>
                    <a:pt x="13716" y="21431"/>
                  </a:lnTo>
                  <a:lnTo>
                    <a:pt x="12192" y="24479"/>
                  </a:lnTo>
                  <a:lnTo>
                    <a:pt x="12192" y="70294"/>
                  </a:lnTo>
                  <a:lnTo>
                    <a:pt x="0" y="70294"/>
                  </a:lnTo>
                  <a:lnTo>
                    <a:pt x="0" y="1524"/>
                  </a:lnTo>
                  <a:lnTo>
                    <a:pt x="10668" y="1524"/>
                  </a:lnTo>
                  <a:lnTo>
                    <a:pt x="10668" y="12192"/>
                  </a:lnTo>
                  <a:lnTo>
                    <a:pt x="13716" y="10668"/>
                  </a:lnTo>
                  <a:lnTo>
                    <a:pt x="15240" y="7620"/>
                  </a:lnTo>
                  <a:lnTo>
                    <a:pt x="18288" y="4572"/>
                  </a:lnTo>
                  <a:lnTo>
                    <a:pt x="21336" y="4572"/>
                  </a:lnTo>
                  <a:lnTo>
                    <a:pt x="24384" y="1524"/>
                  </a:lnTo>
                  <a:lnTo>
                    <a:pt x="27432" y="1524"/>
                  </a:lnTo>
                  <a:lnTo>
                    <a:pt x="30480" y="0"/>
                  </a:lnTo>
                  <a:lnTo>
                    <a:pt x="41243" y="0"/>
                  </a:lnTo>
                  <a:lnTo>
                    <a:pt x="50387" y="6096"/>
                  </a:lnTo>
                  <a:lnTo>
                    <a:pt x="53435" y="10668"/>
                  </a:lnTo>
                  <a:lnTo>
                    <a:pt x="54959" y="16764"/>
                  </a:lnTo>
                  <a:lnTo>
                    <a:pt x="54959" y="702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3124676" y="2341054"/>
              <a:ext cx="143637" cy="71818"/>
            </a:xfrm>
            <a:prstGeom prst="rect">
              <a:avLst/>
            </a:prstGeom>
          </p:spPr>
        </p:pic>
      </p:grpSp>
      <p:grpSp>
        <p:nvGrpSpPr>
          <p:cNvPr id="72" name="object 72"/>
          <p:cNvGrpSpPr/>
          <p:nvPr/>
        </p:nvGrpSpPr>
        <p:grpSpPr>
          <a:xfrm>
            <a:off x="4435030" y="2308955"/>
            <a:ext cx="269240" cy="131445"/>
            <a:chOff x="4435030" y="2308955"/>
            <a:chExt cx="269240" cy="131445"/>
          </a:xfrm>
        </p:grpSpPr>
        <p:pic>
          <p:nvPicPr>
            <p:cNvPr id="73" name="object 73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4435030" y="2315305"/>
              <a:ext cx="134492" cy="97567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4593894" y="2308961"/>
              <a:ext cx="110489" cy="131445"/>
            </a:xfrm>
            <a:custGeom>
              <a:avLst/>
              <a:gdLst/>
              <a:ahLst/>
              <a:cxnLst/>
              <a:rect l="l" t="t" r="r" b="b"/>
              <a:pathLst>
                <a:path w="110489" h="131444">
                  <a:moveTo>
                    <a:pt x="38201" y="65722"/>
                  </a:moveTo>
                  <a:lnTo>
                    <a:pt x="36220" y="47929"/>
                  </a:lnTo>
                  <a:lnTo>
                    <a:pt x="30391" y="31153"/>
                  </a:lnTo>
                  <a:lnTo>
                    <a:pt x="20840" y="15227"/>
                  </a:lnTo>
                  <a:lnTo>
                    <a:pt x="7721" y="0"/>
                  </a:lnTo>
                  <a:lnTo>
                    <a:pt x="0" y="7620"/>
                  </a:lnTo>
                  <a:lnTo>
                    <a:pt x="11823" y="20815"/>
                  </a:lnTo>
                  <a:lnTo>
                    <a:pt x="19900" y="35153"/>
                  </a:lnTo>
                  <a:lnTo>
                    <a:pt x="24536" y="50622"/>
                  </a:lnTo>
                  <a:lnTo>
                    <a:pt x="26009" y="67246"/>
                  </a:lnTo>
                  <a:lnTo>
                    <a:pt x="25704" y="74358"/>
                  </a:lnTo>
                  <a:lnTo>
                    <a:pt x="11709" y="111201"/>
                  </a:lnTo>
                  <a:lnTo>
                    <a:pt x="0" y="123825"/>
                  </a:lnTo>
                  <a:lnTo>
                    <a:pt x="7721" y="131445"/>
                  </a:lnTo>
                  <a:lnTo>
                    <a:pt x="13817" y="125349"/>
                  </a:lnTo>
                  <a:lnTo>
                    <a:pt x="18389" y="119253"/>
                  </a:lnTo>
                  <a:lnTo>
                    <a:pt x="22961" y="114681"/>
                  </a:lnTo>
                  <a:lnTo>
                    <a:pt x="29057" y="102400"/>
                  </a:lnTo>
                  <a:lnTo>
                    <a:pt x="32105" y="97828"/>
                  </a:lnTo>
                  <a:lnTo>
                    <a:pt x="35153" y="91732"/>
                  </a:lnTo>
                  <a:lnTo>
                    <a:pt x="36677" y="85636"/>
                  </a:lnTo>
                  <a:lnTo>
                    <a:pt x="36677" y="80962"/>
                  </a:lnTo>
                  <a:lnTo>
                    <a:pt x="38201" y="76390"/>
                  </a:lnTo>
                  <a:lnTo>
                    <a:pt x="38201" y="65722"/>
                  </a:lnTo>
                  <a:close/>
                </a:path>
                <a:path w="110489" h="131444">
                  <a:moveTo>
                    <a:pt x="108496" y="39725"/>
                  </a:moveTo>
                  <a:lnTo>
                    <a:pt x="106972" y="38201"/>
                  </a:lnTo>
                  <a:lnTo>
                    <a:pt x="106972" y="36677"/>
                  </a:lnTo>
                  <a:lnTo>
                    <a:pt x="103924" y="33629"/>
                  </a:lnTo>
                  <a:lnTo>
                    <a:pt x="102400" y="33629"/>
                  </a:lnTo>
                  <a:lnTo>
                    <a:pt x="100876" y="32105"/>
                  </a:lnTo>
                  <a:lnTo>
                    <a:pt x="96304" y="32105"/>
                  </a:lnTo>
                  <a:lnTo>
                    <a:pt x="94780" y="33629"/>
                  </a:lnTo>
                  <a:lnTo>
                    <a:pt x="93167" y="33629"/>
                  </a:lnTo>
                  <a:lnTo>
                    <a:pt x="88595" y="38201"/>
                  </a:lnTo>
                  <a:lnTo>
                    <a:pt x="88595" y="48869"/>
                  </a:lnTo>
                  <a:lnTo>
                    <a:pt x="90119" y="48869"/>
                  </a:lnTo>
                  <a:lnTo>
                    <a:pt x="91643" y="50482"/>
                  </a:lnTo>
                  <a:lnTo>
                    <a:pt x="91643" y="52006"/>
                  </a:lnTo>
                  <a:lnTo>
                    <a:pt x="93167" y="52006"/>
                  </a:lnTo>
                  <a:lnTo>
                    <a:pt x="94780" y="53530"/>
                  </a:lnTo>
                  <a:lnTo>
                    <a:pt x="102400" y="53530"/>
                  </a:lnTo>
                  <a:lnTo>
                    <a:pt x="103924" y="52006"/>
                  </a:lnTo>
                  <a:lnTo>
                    <a:pt x="105448" y="52006"/>
                  </a:lnTo>
                  <a:lnTo>
                    <a:pt x="105448" y="50482"/>
                  </a:lnTo>
                  <a:lnTo>
                    <a:pt x="106972" y="48869"/>
                  </a:lnTo>
                  <a:lnTo>
                    <a:pt x="108496" y="47345"/>
                  </a:lnTo>
                  <a:lnTo>
                    <a:pt x="108496" y="39725"/>
                  </a:lnTo>
                  <a:close/>
                </a:path>
                <a:path w="110489" h="131444">
                  <a:moveTo>
                    <a:pt x="110020" y="91732"/>
                  </a:moveTo>
                  <a:lnTo>
                    <a:pt x="108496" y="90208"/>
                  </a:lnTo>
                  <a:lnTo>
                    <a:pt x="108496" y="87160"/>
                  </a:lnTo>
                  <a:lnTo>
                    <a:pt x="106972" y="85636"/>
                  </a:lnTo>
                  <a:lnTo>
                    <a:pt x="106972" y="84112"/>
                  </a:lnTo>
                  <a:lnTo>
                    <a:pt x="105448" y="82588"/>
                  </a:lnTo>
                  <a:lnTo>
                    <a:pt x="103924" y="82588"/>
                  </a:lnTo>
                  <a:lnTo>
                    <a:pt x="102400" y="80962"/>
                  </a:lnTo>
                  <a:lnTo>
                    <a:pt x="93167" y="80962"/>
                  </a:lnTo>
                  <a:lnTo>
                    <a:pt x="93167" y="82588"/>
                  </a:lnTo>
                  <a:lnTo>
                    <a:pt x="91643" y="82588"/>
                  </a:lnTo>
                  <a:lnTo>
                    <a:pt x="90119" y="84112"/>
                  </a:lnTo>
                  <a:lnTo>
                    <a:pt x="90119" y="85636"/>
                  </a:lnTo>
                  <a:lnTo>
                    <a:pt x="88595" y="87160"/>
                  </a:lnTo>
                  <a:lnTo>
                    <a:pt x="88595" y="93256"/>
                  </a:lnTo>
                  <a:lnTo>
                    <a:pt x="91643" y="96304"/>
                  </a:lnTo>
                  <a:lnTo>
                    <a:pt x="91643" y="97828"/>
                  </a:lnTo>
                  <a:lnTo>
                    <a:pt x="93167" y="97828"/>
                  </a:lnTo>
                  <a:lnTo>
                    <a:pt x="93167" y="99352"/>
                  </a:lnTo>
                  <a:lnTo>
                    <a:pt x="94780" y="100876"/>
                  </a:lnTo>
                  <a:lnTo>
                    <a:pt x="94780" y="108496"/>
                  </a:lnTo>
                  <a:lnTo>
                    <a:pt x="93167" y="110020"/>
                  </a:lnTo>
                  <a:lnTo>
                    <a:pt x="93167" y="111544"/>
                  </a:lnTo>
                  <a:lnTo>
                    <a:pt x="91643" y="113157"/>
                  </a:lnTo>
                  <a:lnTo>
                    <a:pt x="90119" y="114681"/>
                  </a:lnTo>
                  <a:lnTo>
                    <a:pt x="88595" y="114681"/>
                  </a:lnTo>
                  <a:lnTo>
                    <a:pt x="85547" y="116205"/>
                  </a:lnTo>
                  <a:lnTo>
                    <a:pt x="76403" y="116205"/>
                  </a:lnTo>
                  <a:lnTo>
                    <a:pt x="76403" y="126873"/>
                  </a:lnTo>
                  <a:lnTo>
                    <a:pt x="82499" y="126873"/>
                  </a:lnTo>
                  <a:lnTo>
                    <a:pt x="96304" y="122301"/>
                  </a:lnTo>
                  <a:lnTo>
                    <a:pt x="99352" y="119253"/>
                  </a:lnTo>
                  <a:lnTo>
                    <a:pt x="102400" y="117729"/>
                  </a:lnTo>
                  <a:lnTo>
                    <a:pt x="103924" y="114681"/>
                  </a:lnTo>
                  <a:lnTo>
                    <a:pt x="106972" y="111544"/>
                  </a:lnTo>
                  <a:lnTo>
                    <a:pt x="108496" y="108496"/>
                  </a:lnTo>
                  <a:lnTo>
                    <a:pt x="110020" y="103924"/>
                  </a:lnTo>
                  <a:lnTo>
                    <a:pt x="110020" y="917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/>
          <p:nvPr/>
        </p:nvSpPr>
        <p:spPr>
          <a:xfrm>
            <a:off x="4968138" y="2315057"/>
            <a:ext cx="136525" cy="111760"/>
          </a:xfrm>
          <a:custGeom>
            <a:avLst/>
            <a:gdLst/>
            <a:ahLst/>
            <a:cxnLst/>
            <a:rect l="l" t="t" r="r" b="b"/>
            <a:pathLst>
              <a:path w="136525" h="111760">
                <a:moveTo>
                  <a:pt x="58000" y="0"/>
                </a:moveTo>
                <a:lnTo>
                  <a:pt x="47332" y="0"/>
                </a:lnTo>
                <a:lnTo>
                  <a:pt x="0" y="111633"/>
                </a:lnTo>
                <a:lnTo>
                  <a:pt x="12192" y="111633"/>
                </a:lnTo>
                <a:lnTo>
                  <a:pt x="58000" y="0"/>
                </a:lnTo>
                <a:close/>
              </a:path>
              <a:path w="136525" h="111760">
                <a:moveTo>
                  <a:pt x="135915" y="0"/>
                </a:moveTo>
                <a:lnTo>
                  <a:pt x="125247" y="0"/>
                </a:lnTo>
                <a:lnTo>
                  <a:pt x="77914" y="111633"/>
                </a:lnTo>
                <a:lnTo>
                  <a:pt x="88582" y="111633"/>
                </a:lnTo>
                <a:lnTo>
                  <a:pt x="1359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6" name="object 76"/>
          <p:cNvGrpSpPr/>
          <p:nvPr/>
        </p:nvGrpSpPr>
        <p:grpSpPr>
          <a:xfrm>
            <a:off x="5206365" y="2313527"/>
            <a:ext cx="1590040" cy="127000"/>
            <a:chOff x="5206365" y="2313527"/>
            <a:chExt cx="1590040" cy="127000"/>
          </a:xfrm>
        </p:grpSpPr>
        <p:sp>
          <p:nvSpPr>
            <p:cNvPr id="77" name="object 77"/>
            <p:cNvSpPr/>
            <p:nvPr/>
          </p:nvSpPr>
          <p:spPr>
            <a:xfrm>
              <a:off x="5206365" y="2313533"/>
              <a:ext cx="128905" cy="98425"/>
            </a:xfrm>
            <a:custGeom>
              <a:avLst/>
              <a:gdLst/>
              <a:ahLst/>
              <a:cxnLst/>
              <a:rect l="l" t="t" r="r" b="b"/>
              <a:pathLst>
                <a:path w="128904" h="98425">
                  <a:moveTo>
                    <a:pt x="50380" y="7620"/>
                  </a:moveTo>
                  <a:lnTo>
                    <a:pt x="0" y="7620"/>
                  </a:lnTo>
                  <a:lnTo>
                    <a:pt x="0" y="97828"/>
                  </a:lnTo>
                  <a:lnTo>
                    <a:pt x="12192" y="97828"/>
                  </a:lnTo>
                  <a:lnTo>
                    <a:pt x="12192" y="58102"/>
                  </a:lnTo>
                  <a:lnTo>
                    <a:pt x="48856" y="58102"/>
                  </a:lnTo>
                  <a:lnTo>
                    <a:pt x="48856" y="47434"/>
                  </a:lnTo>
                  <a:lnTo>
                    <a:pt x="12192" y="47434"/>
                  </a:lnTo>
                  <a:lnTo>
                    <a:pt x="12192" y="18389"/>
                  </a:lnTo>
                  <a:lnTo>
                    <a:pt x="50380" y="18389"/>
                  </a:lnTo>
                  <a:lnTo>
                    <a:pt x="50380" y="7620"/>
                  </a:lnTo>
                  <a:close/>
                </a:path>
                <a:path w="128904" h="98425">
                  <a:moveTo>
                    <a:pt x="110007" y="6096"/>
                  </a:moveTo>
                  <a:lnTo>
                    <a:pt x="106959" y="3048"/>
                  </a:lnTo>
                  <a:lnTo>
                    <a:pt x="106959" y="1524"/>
                  </a:lnTo>
                  <a:lnTo>
                    <a:pt x="103911" y="1524"/>
                  </a:lnTo>
                  <a:lnTo>
                    <a:pt x="103911" y="0"/>
                  </a:lnTo>
                  <a:lnTo>
                    <a:pt x="97726" y="0"/>
                  </a:lnTo>
                  <a:lnTo>
                    <a:pt x="96202" y="1524"/>
                  </a:lnTo>
                  <a:lnTo>
                    <a:pt x="94678" y="1524"/>
                  </a:lnTo>
                  <a:lnTo>
                    <a:pt x="93154" y="3048"/>
                  </a:lnTo>
                  <a:lnTo>
                    <a:pt x="93154" y="4572"/>
                  </a:lnTo>
                  <a:lnTo>
                    <a:pt x="91630" y="6096"/>
                  </a:lnTo>
                  <a:lnTo>
                    <a:pt x="91630" y="13716"/>
                  </a:lnTo>
                  <a:lnTo>
                    <a:pt x="93154" y="13716"/>
                  </a:lnTo>
                  <a:lnTo>
                    <a:pt x="93154" y="16852"/>
                  </a:lnTo>
                  <a:lnTo>
                    <a:pt x="94678" y="16852"/>
                  </a:lnTo>
                  <a:lnTo>
                    <a:pt x="96202" y="18376"/>
                  </a:lnTo>
                  <a:lnTo>
                    <a:pt x="105435" y="18376"/>
                  </a:lnTo>
                  <a:lnTo>
                    <a:pt x="108483" y="15328"/>
                  </a:lnTo>
                  <a:lnTo>
                    <a:pt x="108483" y="13716"/>
                  </a:lnTo>
                  <a:lnTo>
                    <a:pt x="110007" y="13716"/>
                  </a:lnTo>
                  <a:lnTo>
                    <a:pt x="110007" y="6096"/>
                  </a:lnTo>
                  <a:close/>
                </a:path>
                <a:path w="128904" h="98425">
                  <a:moveTo>
                    <a:pt x="128295" y="88671"/>
                  </a:moveTo>
                  <a:lnTo>
                    <a:pt x="108483" y="88671"/>
                  </a:lnTo>
                  <a:lnTo>
                    <a:pt x="108483" y="29044"/>
                  </a:lnTo>
                  <a:lnTo>
                    <a:pt x="76390" y="29044"/>
                  </a:lnTo>
                  <a:lnTo>
                    <a:pt x="76390" y="39712"/>
                  </a:lnTo>
                  <a:lnTo>
                    <a:pt x="96202" y="39712"/>
                  </a:lnTo>
                  <a:lnTo>
                    <a:pt x="96202" y="88671"/>
                  </a:lnTo>
                  <a:lnTo>
                    <a:pt x="73342" y="88671"/>
                  </a:lnTo>
                  <a:lnTo>
                    <a:pt x="73342" y="97815"/>
                  </a:lnTo>
                  <a:lnTo>
                    <a:pt x="128295" y="97815"/>
                  </a:lnTo>
                  <a:lnTo>
                    <a:pt x="128295" y="886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8" name="object 78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5356002" y="2313527"/>
              <a:ext cx="1440275" cy="126873"/>
            </a:xfrm>
            <a:prstGeom prst="rect">
              <a:avLst/>
            </a:prstGeom>
          </p:spPr>
        </p:pic>
      </p:grpSp>
      <p:pic>
        <p:nvPicPr>
          <p:cNvPr id="79" name="object 79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2970371" y="2308955"/>
            <a:ext cx="1441799" cy="294989"/>
          </a:xfrm>
          <a:prstGeom prst="rect">
            <a:avLst/>
          </a:prstGeom>
        </p:spPr>
      </p:pic>
      <p:grpSp>
        <p:nvGrpSpPr>
          <p:cNvPr id="80" name="object 80"/>
          <p:cNvGrpSpPr/>
          <p:nvPr/>
        </p:nvGrpSpPr>
        <p:grpSpPr>
          <a:xfrm>
            <a:off x="1663064" y="2484786"/>
            <a:ext cx="525780" cy="92075"/>
            <a:chOff x="1663064" y="2484786"/>
            <a:chExt cx="525780" cy="92075"/>
          </a:xfrm>
        </p:grpSpPr>
        <p:sp>
          <p:nvSpPr>
            <p:cNvPr id="81" name="object 81"/>
            <p:cNvSpPr/>
            <p:nvPr/>
          </p:nvSpPr>
          <p:spPr>
            <a:xfrm>
              <a:off x="1663065" y="2484792"/>
              <a:ext cx="288925" cy="92075"/>
            </a:xfrm>
            <a:custGeom>
              <a:avLst/>
              <a:gdLst/>
              <a:ahLst/>
              <a:cxnLst/>
              <a:rect l="l" t="t" r="r" b="b"/>
              <a:pathLst>
                <a:path w="288925" h="92075">
                  <a:moveTo>
                    <a:pt x="61150" y="59626"/>
                  </a:moveTo>
                  <a:lnTo>
                    <a:pt x="58102" y="53530"/>
                  </a:lnTo>
                  <a:lnTo>
                    <a:pt x="56578" y="52006"/>
                  </a:lnTo>
                  <a:lnTo>
                    <a:pt x="53428" y="50482"/>
                  </a:lnTo>
                  <a:lnTo>
                    <a:pt x="51904" y="47434"/>
                  </a:lnTo>
                  <a:lnTo>
                    <a:pt x="42760" y="42760"/>
                  </a:lnTo>
                  <a:lnTo>
                    <a:pt x="39712" y="42760"/>
                  </a:lnTo>
                  <a:lnTo>
                    <a:pt x="38188" y="41236"/>
                  </a:lnTo>
                  <a:lnTo>
                    <a:pt x="32092" y="38188"/>
                  </a:lnTo>
                  <a:lnTo>
                    <a:pt x="29044" y="38188"/>
                  </a:lnTo>
                  <a:lnTo>
                    <a:pt x="22948" y="35140"/>
                  </a:lnTo>
                  <a:lnTo>
                    <a:pt x="19900" y="32092"/>
                  </a:lnTo>
                  <a:lnTo>
                    <a:pt x="16852" y="30568"/>
                  </a:lnTo>
                  <a:lnTo>
                    <a:pt x="16852" y="29044"/>
                  </a:lnTo>
                  <a:lnTo>
                    <a:pt x="13804" y="25996"/>
                  </a:lnTo>
                  <a:lnTo>
                    <a:pt x="13804" y="18376"/>
                  </a:lnTo>
                  <a:lnTo>
                    <a:pt x="15328" y="15328"/>
                  </a:lnTo>
                  <a:lnTo>
                    <a:pt x="18376" y="13804"/>
                  </a:lnTo>
                  <a:lnTo>
                    <a:pt x="22948" y="10756"/>
                  </a:lnTo>
                  <a:lnTo>
                    <a:pt x="48856" y="10756"/>
                  </a:lnTo>
                  <a:lnTo>
                    <a:pt x="54952" y="13804"/>
                  </a:lnTo>
                  <a:lnTo>
                    <a:pt x="54952" y="1612"/>
                  </a:lnTo>
                  <a:lnTo>
                    <a:pt x="50380" y="1612"/>
                  </a:lnTo>
                  <a:lnTo>
                    <a:pt x="48856" y="0"/>
                  </a:lnTo>
                  <a:lnTo>
                    <a:pt x="24472" y="0"/>
                  </a:lnTo>
                  <a:lnTo>
                    <a:pt x="15328" y="3136"/>
                  </a:lnTo>
                  <a:lnTo>
                    <a:pt x="12192" y="4660"/>
                  </a:lnTo>
                  <a:lnTo>
                    <a:pt x="9144" y="7708"/>
                  </a:lnTo>
                  <a:lnTo>
                    <a:pt x="6096" y="9232"/>
                  </a:lnTo>
                  <a:lnTo>
                    <a:pt x="1524" y="18376"/>
                  </a:lnTo>
                  <a:lnTo>
                    <a:pt x="1524" y="30568"/>
                  </a:lnTo>
                  <a:lnTo>
                    <a:pt x="3048" y="33616"/>
                  </a:lnTo>
                  <a:lnTo>
                    <a:pt x="4572" y="35140"/>
                  </a:lnTo>
                  <a:lnTo>
                    <a:pt x="6096" y="38188"/>
                  </a:lnTo>
                  <a:lnTo>
                    <a:pt x="9144" y="39712"/>
                  </a:lnTo>
                  <a:lnTo>
                    <a:pt x="13804" y="44284"/>
                  </a:lnTo>
                  <a:lnTo>
                    <a:pt x="16852" y="44284"/>
                  </a:lnTo>
                  <a:lnTo>
                    <a:pt x="18376" y="45808"/>
                  </a:lnTo>
                  <a:lnTo>
                    <a:pt x="27520" y="50482"/>
                  </a:lnTo>
                  <a:lnTo>
                    <a:pt x="30568" y="50482"/>
                  </a:lnTo>
                  <a:lnTo>
                    <a:pt x="36664" y="53530"/>
                  </a:lnTo>
                  <a:lnTo>
                    <a:pt x="38188" y="55054"/>
                  </a:lnTo>
                  <a:lnTo>
                    <a:pt x="41236" y="56578"/>
                  </a:lnTo>
                  <a:lnTo>
                    <a:pt x="48856" y="64198"/>
                  </a:lnTo>
                  <a:lnTo>
                    <a:pt x="48856" y="68770"/>
                  </a:lnTo>
                  <a:lnTo>
                    <a:pt x="47332" y="70294"/>
                  </a:lnTo>
                  <a:lnTo>
                    <a:pt x="47332" y="73342"/>
                  </a:lnTo>
                  <a:lnTo>
                    <a:pt x="42760" y="77914"/>
                  </a:lnTo>
                  <a:lnTo>
                    <a:pt x="41236" y="77914"/>
                  </a:lnTo>
                  <a:lnTo>
                    <a:pt x="39712" y="79438"/>
                  </a:lnTo>
                  <a:lnTo>
                    <a:pt x="36664" y="79438"/>
                  </a:lnTo>
                  <a:lnTo>
                    <a:pt x="33616" y="80962"/>
                  </a:lnTo>
                  <a:lnTo>
                    <a:pt x="16852" y="80962"/>
                  </a:lnTo>
                  <a:lnTo>
                    <a:pt x="12192" y="79438"/>
                  </a:lnTo>
                  <a:lnTo>
                    <a:pt x="7620" y="79438"/>
                  </a:lnTo>
                  <a:lnTo>
                    <a:pt x="3048" y="77914"/>
                  </a:lnTo>
                  <a:lnTo>
                    <a:pt x="0" y="76390"/>
                  </a:lnTo>
                  <a:lnTo>
                    <a:pt x="0" y="88582"/>
                  </a:lnTo>
                  <a:lnTo>
                    <a:pt x="3048" y="88582"/>
                  </a:lnTo>
                  <a:lnTo>
                    <a:pt x="6096" y="90106"/>
                  </a:lnTo>
                  <a:lnTo>
                    <a:pt x="12192" y="90106"/>
                  </a:lnTo>
                  <a:lnTo>
                    <a:pt x="13804" y="91630"/>
                  </a:lnTo>
                  <a:lnTo>
                    <a:pt x="35140" y="91630"/>
                  </a:lnTo>
                  <a:lnTo>
                    <a:pt x="59626" y="73342"/>
                  </a:lnTo>
                  <a:lnTo>
                    <a:pt x="61150" y="70294"/>
                  </a:lnTo>
                  <a:lnTo>
                    <a:pt x="61150" y="65722"/>
                  </a:lnTo>
                  <a:lnTo>
                    <a:pt x="61150" y="59626"/>
                  </a:lnTo>
                  <a:close/>
                </a:path>
                <a:path w="288925" h="92075">
                  <a:moveTo>
                    <a:pt x="134391" y="24485"/>
                  </a:moveTo>
                  <a:lnTo>
                    <a:pt x="128295" y="21437"/>
                  </a:lnTo>
                  <a:lnTo>
                    <a:pt x="122199" y="21437"/>
                  </a:lnTo>
                  <a:lnTo>
                    <a:pt x="119151" y="19913"/>
                  </a:lnTo>
                  <a:lnTo>
                    <a:pt x="111531" y="19913"/>
                  </a:lnTo>
                  <a:lnTo>
                    <a:pt x="105435" y="21437"/>
                  </a:lnTo>
                  <a:lnTo>
                    <a:pt x="102298" y="22961"/>
                  </a:lnTo>
                  <a:lnTo>
                    <a:pt x="97726" y="24485"/>
                  </a:lnTo>
                  <a:lnTo>
                    <a:pt x="80962" y="51917"/>
                  </a:lnTo>
                  <a:lnTo>
                    <a:pt x="80962" y="56489"/>
                  </a:lnTo>
                  <a:lnTo>
                    <a:pt x="100622" y="89344"/>
                  </a:lnTo>
                  <a:lnTo>
                    <a:pt x="114579" y="91630"/>
                  </a:lnTo>
                  <a:lnTo>
                    <a:pt x="122199" y="91630"/>
                  </a:lnTo>
                  <a:lnTo>
                    <a:pt x="125247" y="90106"/>
                  </a:lnTo>
                  <a:lnTo>
                    <a:pt x="128295" y="90106"/>
                  </a:lnTo>
                  <a:lnTo>
                    <a:pt x="131343" y="88582"/>
                  </a:lnTo>
                  <a:lnTo>
                    <a:pt x="134391" y="88582"/>
                  </a:lnTo>
                  <a:lnTo>
                    <a:pt x="134391" y="76390"/>
                  </a:lnTo>
                  <a:lnTo>
                    <a:pt x="128295" y="79438"/>
                  </a:lnTo>
                  <a:lnTo>
                    <a:pt x="125247" y="79438"/>
                  </a:lnTo>
                  <a:lnTo>
                    <a:pt x="122199" y="80962"/>
                  </a:lnTo>
                  <a:lnTo>
                    <a:pt x="110007" y="80962"/>
                  </a:lnTo>
                  <a:lnTo>
                    <a:pt x="103911" y="79438"/>
                  </a:lnTo>
                  <a:lnTo>
                    <a:pt x="99250" y="74866"/>
                  </a:lnTo>
                  <a:lnTo>
                    <a:pt x="96202" y="70294"/>
                  </a:lnTo>
                  <a:lnTo>
                    <a:pt x="93154" y="64109"/>
                  </a:lnTo>
                  <a:lnTo>
                    <a:pt x="93154" y="51917"/>
                  </a:lnTo>
                  <a:lnTo>
                    <a:pt x="94678" y="48869"/>
                  </a:lnTo>
                  <a:lnTo>
                    <a:pt x="94678" y="45821"/>
                  </a:lnTo>
                  <a:lnTo>
                    <a:pt x="97726" y="39725"/>
                  </a:lnTo>
                  <a:lnTo>
                    <a:pt x="100774" y="38201"/>
                  </a:lnTo>
                  <a:lnTo>
                    <a:pt x="102298" y="35153"/>
                  </a:lnTo>
                  <a:lnTo>
                    <a:pt x="105435" y="33629"/>
                  </a:lnTo>
                  <a:lnTo>
                    <a:pt x="106959" y="32105"/>
                  </a:lnTo>
                  <a:lnTo>
                    <a:pt x="110007" y="30581"/>
                  </a:lnTo>
                  <a:lnTo>
                    <a:pt x="122199" y="30581"/>
                  </a:lnTo>
                  <a:lnTo>
                    <a:pt x="125247" y="32105"/>
                  </a:lnTo>
                  <a:lnTo>
                    <a:pt x="128295" y="32105"/>
                  </a:lnTo>
                  <a:lnTo>
                    <a:pt x="134391" y="35153"/>
                  </a:lnTo>
                  <a:lnTo>
                    <a:pt x="134391" y="24485"/>
                  </a:lnTo>
                  <a:close/>
                </a:path>
                <a:path w="288925" h="92075">
                  <a:moveTo>
                    <a:pt x="212305" y="35140"/>
                  </a:moveTo>
                  <a:lnTo>
                    <a:pt x="210781" y="33616"/>
                  </a:lnTo>
                  <a:lnTo>
                    <a:pt x="209257" y="30568"/>
                  </a:lnTo>
                  <a:lnTo>
                    <a:pt x="207733" y="27432"/>
                  </a:lnTo>
                  <a:lnTo>
                    <a:pt x="204685" y="25908"/>
                  </a:lnTo>
                  <a:lnTo>
                    <a:pt x="203161" y="24384"/>
                  </a:lnTo>
                  <a:lnTo>
                    <a:pt x="197065" y="21336"/>
                  </a:lnTo>
                  <a:lnTo>
                    <a:pt x="194017" y="21336"/>
                  </a:lnTo>
                  <a:lnTo>
                    <a:pt x="189445" y="19812"/>
                  </a:lnTo>
                  <a:lnTo>
                    <a:pt x="181825" y="19812"/>
                  </a:lnTo>
                  <a:lnTo>
                    <a:pt x="178689" y="21336"/>
                  </a:lnTo>
                  <a:lnTo>
                    <a:pt x="171069" y="21336"/>
                  </a:lnTo>
                  <a:lnTo>
                    <a:pt x="168021" y="22860"/>
                  </a:lnTo>
                  <a:lnTo>
                    <a:pt x="164973" y="22860"/>
                  </a:lnTo>
                  <a:lnTo>
                    <a:pt x="163449" y="24384"/>
                  </a:lnTo>
                  <a:lnTo>
                    <a:pt x="161925" y="24384"/>
                  </a:lnTo>
                  <a:lnTo>
                    <a:pt x="161925" y="35140"/>
                  </a:lnTo>
                  <a:lnTo>
                    <a:pt x="164973" y="33616"/>
                  </a:lnTo>
                  <a:lnTo>
                    <a:pt x="169545" y="32092"/>
                  </a:lnTo>
                  <a:lnTo>
                    <a:pt x="172593" y="32092"/>
                  </a:lnTo>
                  <a:lnTo>
                    <a:pt x="177165" y="30568"/>
                  </a:lnTo>
                  <a:lnTo>
                    <a:pt x="189445" y="30568"/>
                  </a:lnTo>
                  <a:lnTo>
                    <a:pt x="194017" y="32092"/>
                  </a:lnTo>
                  <a:lnTo>
                    <a:pt x="197065" y="33616"/>
                  </a:lnTo>
                  <a:lnTo>
                    <a:pt x="200113" y="39712"/>
                  </a:lnTo>
                  <a:lnTo>
                    <a:pt x="200113" y="50380"/>
                  </a:lnTo>
                  <a:lnTo>
                    <a:pt x="200113" y="59524"/>
                  </a:lnTo>
                  <a:lnTo>
                    <a:pt x="200113" y="71818"/>
                  </a:lnTo>
                  <a:lnTo>
                    <a:pt x="197065" y="74866"/>
                  </a:lnTo>
                  <a:lnTo>
                    <a:pt x="192493" y="77914"/>
                  </a:lnTo>
                  <a:lnTo>
                    <a:pt x="186397" y="80962"/>
                  </a:lnTo>
                  <a:lnTo>
                    <a:pt x="172593" y="80962"/>
                  </a:lnTo>
                  <a:lnTo>
                    <a:pt x="172593" y="79438"/>
                  </a:lnTo>
                  <a:lnTo>
                    <a:pt x="171069" y="77914"/>
                  </a:lnTo>
                  <a:lnTo>
                    <a:pt x="169545" y="77914"/>
                  </a:lnTo>
                  <a:lnTo>
                    <a:pt x="169545" y="74866"/>
                  </a:lnTo>
                  <a:lnTo>
                    <a:pt x="168021" y="74866"/>
                  </a:lnTo>
                  <a:lnTo>
                    <a:pt x="168021" y="67246"/>
                  </a:lnTo>
                  <a:lnTo>
                    <a:pt x="169545" y="65722"/>
                  </a:lnTo>
                  <a:lnTo>
                    <a:pt x="169545" y="64198"/>
                  </a:lnTo>
                  <a:lnTo>
                    <a:pt x="171069" y="64198"/>
                  </a:lnTo>
                  <a:lnTo>
                    <a:pt x="172593" y="62674"/>
                  </a:lnTo>
                  <a:lnTo>
                    <a:pt x="174117" y="61048"/>
                  </a:lnTo>
                  <a:lnTo>
                    <a:pt x="175641" y="61048"/>
                  </a:lnTo>
                  <a:lnTo>
                    <a:pt x="177165" y="59524"/>
                  </a:lnTo>
                  <a:lnTo>
                    <a:pt x="200113" y="59524"/>
                  </a:lnTo>
                  <a:lnTo>
                    <a:pt x="200113" y="50380"/>
                  </a:lnTo>
                  <a:lnTo>
                    <a:pt x="175641" y="50380"/>
                  </a:lnTo>
                  <a:lnTo>
                    <a:pt x="168021" y="51904"/>
                  </a:lnTo>
                  <a:lnTo>
                    <a:pt x="163449" y="56476"/>
                  </a:lnTo>
                  <a:lnTo>
                    <a:pt x="158877" y="59524"/>
                  </a:lnTo>
                  <a:lnTo>
                    <a:pt x="155829" y="65722"/>
                  </a:lnTo>
                  <a:lnTo>
                    <a:pt x="155829" y="77914"/>
                  </a:lnTo>
                  <a:lnTo>
                    <a:pt x="157353" y="79438"/>
                  </a:lnTo>
                  <a:lnTo>
                    <a:pt x="157353" y="82486"/>
                  </a:lnTo>
                  <a:lnTo>
                    <a:pt x="160401" y="85534"/>
                  </a:lnTo>
                  <a:lnTo>
                    <a:pt x="163449" y="87058"/>
                  </a:lnTo>
                  <a:lnTo>
                    <a:pt x="164973" y="88582"/>
                  </a:lnTo>
                  <a:lnTo>
                    <a:pt x="171069" y="91630"/>
                  </a:lnTo>
                  <a:lnTo>
                    <a:pt x="181825" y="91630"/>
                  </a:lnTo>
                  <a:lnTo>
                    <a:pt x="190969" y="88582"/>
                  </a:lnTo>
                  <a:lnTo>
                    <a:pt x="194017" y="87058"/>
                  </a:lnTo>
                  <a:lnTo>
                    <a:pt x="198589" y="85534"/>
                  </a:lnTo>
                  <a:lnTo>
                    <a:pt x="201637" y="80962"/>
                  </a:lnTo>
                  <a:lnTo>
                    <a:pt x="201637" y="90106"/>
                  </a:lnTo>
                  <a:lnTo>
                    <a:pt x="212305" y="90106"/>
                  </a:lnTo>
                  <a:lnTo>
                    <a:pt x="212305" y="59524"/>
                  </a:lnTo>
                  <a:lnTo>
                    <a:pt x="212305" y="35140"/>
                  </a:lnTo>
                  <a:close/>
                </a:path>
                <a:path w="288925" h="92075">
                  <a:moveTo>
                    <a:pt x="288696" y="36576"/>
                  </a:moveTo>
                  <a:lnTo>
                    <a:pt x="287172" y="30480"/>
                  </a:lnTo>
                  <a:lnTo>
                    <a:pt x="284124" y="25908"/>
                  </a:lnTo>
                  <a:lnTo>
                    <a:pt x="274980" y="19812"/>
                  </a:lnTo>
                  <a:lnTo>
                    <a:pt x="264210" y="19812"/>
                  </a:lnTo>
                  <a:lnTo>
                    <a:pt x="261162" y="21336"/>
                  </a:lnTo>
                  <a:lnTo>
                    <a:pt x="258114" y="21336"/>
                  </a:lnTo>
                  <a:lnTo>
                    <a:pt x="255066" y="24384"/>
                  </a:lnTo>
                  <a:lnTo>
                    <a:pt x="252018" y="24384"/>
                  </a:lnTo>
                  <a:lnTo>
                    <a:pt x="248970" y="27432"/>
                  </a:lnTo>
                  <a:lnTo>
                    <a:pt x="247446" y="30480"/>
                  </a:lnTo>
                  <a:lnTo>
                    <a:pt x="244398" y="32004"/>
                  </a:lnTo>
                  <a:lnTo>
                    <a:pt x="244398" y="21336"/>
                  </a:lnTo>
                  <a:lnTo>
                    <a:pt x="233730" y="21336"/>
                  </a:lnTo>
                  <a:lnTo>
                    <a:pt x="233730" y="90004"/>
                  </a:lnTo>
                  <a:lnTo>
                    <a:pt x="245922" y="90004"/>
                  </a:lnTo>
                  <a:lnTo>
                    <a:pt x="245922" y="44196"/>
                  </a:lnTo>
                  <a:lnTo>
                    <a:pt x="247446" y="41148"/>
                  </a:lnTo>
                  <a:lnTo>
                    <a:pt x="250494" y="39624"/>
                  </a:lnTo>
                  <a:lnTo>
                    <a:pt x="258114" y="32004"/>
                  </a:lnTo>
                  <a:lnTo>
                    <a:pt x="259638" y="32004"/>
                  </a:lnTo>
                  <a:lnTo>
                    <a:pt x="261162" y="30480"/>
                  </a:lnTo>
                  <a:lnTo>
                    <a:pt x="268884" y="30480"/>
                  </a:lnTo>
                  <a:lnTo>
                    <a:pt x="271932" y="32004"/>
                  </a:lnTo>
                  <a:lnTo>
                    <a:pt x="276504" y="36576"/>
                  </a:lnTo>
                  <a:lnTo>
                    <a:pt x="278028" y="41148"/>
                  </a:lnTo>
                  <a:lnTo>
                    <a:pt x="278028" y="90004"/>
                  </a:lnTo>
                  <a:lnTo>
                    <a:pt x="288696" y="90004"/>
                  </a:lnTo>
                  <a:lnTo>
                    <a:pt x="288696" y="36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2" name="object 82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1974627" y="2504598"/>
              <a:ext cx="134397" cy="71723"/>
            </a:xfrm>
            <a:prstGeom prst="rect">
              <a:avLst/>
            </a:prstGeom>
          </p:spPr>
        </p:pic>
        <p:sp>
          <p:nvSpPr>
            <p:cNvPr id="83" name="object 83"/>
            <p:cNvSpPr/>
            <p:nvPr/>
          </p:nvSpPr>
          <p:spPr>
            <a:xfrm>
              <a:off x="2131980" y="2504598"/>
              <a:ext cx="56515" cy="70485"/>
            </a:xfrm>
            <a:custGeom>
              <a:avLst/>
              <a:gdLst/>
              <a:ahLst/>
              <a:cxnLst/>
              <a:rect l="l" t="t" r="r" b="b"/>
              <a:pathLst>
                <a:path w="56514" h="70485">
                  <a:moveTo>
                    <a:pt x="12192" y="70199"/>
                  </a:moveTo>
                  <a:lnTo>
                    <a:pt x="0" y="70199"/>
                  </a:lnTo>
                  <a:lnTo>
                    <a:pt x="0" y="1524"/>
                  </a:lnTo>
                  <a:lnTo>
                    <a:pt x="10668" y="1524"/>
                  </a:lnTo>
                  <a:lnTo>
                    <a:pt x="10668" y="13716"/>
                  </a:lnTo>
                  <a:lnTo>
                    <a:pt x="18288" y="6096"/>
                  </a:lnTo>
                  <a:lnTo>
                    <a:pt x="22955" y="3048"/>
                  </a:lnTo>
                  <a:lnTo>
                    <a:pt x="27527" y="1524"/>
                  </a:lnTo>
                  <a:lnTo>
                    <a:pt x="30575" y="0"/>
                  </a:lnTo>
                  <a:lnTo>
                    <a:pt x="41243" y="0"/>
                  </a:lnTo>
                  <a:lnTo>
                    <a:pt x="47339" y="3048"/>
                  </a:lnTo>
                  <a:lnTo>
                    <a:pt x="50387" y="7620"/>
                  </a:lnTo>
                  <a:lnTo>
                    <a:pt x="54959" y="12192"/>
                  </a:lnTo>
                  <a:lnTo>
                    <a:pt x="56483" y="18288"/>
                  </a:lnTo>
                  <a:lnTo>
                    <a:pt x="56483" y="27432"/>
                  </a:lnTo>
                  <a:lnTo>
                    <a:pt x="44291" y="27432"/>
                  </a:lnTo>
                  <a:lnTo>
                    <a:pt x="44291" y="21336"/>
                  </a:lnTo>
                  <a:lnTo>
                    <a:pt x="42767" y="16764"/>
                  </a:lnTo>
                  <a:lnTo>
                    <a:pt x="41243" y="15240"/>
                  </a:lnTo>
                  <a:lnTo>
                    <a:pt x="39719" y="12192"/>
                  </a:lnTo>
                  <a:lnTo>
                    <a:pt x="36671" y="10668"/>
                  </a:lnTo>
                  <a:lnTo>
                    <a:pt x="30575" y="10668"/>
                  </a:lnTo>
                  <a:lnTo>
                    <a:pt x="27527" y="12192"/>
                  </a:lnTo>
                  <a:lnTo>
                    <a:pt x="26003" y="12192"/>
                  </a:lnTo>
                  <a:lnTo>
                    <a:pt x="24479" y="13716"/>
                  </a:lnTo>
                  <a:lnTo>
                    <a:pt x="22955" y="13716"/>
                  </a:lnTo>
                  <a:lnTo>
                    <a:pt x="19812" y="16764"/>
                  </a:lnTo>
                  <a:lnTo>
                    <a:pt x="18288" y="19812"/>
                  </a:lnTo>
                  <a:lnTo>
                    <a:pt x="15240" y="21336"/>
                  </a:lnTo>
                  <a:lnTo>
                    <a:pt x="13716" y="22860"/>
                  </a:lnTo>
                  <a:lnTo>
                    <a:pt x="12192" y="25908"/>
                  </a:lnTo>
                  <a:lnTo>
                    <a:pt x="12192" y="701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/>
          <p:nvPr/>
        </p:nvSpPr>
        <p:spPr>
          <a:xfrm>
            <a:off x="2283231" y="2504706"/>
            <a:ext cx="130175" cy="71755"/>
          </a:xfrm>
          <a:custGeom>
            <a:avLst/>
            <a:gdLst/>
            <a:ahLst/>
            <a:cxnLst/>
            <a:rect l="l" t="t" r="r" b="b"/>
            <a:pathLst>
              <a:path w="130175" h="71755">
                <a:moveTo>
                  <a:pt x="51917" y="44284"/>
                </a:moveTo>
                <a:lnTo>
                  <a:pt x="44297" y="36664"/>
                </a:lnTo>
                <a:lnTo>
                  <a:pt x="35153" y="32092"/>
                </a:lnTo>
                <a:lnTo>
                  <a:pt x="30581" y="32092"/>
                </a:lnTo>
                <a:lnTo>
                  <a:pt x="27533" y="30568"/>
                </a:lnTo>
                <a:lnTo>
                  <a:pt x="24384" y="29044"/>
                </a:lnTo>
                <a:lnTo>
                  <a:pt x="21336" y="29044"/>
                </a:lnTo>
                <a:lnTo>
                  <a:pt x="19812" y="27520"/>
                </a:lnTo>
                <a:lnTo>
                  <a:pt x="16764" y="25908"/>
                </a:lnTo>
                <a:lnTo>
                  <a:pt x="12192" y="21336"/>
                </a:lnTo>
                <a:lnTo>
                  <a:pt x="12192" y="18288"/>
                </a:lnTo>
                <a:lnTo>
                  <a:pt x="13716" y="16764"/>
                </a:lnTo>
                <a:lnTo>
                  <a:pt x="13716" y="15240"/>
                </a:lnTo>
                <a:lnTo>
                  <a:pt x="16764" y="12192"/>
                </a:lnTo>
                <a:lnTo>
                  <a:pt x="19812" y="12192"/>
                </a:lnTo>
                <a:lnTo>
                  <a:pt x="21336" y="10668"/>
                </a:lnTo>
                <a:lnTo>
                  <a:pt x="41249" y="10668"/>
                </a:lnTo>
                <a:lnTo>
                  <a:pt x="44297" y="12192"/>
                </a:lnTo>
                <a:lnTo>
                  <a:pt x="48869" y="13716"/>
                </a:lnTo>
                <a:lnTo>
                  <a:pt x="48869" y="10668"/>
                </a:lnTo>
                <a:lnTo>
                  <a:pt x="48869" y="3048"/>
                </a:lnTo>
                <a:lnTo>
                  <a:pt x="44297" y="1524"/>
                </a:lnTo>
                <a:lnTo>
                  <a:pt x="38201" y="1524"/>
                </a:lnTo>
                <a:lnTo>
                  <a:pt x="35153" y="0"/>
                </a:lnTo>
                <a:lnTo>
                  <a:pt x="22860" y="0"/>
                </a:lnTo>
                <a:lnTo>
                  <a:pt x="18288" y="1524"/>
                </a:lnTo>
                <a:lnTo>
                  <a:pt x="15240" y="3048"/>
                </a:lnTo>
                <a:lnTo>
                  <a:pt x="10668" y="3048"/>
                </a:lnTo>
                <a:lnTo>
                  <a:pt x="3048" y="10668"/>
                </a:lnTo>
                <a:lnTo>
                  <a:pt x="1524" y="13716"/>
                </a:lnTo>
                <a:lnTo>
                  <a:pt x="1524" y="15240"/>
                </a:lnTo>
                <a:lnTo>
                  <a:pt x="0" y="18288"/>
                </a:lnTo>
                <a:lnTo>
                  <a:pt x="0" y="22860"/>
                </a:lnTo>
                <a:lnTo>
                  <a:pt x="1524" y="25908"/>
                </a:lnTo>
                <a:lnTo>
                  <a:pt x="1524" y="27520"/>
                </a:lnTo>
                <a:lnTo>
                  <a:pt x="3048" y="29044"/>
                </a:lnTo>
                <a:lnTo>
                  <a:pt x="4572" y="32092"/>
                </a:lnTo>
                <a:lnTo>
                  <a:pt x="6096" y="33616"/>
                </a:lnTo>
                <a:lnTo>
                  <a:pt x="9144" y="35140"/>
                </a:lnTo>
                <a:lnTo>
                  <a:pt x="10668" y="36664"/>
                </a:lnTo>
                <a:lnTo>
                  <a:pt x="13716" y="36664"/>
                </a:lnTo>
                <a:lnTo>
                  <a:pt x="16764" y="38188"/>
                </a:lnTo>
                <a:lnTo>
                  <a:pt x="18288" y="39712"/>
                </a:lnTo>
                <a:lnTo>
                  <a:pt x="21336" y="39712"/>
                </a:lnTo>
                <a:lnTo>
                  <a:pt x="25908" y="41236"/>
                </a:lnTo>
                <a:lnTo>
                  <a:pt x="29057" y="42760"/>
                </a:lnTo>
                <a:lnTo>
                  <a:pt x="32105" y="44284"/>
                </a:lnTo>
                <a:lnTo>
                  <a:pt x="35153" y="44284"/>
                </a:lnTo>
                <a:lnTo>
                  <a:pt x="39725" y="48856"/>
                </a:lnTo>
                <a:lnTo>
                  <a:pt x="39725" y="54952"/>
                </a:lnTo>
                <a:lnTo>
                  <a:pt x="38201" y="58000"/>
                </a:lnTo>
                <a:lnTo>
                  <a:pt x="36677" y="59524"/>
                </a:lnTo>
                <a:lnTo>
                  <a:pt x="33629" y="61048"/>
                </a:lnTo>
                <a:lnTo>
                  <a:pt x="12192" y="61048"/>
                </a:lnTo>
                <a:lnTo>
                  <a:pt x="7620" y="59524"/>
                </a:lnTo>
                <a:lnTo>
                  <a:pt x="3048" y="59524"/>
                </a:lnTo>
                <a:lnTo>
                  <a:pt x="0" y="58000"/>
                </a:lnTo>
                <a:lnTo>
                  <a:pt x="0" y="68668"/>
                </a:lnTo>
                <a:lnTo>
                  <a:pt x="3048" y="70192"/>
                </a:lnTo>
                <a:lnTo>
                  <a:pt x="7620" y="70192"/>
                </a:lnTo>
                <a:lnTo>
                  <a:pt x="10668" y="71716"/>
                </a:lnTo>
                <a:lnTo>
                  <a:pt x="30581" y="71716"/>
                </a:lnTo>
                <a:lnTo>
                  <a:pt x="32105" y="70192"/>
                </a:lnTo>
                <a:lnTo>
                  <a:pt x="36677" y="70192"/>
                </a:lnTo>
                <a:lnTo>
                  <a:pt x="39725" y="68668"/>
                </a:lnTo>
                <a:lnTo>
                  <a:pt x="41249" y="68668"/>
                </a:lnTo>
                <a:lnTo>
                  <a:pt x="44297" y="65620"/>
                </a:lnTo>
                <a:lnTo>
                  <a:pt x="47345" y="64096"/>
                </a:lnTo>
                <a:lnTo>
                  <a:pt x="47345" y="62572"/>
                </a:lnTo>
                <a:lnTo>
                  <a:pt x="48869" y="61048"/>
                </a:lnTo>
                <a:lnTo>
                  <a:pt x="51917" y="58000"/>
                </a:lnTo>
                <a:lnTo>
                  <a:pt x="51917" y="44284"/>
                </a:lnTo>
                <a:close/>
              </a:path>
              <a:path w="130175" h="71755">
                <a:moveTo>
                  <a:pt x="129730" y="4572"/>
                </a:moveTo>
                <a:lnTo>
                  <a:pt x="123634" y="1524"/>
                </a:lnTo>
                <a:lnTo>
                  <a:pt x="117449" y="1524"/>
                </a:lnTo>
                <a:lnTo>
                  <a:pt x="114401" y="0"/>
                </a:lnTo>
                <a:lnTo>
                  <a:pt x="105257" y="0"/>
                </a:lnTo>
                <a:lnTo>
                  <a:pt x="91541" y="4572"/>
                </a:lnTo>
                <a:lnTo>
                  <a:pt x="79248" y="16764"/>
                </a:lnTo>
                <a:lnTo>
                  <a:pt x="76200" y="25908"/>
                </a:lnTo>
                <a:lnTo>
                  <a:pt x="76200" y="36664"/>
                </a:lnTo>
                <a:lnTo>
                  <a:pt x="102133" y="71145"/>
                </a:lnTo>
                <a:lnTo>
                  <a:pt x="109829" y="71716"/>
                </a:lnTo>
                <a:lnTo>
                  <a:pt x="115925" y="71716"/>
                </a:lnTo>
                <a:lnTo>
                  <a:pt x="118973" y="70192"/>
                </a:lnTo>
                <a:lnTo>
                  <a:pt x="123634" y="70192"/>
                </a:lnTo>
                <a:lnTo>
                  <a:pt x="126682" y="68668"/>
                </a:lnTo>
                <a:lnTo>
                  <a:pt x="129730" y="68668"/>
                </a:lnTo>
                <a:lnTo>
                  <a:pt x="129730" y="56476"/>
                </a:lnTo>
                <a:lnTo>
                  <a:pt x="123634" y="59524"/>
                </a:lnTo>
                <a:lnTo>
                  <a:pt x="120497" y="59524"/>
                </a:lnTo>
                <a:lnTo>
                  <a:pt x="117449" y="61048"/>
                </a:lnTo>
                <a:lnTo>
                  <a:pt x="103733" y="61048"/>
                </a:lnTo>
                <a:lnTo>
                  <a:pt x="97637" y="59524"/>
                </a:lnTo>
                <a:lnTo>
                  <a:pt x="94589" y="54952"/>
                </a:lnTo>
                <a:lnTo>
                  <a:pt x="90017" y="50380"/>
                </a:lnTo>
                <a:lnTo>
                  <a:pt x="88493" y="44284"/>
                </a:lnTo>
                <a:lnTo>
                  <a:pt x="88493" y="28956"/>
                </a:lnTo>
                <a:lnTo>
                  <a:pt x="93065" y="19812"/>
                </a:lnTo>
                <a:lnTo>
                  <a:pt x="94589" y="18288"/>
                </a:lnTo>
                <a:lnTo>
                  <a:pt x="96113" y="15240"/>
                </a:lnTo>
                <a:lnTo>
                  <a:pt x="105257" y="10668"/>
                </a:lnTo>
                <a:lnTo>
                  <a:pt x="117449" y="10668"/>
                </a:lnTo>
                <a:lnTo>
                  <a:pt x="120497" y="12192"/>
                </a:lnTo>
                <a:lnTo>
                  <a:pt x="123634" y="12192"/>
                </a:lnTo>
                <a:lnTo>
                  <a:pt x="129730" y="15240"/>
                </a:lnTo>
                <a:lnTo>
                  <a:pt x="129730" y="45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512218" y="2521457"/>
            <a:ext cx="58419" cy="33655"/>
          </a:xfrm>
          <a:custGeom>
            <a:avLst/>
            <a:gdLst/>
            <a:ahLst/>
            <a:cxnLst/>
            <a:rect l="l" t="t" r="r" b="b"/>
            <a:pathLst>
              <a:path w="58419" h="33655">
                <a:moveTo>
                  <a:pt x="58102" y="9144"/>
                </a:moveTo>
                <a:lnTo>
                  <a:pt x="0" y="9144"/>
                </a:lnTo>
                <a:lnTo>
                  <a:pt x="0" y="0"/>
                </a:lnTo>
                <a:lnTo>
                  <a:pt x="58102" y="0"/>
                </a:lnTo>
                <a:lnTo>
                  <a:pt x="58102" y="9144"/>
                </a:lnTo>
                <a:close/>
              </a:path>
              <a:path w="58419" h="33655">
                <a:moveTo>
                  <a:pt x="58102" y="33623"/>
                </a:moveTo>
                <a:lnTo>
                  <a:pt x="0" y="33623"/>
                </a:lnTo>
                <a:lnTo>
                  <a:pt x="0" y="22860"/>
                </a:lnTo>
                <a:lnTo>
                  <a:pt x="58102" y="22860"/>
                </a:lnTo>
                <a:lnTo>
                  <a:pt x="58102" y="336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6" name="object 86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2664999" y="2504598"/>
            <a:ext cx="218408" cy="71818"/>
          </a:xfrm>
          <a:prstGeom prst="rect">
            <a:avLst/>
          </a:prstGeom>
        </p:spPr>
      </p:pic>
      <p:pic>
        <p:nvPicPr>
          <p:cNvPr id="87" name="object 87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1661541" y="2801207"/>
            <a:ext cx="1507426" cy="294989"/>
          </a:xfrm>
          <a:prstGeom prst="rect">
            <a:avLst/>
          </a:prstGeom>
        </p:spPr>
      </p:pic>
      <p:pic>
        <p:nvPicPr>
          <p:cNvPr id="88" name="object 88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1661541" y="3294888"/>
            <a:ext cx="1965674" cy="293560"/>
          </a:xfrm>
          <a:prstGeom prst="rect">
            <a:avLst/>
          </a:prstGeom>
        </p:spPr>
      </p:pic>
      <p:grpSp>
        <p:nvGrpSpPr>
          <p:cNvPr id="89" name="object 89"/>
          <p:cNvGrpSpPr/>
          <p:nvPr/>
        </p:nvGrpSpPr>
        <p:grpSpPr>
          <a:xfrm>
            <a:off x="1661541" y="3797808"/>
            <a:ext cx="367030" cy="92075"/>
            <a:chOff x="1661541" y="3797808"/>
            <a:chExt cx="367030" cy="92075"/>
          </a:xfrm>
        </p:grpSpPr>
        <p:pic>
          <p:nvPicPr>
            <p:cNvPr id="90" name="object 90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1661541" y="3797808"/>
              <a:ext cx="215360" cy="91725"/>
            </a:xfrm>
            <a:prstGeom prst="rect">
              <a:avLst/>
            </a:prstGeom>
          </p:spPr>
        </p:pic>
        <p:sp>
          <p:nvSpPr>
            <p:cNvPr id="91" name="object 91"/>
            <p:cNvSpPr/>
            <p:nvPr/>
          </p:nvSpPr>
          <p:spPr>
            <a:xfrm>
              <a:off x="1912048" y="3819245"/>
              <a:ext cx="116205" cy="70485"/>
            </a:xfrm>
            <a:custGeom>
              <a:avLst/>
              <a:gdLst/>
              <a:ahLst/>
              <a:cxnLst/>
              <a:rect l="l" t="t" r="r" b="b"/>
              <a:pathLst>
                <a:path w="116205" h="70485">
                  <a:moveTo>
                    <a:pt x="22860" y="55156"/>
                  </a:moveTo>
                  <a:lnTo>
                    <a:pt x="21336" y="53632"/>
                  </a:lnTo>
                  <a:lnTo>
                    <a:pt x="21336" y="52108"/>
                  </a:lnTo>
                  <a:lnTo>
                    <a:pt x="19812" y="50482"/>
                  </a:lnTo>
                  <a:lnTo>
                    <a:pt x="18288" y="50482"/>
                  </a:lnTo>
                  <a:lnTo>
                    <a:pt x="18288" y="48958"/>
                  </a:lnTo>
                  <a:lnTo>
                    <a:pt x="16764" y="48958"/>
                  </a:lnTo>
                  <a:lnTo>
                    <a:pt x="15240" y="47434"/>
                  </a:lnTo>
                  <a:lnTo>
                    <a:pt x="9144" y="47434"/>
                  </a:lnTo>
                  <a:lnTo>
                    <a:pt x="7620" y="48958"/>
                  </a:lnTo>
                  <a:lnTo>
                    <a:pt x="6096" y="48958"/>
                  </a:lnTo>
                  <a:lnTo>
                    <a:pt x="4572" y="50482"/>
                  </a:lnTo>
                  <a:lnTo>
                    <a:pt x="3048" y="52108"/>
                  </a:lnTo>
                  <a:lnTo>
                    <a:pt x="1524" y="53632"/>
                  </a:lnTo>
                  <a:lnTo>
                    <a:pt x="1524" y="56680"/>
                  </a:lnTo>
                  <a:lnTo>
                    <a:pt x="0" y="58204"/>
                  </a:lnTo>
                  <a:lnTo>
                    <a:pt x="0" y="61252"/>
                  </a:lnTo>
                  <a:lnTo>
                    <a:pt x="1524" y="62776"/>
                  </a:lnTo>
                  <a:lnTo>
                    <a:pt x="1524" y="65824"/>
                  </a:lnTo>
                  <a:lnTo>
                    <a:pt x="3048" y="65824"/>
                  </a:lnTo>
                  <a:lnTo>
                    <a:pt x="4572" y="67348"/>
                  </a:lnTo>
                  <a:lnTo>
                    <a:pt x="4572" y="68872"/>
                  </a:lnTo>
                  <a:lnTo>
                    <a:pt x="6096" y="68872"/>
                  </a:lnTo>
                  <a:lnTo>
                    <a:pt x="7620" y="70396"/>
                  </a:lnTo>
                  <a:lnTo>
                    <a:pt x="16764" y="70396"/>
                  </a:lnTo>
                  <a:lnTo>
                    <a:pt x="22860" y="64300"/>
                  </a:lnTo>
                  <a:lnTo>
                    <a:pt x="22860" y="55156"/>
                  </a:lnTo>
                  <a:close/>
                </a:path>
                <a:path w="116205" h="70485">
                  <a:moveTo>
                    <a:pt x="116103" y="3048"/>
                  </a:moveTo>
                  <a:lnTo>
                    <a:pt x="110007" y="0"/>
                  </a:lnTo>
                  <a:lnTo>
                    <a:pt x="87045" y="0"/>
                  </a:lnTo>
                  <a:lnTo>
                    <a:pt x="65709" y="21424"/>
                  </a:lnTo>
                  <a:lnTo>
                    <a:pt x="62572" y="25996"/>
                  </a:lnTo>
                  <a:lnTo>
                    <a:pt x="62572" y="35140"/>
                  </a:lnTo>
                  <a:lnTo>
                    <a:pt x="63157" y="43535"/>
                  </a:lnTo>
                  <a:lnTo>
                    <a:pt x="96189" y="70294"/>
                  </a:lnTo>
                  <a:lnTo>
                    <a:pt x="103809" y="70294"/>
                  </a:lnTo>
                  <a:lnTo>
                    <a:pt x="106857" y="68770"/>
                  </a:lnTo>
                  <a:lnTo>
                    <a:pt x="113055" y="68770"/>
                  </a:lnTo>
                  <a:lnTo>
                    <a:pt x="116103" y="67246"/>
                  </a:lnTo>
                  <a:lnTo>
                    <a:pt x="116103" y="55054"/>
                  </a:lnTo>
                  <a:lnTo>
                    <a:pt x="106857" y="59626"/>
                  </a:lnTo>
                  <a:lnTo>
                    <a:pt x="90093" y="59626"/>
                  </a:lnTo>
                  <a:lnTo>
                    <a:pt x="85521" y="58102"/>
                  </a:lnTo>
                  <a:lnTo>
                    <a:pt x="80949" y="53530"/>
                  </a:lnTo>
                  <a:lnTo>
                    <a:pt x="76377" y="50482"/>
                  </a:lnTo>
                  <a:lnTo>
                    <a:pt x="74853" y="42862"/>
                  </a:lnTo>
                  <a:lnTo>
                    <a:pt x="74853" y="30568"/>
                  </a:lnTo>
                  <a:lnTo>
                    <a:pt x="76377" y="27520"/>
                  </a:lnTo>
                  <a:lnTo>
                    <a:pt x="76377" y="24472"/>
                  </a:lnTo>
                  <a:lnTo>
                    <a:pt x="79425" y="18376"/>
                  </a:lnTo>
                  <a:lnTo>
                    <a:pt x="85521" y="12280"/>
                  </a:lnTo>
                  <a:lnTo>
                    <a:pt x="88569" y="10756"/>
                  </a:lnTo>
                  <a:lnTo>
                    <a:pt x="91617" y="10756"/>
                  </a:lnTo>
                  <a:lnTo>
                    <a:pt x="94665" y="9144"/>
                  </a:lnTo>
                  <a:lnTo>
                    <a:pt x="100761" y="9144"/>
                  </a:lnTo>
                  <a:lnTo>
                    <a:pt x="103809" y="10756"/>
                  </a:lnTo>
                  <a:lnTo>
                    <a:pt x="106857" y="10756"/>
                  </a:lnTo>
                  <a:lnTo>
                    <a:pt x="110007" y="12280"/>
                  </a:lnTo>
                  <a:lnTo>
                    <a:pt x="113055" y="12280"/>
                  </a:lnTo>
                  <a:lnTo>
                    <a:pt x="116103" y="13804"/>
                  </a:lnTo>
                  <a:lnTo>
                    <a:pt x="116103" y="30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2" name="object 92"/>
          <p:cNvSpPr/>
          <p:nvPr/>
        </p:nvSpPr>
        <p:spPr>
          <a:xfrm>
            <a:off x="1667725" y="3982783"/>
            <a:ext cx="191135" cy="70485"/>
          </a:xfrm>
          <a:custGeom>
            <a:avLst/>
            <a:gdLst/>
            <a:ahLst/>
            <a:cxnLst/>
            <a:rect l="l" t="t" r="r" b="b"/>
            <a:pathLst>
              <a:path w="191135" h="70485">
                <a:moveTo>
                  <a:pt x="53428" y="45923"/>
                </a:moveTo>
                <a:lnTo>
                  <a:pt x="51904" y="44399"/>
                </a:lnTo>
                <a:lnTo>
                  <a:pt x="51904" y="41351"/>
                </a:lnTo>
                <a:lnTo>
                  <a:pt x="47332" y="36779"/>
                </a:lnTo>
                <a:lnTo>
                  <a:pt x="44284" y="35255"/>
                </a:lnTo>
                <a:lnTo>
                  <a:pt x="41148" y="33731"/>
                </a:lnTo>
                <a:lnTo>
                  <a:pt x="39624" y="32105"/>
                </a:lnTo>
                <a:lnTo>
                  <a:pt x="35052" y="32105"/>
                </a:lnTo>
                <a:lnTo>
                  <a:pt x="32004" y="30581"/>
                </a:lnTo>
                <a:lnTo>
                  <a:pt x="27432" y="29057"/>
                </a:lnTo>
                <a:lnTo>
                  <a:pt x="24384" y="27533"/>
                </a:lnTo>
                <a:lnTo>
                  <a:pt x="22860" y="27533"/>
                </a:lnTo>
                <a:lnTo>
                  <a:pt x="19812" y="26009"/>
                </a:lnTo>
                <a:lnTo>
                  <a:pt x="18288" y="26009"/>
                </a:lnTo>
                <a:lnTo>
                  <a:pt x="13716" y="21437"/>
                </a:lnTo>
                <a:lnTo>
                  <a:pt x="13716" y="15341"/>
                </a:lnTo>
                <a:lnTo>
                  <a:pt x="15240" y="13817"/>
                </a:lnTo>
                <a:lnTo>
                  <a:pt x="15240" y="12293"/>
                </a:lnTo>
                <a:lnTo>
                  <a:pt x="16764" y="12293"/>
                </a:lnTo>
                <a:lnTo>
                  <a:pt x="18288" y="10769"/>
                </a:lnTo>
                <a:lnTo>
                  <a:pt x="19812" y="10769"/>
                </a:lnTo>
                <a:lnTo>
                  <a:pt x="21336" y="9245"/>
                </a:lnTo>
                <a:lnTo>
                  <a:pt x="38100" y="9245"/>
                </a:lnTo>
                <a:lnTo>
                  <a:pt x="41148" y="10769"/>
                </a:lnTo>
                <a:lnTo>
                  <a:pt x="45808" y="10769"/>
                </a:lnTo>
                <a:lnTo>
                  <a:pt x="48856" y="12293"/>
                </a:lnTo>
                <a:lnTo>
                  <a:pt x="48856" y="9245"/>
                </a:lnTo>
                <a:lnTo>
                  <a:pt x="48856" y="1536"/>
                </a:lnTo>
                <a:lnTo>
                  <a:pt x="45808" y="12"/>
                </a:lnTo>
                <a:lnTo>
                  <a:pt x="19812" y="12"/>
                </a:lnTo>
                <a:lnTo>
                  <a:pt x="15240" y="1536"/>
                </a:lnTo>
                <a:lnTo>
                  <a:pt x="12192" y="3149"/>
                </a:lnTo>
                <a:lnTo>
                  <a:pt x="9144" y="4673"/>
                </a:lnTo>
                <a:lnTo>
                  <a:pt x="7620" y="6197"/>
                </a:lnTo>
                <a:lnTo>
                  <a:pt x="4572" y="7721"/>
                </a:lnTo>
                <a:lnTo>
                  <a:pt x="3048" y="10769"/>
                </a:lnTo>
                <a:lnTo>
                  <a:pt x="3048" y="12293"/>
                </a:lnTo>
                <a:lnTo>
                  <a:pt x="1524" y="15341"/>
                </a:lnTo>
                <a:lnTo>
                  <a:pt x="1524" y="24485"/>
                </a:lnTo>
                <a:lnTo>
                  <a:pt x="3048" y="26009"/>
                </a:lnTo>
                <a:lnTo>
                  <a:pt x="4572" y="29057"/>
                </a:lnTo>
                <a:lnTo>
                  <a:pt x="7620" y="32105"/>
                </a:lnTo>
                <a:lnTo>
                  <a:pt x="9144" y="33731"/>
                </a:lnTo>
                <a:lnTo>
                  <a:pt x="12192" y="35255"/>
                </a:lnTo>
                <a:lnTo>
                  <a:pt x="13716" y="36779"/>
                </a:lnTo>
                <a:lnTo>
                  <a:pt x="16764" y="36779"/>
                </a:lnTo>
                <a:lnTo>
                  <a:pt x="22860" y="39827"/>
                </a:lnTo>
                <a:lnTo>
                  <a:pt x="27432" y="41351"/>
                </a:lnTo>
                <a:lnTo>
                  <a:pt x="30480" y="41351"/>
                </a:lnTo>
                <a:lnTo>
                  <a:pt x="33528" y="42875"/>
                </a:lnTo>
                <a:lnTo>
                  <a:pt x="35052" y="44399"/>
                </a:lnTo>
                <a:lnTo>
                  <a:pt x="36576" y="44399"/>
                </a:lnTo>
                <a:lnTo>
                  <a:pt x="38100" y="45923"/>
                </a:lnTo>
                <a:lnTo>
                  <a:pt x="39624" y="45923"/>
                </a:lnTo>
                <a:lnTo>
                  <a:pt x="39624" y="47447"/>
                </a:lnTo>
                <a:lnTo>
                  <a:pt x="41148" y="48971"/>
                </a:lnTo>
                <a:lnTo>
                  <a:pt x="41148" y="55067"/>
                </a:lnTo>
                <a:lnTo>
                  <a:pt x="39624" y="56591"/>
                </a:lnTo>
                <a:lnTo>
                  <a:pt x="30480" y="61163"/>
                </a:lnTo>
                <a:lnTo>
                  <a:pt x="19812" y="61163"/>
                </a:lnTo>
                <a:lnTo>
                  <a:pt x="16764" y="59639"/>
                </a:lnTo>
                <a:lnTo>
                  <a:pt x="9144" y="59639"/>
                </a:lnTo>
                <a:lnTo>
                  <a:pt x="0" y="56591"/>
                </a:lnTo>
                <a:lnTo>
                  <a:pt x="0" y="68872"/>
                </a:lnTo>
                <a:lnTo>
                  <a:pt x="4572" y="68872"/>
                </a:lnTo>
                <a:lnTo>
                  <a:pt x="7620" y="70396"/>
                </a:lnTo>
                <a:lnTo>
                  <a:pt x="33528" y="70396"/>
                </a:lnTo>
                <a:lnTo>
                  <a:pt x="35052" y="68872"/>
                </a:lnTo>
                <a:lnTo>
                  <a:pt x="38100" y="68872"/>
                </a:lnTo>
                <a:lnTo>
                  <a:pt x="39624" y="67348"/>
                </a:lnTo>
                <a:lnTo>
                  <a:pt x="42760" y="67348"/>
                </a:lnTo>
                <a:lnTo>
                  <a:pt x="44284" y="65824"/>
                </a:lnTo>
                <a:lnTo>
                  <a:pt x="45808" y="65824"/>
                </a:lnTo>
                <a:lnTo>
                  <a:pt x="47332" y="64211"/>
                </a:lnTo>
                <a:lnTo>
                  <a:pt x="50380" y="61163"/>
                </a:lnTo>
                <a:lnTo>
                  <a:pt x="51904" y="59639"/>
                </a:lnTo>
                <a:lnTo>
                  <a:pt x="51904" y="56591"/>
                </a:lnTo>
                <a:lnTo>
                  <a:pt x="53428" y="55067"/>
                </a:lnTo>
                <a:lnTo>
                  <a:pt x="53428" y="45923"/>
                </a:lnTo>
                <a:close/>
              </a:path>
              <a:path w="191135" h="70485">
                <a:moveTo>
                  <a:pt x="129730" y="3149"/>
                </a:moveTo>
                <a:lnTo>
                  <a:pt x="123634" y="0"/>
                </a:lnTo>
                <a:lnTo>
                  <a:pt x="100774" y="0"/>
                </a:lnTo>
                <a:lnTo>
                  <a:pt x="97726" y="1524"/>
                </a:lnTo>
                <a:lnTo>
                  <a:pt x="93154" y="3149"/>
                </a:lnTo>
                <a:lnTo>
                  <a:pt x="88582" y="6197"/>
                </a:lnTo>
                <a:lnTo>
                  <a:pt x="82397" y="12293"/>
                </a:lnTo>
                <a:lnTo>
                  <a:pt x="76301" y="30581"/>
                </a:lnTo>
                <a:lnTo>
                  <a:pt x="76301" y="35242"/>
                </a:lnTo>
                <a:lnTo>
                  <a:pt x="95999" y="68097"/>
                </a:lnTo>
                <a:lnTo>
                  <a:pt x="109918" y="70396"/>
                </a:lnTo>
                <a:lnTo>
                  <a:pt x="117538" y="70396"/>
                </a:lnTo>
                <a:lnTo>
                  <a:pt x="120586" y="68872"/>
                </a:lnTo>
                <a:lnTo>
                  <a:pt x="126682" y="68872"/>
                </a:lnTo>
                <a:lnTo>
                  <a:pt x="129730" y="67348"/>
                </a:lnTo>
                <a:lnTo>
                  <a:pt x="129730" y="55054"/>
                </a:lnTo>
                <a:lnTo>
                  <a:pt x="120586" y="59626"/>
                </a:lnTo>
                <a:lnTo>
                  <a:pt x="105346" y="59626"/>
                </a:lnTo>
                <a:lnTo>
                  <a:pt x="99250" y="58102"/>
                </a:lnTo>
                <a:lnTo>
                  <a:pt x="91630" y="50482"/>
                </a:lnTo>
                <a:lnTo>
                  <a:pt x="88582" y="42862"/>
                </a:lnTo>
                <a:lnTo>
                  <a:pt x="88582" y="30581"/>
                </a:lnTo>
                <a:lnTo>
                  <a:pt x="90106" y="27533"/>
                </a:lnTo>
                <a:lnTo>
                  <a:pt x="90106" y="24485"/>
                </a:lnTo>
                <a:lnTo>
                  <a:pt x="93154" y="18389"/>
                </a:lnTo>
                <a:lnTo>
                  <a:pt x="96202" y="16865"/>
                </a:lnTo>
                <a:lnTo>
                  <a:pt x="97726" y="13817"/>
                </a:lnTo>
                <a:lnTo>
                  <a:pt x="100774" y="12293"/>
                </a:lnTo>
                <a:lnTo>
                  <a:pt x="102298" y="10769"/>
                </a:lnTo>
                <a:lnTo>
                  <a:pt x="105346" y="10769"/>
                </a:lnTo>
                <a:lnTo>
                  <a:pt x="108394" y="9245"/>
                </a:lnTo>
                <a:lnTo>
                  <a:pt x="114490" y="9245"/>
                </a:lnTo>
                <a:lnTo>
                  <a:pt x="117538" y="10769"/>
                </a:lnTo>
                <a:lnTo>
                  <a:pt x="120586" y="10769"/>
                </a:lnTo>
                <a:lnTo>
                  <a:pt x="123634" y="12293"/>
                </a:lnTo>
                <a:lnTo>
                  <a:pt x="126682" y="12293"/>
                </a:lnTo>
                <a:lnTo>
                  <a:pt x="129730" y="13817"/>
                </a:lnTo>
                <a:lnTo>
                  <a:pt x="129730" y="3149"/>
                </a:lnTo>
                <a:close/>
              </a:path>
              <a:path w="191135" h="70485">
                <a:moveTo>
                  <a:pt x="190881" y="55054"/>
                </a:moveTo>
                <a:lnTo>
                  <a:pt x="189357" y="53530"/>
                </a:lnTo>
                <a:lnTo>
                  <a:pt x="189357" y="52006"/>
                </a:lnTo>
                <a:lnTo>
                  <a:pt x="186309" y="48958"/>
                </a:lnTo>
                <a:lnTo>
                  <a:pt x="184785" y="48958"/>
                </a:lnTo>
                <a:lnTo>
                  <a:pt x="183261" y="47434"/>
                </a:lnTo>
                <a:lnTo>
                  <a:pt x="177165" y="47434"/>
                </a:lnTo>
                <a:lnTo>
                  <a:pt x="175641" y="48958"/>
                </a:lnTo>
                <a:lnTo>
                  <a:pt x="174015" y="48958"/>
                </a:lnTo>
                <a:lnTo>
                  <a:pt x="169443" y="53530"/>
                </a:lnTo>
                <a:lnTo>
                  <a:pt x="169443" y="56578"/>
                </a:lnTo>
                <a:lnTo>
                  <a:pt x="167919" y="58102"/>
                </a:lnTo>
                <a:lnTo>
                  <a:pt x="167919" y="61150"/>
                </a:lnTo>
                <a:lnTo>
                  <a:pt x="169443" y="62674"/>
                </a:lnTo>
                <a:lnTo>
                  <a:pt x="169443" y="65824"/>
                </a:lnTo>
                <a:lnTo>
                  <a:pt x="170967" y="65824"/>
                </a:lnTo>
                <a:lnTo>
                  <a:pt x="172491" y="67348"/>
                </a:lnTo>
                <a:lnTo>
                  <a:pt x="172491" y="68872"/>
                </a:lnTo>
                <a:lnTo>
                  <a:pt x="174015" y="68872"/>
                </a:lnTo>
                <a:lnTo>
                  <a:pt x="175641" y="70396"/>
                </a:lnTo>
                <a:lnTo>
                  <a:pt x="184785" y="70396"/>
                </a:lnTo>
                <a:lnTo>
                  <a:pt x="186309" y="68872"/>
                </a:lnTo>
                <a:lnTo>
                  <a:pt x="187833" y="68872"/>
                </a:lnTo>
                <a:lnTo>
                  <a:pt x="187833" y="67348"/>
                </a:lnTo>
                <a:lnTo>
                  <a:pt x="189357" y="65824"/>
                </a:lnTo>
                <a:lnTo>
                  <a:pt x="190881" y="64198"/>
                </a:lnTo>
                <a:lnTo>
                  <a:pt x="190881" y="5505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3" name="object 93"/>
          <p:cNvGrpSpPr/>
          <p:nvPr/>
        </p:nvGrpSpPr>
        <p:grpSpPr>
          <a:xfrm>
            <a:off x="1896808" y="3787140"/>
            <a:ext cx="655320" cy="295275"/>
            <a:chOff x="1896808" y="3787140"/>
            <a:chExt cx="655320" cy="295275"/>
          </a:xfrm>
        </p:grpSpPr>
        <p:pic>
          <p:nvPicPr>
            <p:cNvPr id="94" name="object 94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1976246" y="3787140"/>
              <a:ext cx="575690" cy="294893"/>
            </a:xfrm>
            <a:prstGeom prst="rect">
              <a:avLst/>
            </a:prstGeom>
          </p:spPr>
        </p:pic>
        <p:sp>
          <p:nvSpPr>
            <p:cNvPr id="95" name="object 95"/>
            <p:cNvSpPr/>
            <p:nvPr/>
          </p:nvSpPr>
          <p:spPr>
            <a:xfrm>
              <a:off x="1896808" y="3982783"/>
              <a:ext cx="53975" cy="70485"/>
            </a:xfrm>
            <a:custGeom>
              <a:avLst/>
              <a:gdLst/>
              <a:ahLst/>
              <a:cxnLst/>
              <a:rect l="l" t="t" r="r" b="b"/>
              <a:pathLst>
                <a:path w="53975" h="70485">
                  <a:moveTo>
                    <a:pt x="41243" y="70389"/>
                  </a:moveTo>
                  <a:lnTo>
                    <a:pt x="33528" y="70389"/>
                  </a:lnTo>
                  <a:lnTo>
                    <a:pt x="26074" y="69816"/>
                  </a:lnTo>
                  <a:lnTo>
                    <a:pt x="0" y="35242"/>
                  </a:lnTo>
                  <a:lnTo>
                    <a:pt x="0" y="30575"/>
                  </a:lnTo>
                  <a:lnTo>
                    <a:pt x="6096" y="12287"/>
                  </a:lnTo>
                  <a:lnTo>
                    <a:pt x="12192" y="6191"/>
                  </a:lnTo>
                  <a:lnTo>
                    <a:pt x="16764" y="3143"/>
                  </a:lnTo>
                  <a:lnTo>
                    <a:pt x="21336" y="1524"/>
                  </a:lnTo>
                  <a:lnTo>
                    <a:pt x="24384" y="0"/>
                  </a:lnTo>
                  <a:lnTo>
                    <a:pt x="47339" y="0"/>
                  </a:lnTo>
                  <a:lnTo>
                    <a:pt x="53435" y="3143"/>
                  </a:lnTo>
                  <a:lnTo>
                    <a:pt x="53435" y="13811"/>
                  </a:lnTo>
                  <a:lnTo>
                    <a:pt x="50387" y="12287"/>
                  </a:lnTo>
                  <a:lnTo>
                    <a:pt x="47339" y="12287"/>
                  </a:lnTo>
                  <a:lnTo>
                    <a:pt x="44291" y="10763"/>
                  </a:lnTo>
                  <a:lnTo>
                    <a:pt x="41243" y="10763"/>
                  </a:lnTo>
                  <a:lnTo>
                    <a:pt x="38195" y="9239"/>
                  </a:lnTo>
                  <a:lnTo>
                    <a:pt x="32004" y="9239"/>
                  </a:lnTo>
                  <a:lnTo>
                    <a:pt x="28956" y="10763"/>
                  </a:lnTo>
                  <a:lnTo>
                    <a:pt x="25908" y="10763"/>
                  </a:lnTo>
                  <a:lnTo>
                    <a:pt x="24384" y="12287"/>
                  </a:lnTo>
                  <a:lnTo>
                    <a:pt x="21336" y="13811"/>
                  </a:lnTo>
                  <a:lnTo>
                    <a:pt x="19812" y="16859"/>
                  </a:lnTo>
                  <a:lnTo>
                    <a:pt x="16764" y="18383"/>
                  </a:lnTo>
                  <a:lnTo>
                    <a:pt x="13716" y="24479"/>
                  </a:lnTo>
                  <a:lnTo>
                    <a:pt x="13716" y="27527"/>
                  </a:lnTo>
                  <a:lnTo>
                    <a:pt x="12192" y="30575"/>
                  </a:lnTo>
                  <a:lnTo>
                    <a:pt x="12192" y="42862"/>
                  </a:lnTo>
                  <a:lnTo>
                    <a:pt x="15240" y="50482"/>
                  </a:lnTo>
                  <a:lnTo>
                    <a:pt x="22860" y="58102"/>
                  </a:lnTo>
                  <a:lnTo>
                    <a:pt x="28956" y="59626"/>
                  </a:lnTo>
                  <a:lnTo>
                    <a:pt x="44291" y="59626"/>
                  </a:lnTo>
                  <a:lnTo>
                    <a:pt x="53435" y="55054"/>
                  </a:lnTo>
                  <a:lnTo>
                    <a:pt x="53435" y="67341"/>
                  </a:lnTo>
                  <a:lnTo>
                    <a:pt x="50387" y="68865"/>
                  </a:lnTo>
                  <a:lnTo>
                    <a:pt x="44291" y="68865"/>
                  </a:lnTo>
                  <a:lnTo>
                    <a:pt x="41243" y="703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96"/>
          <p:cNvSpPr/>
          <p:nvPr/>
        </p:nvSpPr>
        <p:spPr>
          <a:xfrm>
            <a:off x="1363789" y="4280915"/>
            <a:ext cx="52069" cy="128905"/>
          </a:xfrm>
          <a:custGeom>
            <a:avLst/>
            <a:gdLst/>
            <a:ahLst/>
            <a:cxnLst/>
            <a:rect l="l" t="t" r="r" b="b"/>
            <a:pathLst>
              <a:path w="52069" h="128904">
                <a:moveTo>
                  <a:pt x="10668" y="128397"/>
                </a:moveTo>
                <a:lnTo>
                  <a:pt x="0" y="128397"/>
                </a:lnTo>
                <a:lnTo>
                  <a:pt x="0" y="119253"/>
                </a:lnTo>
                <a:lnTo>
                  <a:pt x="15240" y="119253"/>
                </a:lnTo>
                <a:lnTo>
                  <a:pt x="21336" y="113157"/>
                </a:lnTo>
                <a:lnTo>
                  <a:pt x="21336" y="68770"/>
                </a:lnTo>
                <a:lnTo>
                  <a:pt x="25908" y="61150"/>
                </a:lnTo>
                <a:lnTo>
                  <a:pt x="35147" y="61150"/>
                </a:lnTo>
                <a:lnTo>
                  <a:pt x="25908" y="59626"/>
                </a:lnTo>
                <a:lnTo>
                  <a:pt x="19812" y="53530"/>
                </a:lnTo>
                <a:lnTo>
                  <a:pt x="19812" y="15240"/>
                </a:lnTo>
                <a:lnTo>
                  <a:pt x="15240" y="10668"/>
                </a:lnTo>
                <a:lnTo>
                  <a:pt x="0" y="10668"/>
                </a:lnTo>
                <a:lnTo>
                  <a:pt x="0" y="0"/>
                </a:lnTo>
                <a:lnTo>
                  <a:pt x="15240" y="0"/>
                </a:lnTo>
                <a:lnTo>
                  <a:pt x="21336" y="3048"/>
                </a:lnTo>
                <a:lnTo>
                  <a:pt x="25908" y="6096"/>
                </a:lnTo>
                <a:lnTo>
                  <a:pt x="28956" y="10668"/>
                </a:lnTo>
                <a:lnTo>
                  <a:pt x="32004" y="16764"/>
                </a:lnTo>
                <a:lnTo>
                  <a:pt x="32004" y="47339"/>
                </a:lnTo>
                <a:lnTo>
                  <a:pt x="33528" y="48958"/>
                </a:lnTo>
                <a:lnTo>
                  <a:pt x="33528" y="50482"/>
                </a:lnTo>
                <a:lnTo>
                  <a:pt x="36671" y="53530"/>
                </a:lnTo>
                <a:lnTo>
                  <a:pt x="38195" y="53530"/>
                </a:lnTo>
                <a:lnTo>
                  <a:pt x="39719" y="55054"/>
                </a:lnTo>
                <a:lnTo>
                  <a:pt x="51911" y="55054"/>
                </a:lnTo>
                <a:lnTo>
                  <a:pt x="51911" y="65722"/>
                </a:lnTo>
                <a:lnTo>
                  <a:pt x="39719" y="65722"/>
                </a:lnTo>
                <a:lnTo>
                  <a:pt x="38195" y="67246"/>
                </a:lnTo>
                <a:lnTo>
                  <a:pt x="36671" y="67246"/>
                </a:lnTo>
                <a:lnTo>
                  <a:pt x="33528" y="70294"/>
                </a:lnTo>
                <a:lnTo>
                  <a:pt x="33528" y="71818"/>
                </a:lnTo>
                <a:lnTo>
                  <a:pt x="32004" y="73342"/>
                </a:lnTo>
                <a:lnTo>
                  <a:pt x="32004" y="110013"/>
                </a:lnTo>
                <a:lnTo>
                  <a:pt x="27432" y="119253"/>
                </a:lnTo>
                <a:lnTo>
                  <a:pt x="25908" y="120777"/>
                </a:lnTo>
                <a:lnTo>
                  <a:pt x="24384" y="123825"/>
                </a:lnTo>
                <a:lnTo>
                  <a:pt x="18288" y="126873"/>
                </a:lnTo>
                <a:lnTo>
                  <a:pt x="15240" y="126873"/>
                </a:lnTo>
                <a:lnTo>
                  <a:pt x="10668" y="1283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7" name="object 97"/>
          <p:cNvGrpSpPr/>
          <p:nvPr/>
        </p:nvGrpSpPr>
        <p:grpSpPr>
          <a:xfrm>
            <a:off x="1511903" y="4279487"/>
            <a:ext cx="2131060" cy="293370"/>
            <a:chOff x="1511903" y="4279487"/>
            <a:chExt cx="2131060" cy="293370"/>
          </a:xfrm>
        </p:grpSpPr>
        <p:sp>
          <p:nvSpPr>
            <p:cNvPr id="98" name="object 98"/>
            <p:cNvSpPr/>
            <p:nvPr/>
          </p:nvSpPr>
          <p:spPr>
            <a:xfrm>
              <a:off x="1511903" y="4311491"/>
              <a:ext cx="53975" cy="70485"/>
            </a:xfrm>
            <a:custGeom>
              <a:avLst/>
              <a:gdLst/>
              <a:ahLst/>
              <a:cxnLst/>
              <a:rect l="l" t="t" r="r" b="b"/>
              <a:pathLst>
                <a:path w="53975" h="70485">
                  <a:moveTo>
                    <a:pt x="41243" y="70294"/>
                  </a:moveTo>
                  <a:lnTo>
                    <a:pt x="33623" y="70294"/>
                  </a:lnTo>
                  <a:lnTo>
                    <a:pt x="26155" y="69723"/>
                  </a:lnTo>
                  <a:lnTo>
                    <a:pt x="0" y="35147"/>
                  </a:lnTo>
                  <a:lnTo>
                    <a:pt x="0" y="30575"/>
                  </a:lnTo>
                  <a:lnTo>
                    <a:pt x="6095" y="12192"/>
                  </a:lnTo>
                  <a:lnTo>
                    <a:pt x="10667" y="9144"/>
                  </a:lnTo>
                  <a:lnTo>
                    <a:pt x="16763" y="3048"/>
                  </a:lnTo>
                  <a:lnTo>
                    <a:pt x="21431" y="1524"/>
                  </a:lnTo>
                  <a:lnTo>
                    <a:pt x="24479" y="0"/>
                  </a:lnTo>
                  <a:lnTo>
                    <a:pt x="47339" y="0"/>
                  </a:lnTo>
                  <a:lnTo>
                    <a:pt x="53435" y="3048"/>
                  </a:lnTo>
                  <a:lnTo>
                    <a:pt x="53435" y="13716"/>
                  </a:lnTo>
                  <a:lnTo>
                    <a:pt x="50387" y="12192"/>
                  </a:lnTo>
                  <a:lnTo>
                    <a:pt x="47339" y="12192"/>
                  </a:lnTo>
                  <a:lnTo>
                    <a:pt x="44291" y="10668"/>
                  </a:lnTo>
                  <a:lnTo>
                    <a:pt x="41243" y="10668"/>
                  </a:lnTo>
                  <a:lnTo>
                    <a:pt x="38195" y="9144"/>
                  </a:lnTo>
                  <a:lnTo>
                    <a:pt x="32099" y="9144"/>
                  </a:lnTo>
                  <a:lnTo>
                    <a:pt x="29051" y="10668"/>
                  </a:lnTo>
                  <a:lnTo>
                    <a:pt x="26003" y="10668"/>
                  </a:lnTo>
                  <a:lnTo>
                    <a:pt x="24479" y="12192"/>
                  </a:lnTo>
                  <a:lnTo>
                    <a:pt x="21431" y="13716"/>
                  </a:lnTo>
                  <a:lnTo>
                    <a:pt x="19811" y="16764"/>
                  </a:lnTo>
                  <a:lnTo>
                    <a:pt x="16763" y="18383"/>
                  </a:lnTo>
                  <a:lnTo>
                    <a:pt x="15239" y="21431"/>
                  </a:lnTo>
                  <a:lnTo>
                    <a:pt x="15239" y="24479"/>
                  </a:lnTo>
                  <a:lnTo>
                    <a:pt x="12191" y="30575"/>
                  </a:lnTo>
                  <a:lnTo>
                    <a:pt x="12191" y="42767"/>
                  </a:lnTo>
                  <a:lnTo>
                    <a:pt x="15239" y="50482"/>
                  </a:lnTo>
                  <a:lnTo>
                    <a:pt x="22955" y="58102"/>
                  </a:lnTo>
                  <a:lnTo>
                    <a:pt x="29051" y="59626"/>
                  </a:lnTo>
                  <a:lnTo>
                    <a:pt x="45815" y="59626"/>
                  </a:lnTo>
                  <a:lnTo>
                    <a:pt x="48863" y="58102"/>
                  </a:lnTo>
                  <a:lnTo>
                    <a:pt x="50387" y="56578"/>
                  </a:lnTo>
                  <a:lnTo>
                    <a:pt x="53435" y="55054"/>
                  </a:lnTo>
                  <a:lnTo>
                    <a:pt x="53435" y="67246"/>
                  </a:lnTo>
                  <a:lnTo>
                    <a:pt x="50387" y="68770"/>
                  </a:lnTo>
                  <a:lnTo>
                    <a:pt x="44291" y="68770"/>
                  </a:lnTo>
                  <a:lnTo>
                    <a:pt x="41243" y="702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9" name="object 99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1588293" y="4290059"/>
              <a:ext cx="132873" cy="91725"/>
            </a:xfrm>
            <a:prstGeom prst="rect">
              <a:avLst/>
            </a:prstGeom>
          </p:spPr>
        </p:pic>
        <p:sp>
          <p:nvSpPr>
            <p:cNvPr id="100" name="object 100"/>
            <p:cNvSpPr/>
            <p:nvPr/>
          </p:nvSpPr>
          <p:spPr>
            <a:xfrm>
              <a:off x="1743926" y="4283963"/>
              <a:ext cx="131445" cy="98425"/>
            </a:xfrm>
            <a:custGeom>
              <a:avLst/>
              <a:gdLst/>
              <a:ahLst/>
              <a:cxnLst/>
              <a:rect l="l" t="t" r="r" b="b"/>
              <a:pathLst>
                <a:path w="131444" h="98425">
                  <a:moveTo>
                    <a:pt x="53530" y="30581"/>
                  </a:moveTo>
                  <a:lnTo>
                    <a:pt x="47434" y="27533"/>
                  </a:lnTo>
                  <a:lnTo>
                    <a:pt x="24485" y="27533"/>
                  </a:lnTo>
                  <a:lnTo>
                    <a:pt x="3149" y="48958"/>
                  </a:lnTo>
                  <a:lnTo>
                    <a:pt x="0" y="53530"/>
                  </a:lnTo>
                  <a:lnTo>
                    <a:pt x="0" y="62674"/>
                  </a:lnTo>
                  <a:lnTo>
                    <a:pt x="584" y="71069"/>
                  </a:lnTo>
                  <a:lnTo>
                    <a:pt x="33629" y="97828"/>
                  </a:lnTo>
                  <a:lnTo>
                    <a:pt x="41249" y="97828"/>
                  </a:lnTo>
                  <a:lnTo>
                    <a:pt x="44297" y="96304"/>
                  </a:lnTo>
                  <a:lnTo>
                    <a:pt x="50482" y="96304"/>
                  </a:lnTo>
                  <a:lnTo>
                    <a:pt x="53530" y="94780"/>
                  </a:lnTo>
                  <a:lnTo>
                    <a:pt x="53530" y="82588"/>
                  </a:lnTo>
                  <a:lnTo>
                    <a:pt x="44297" y="87160"/>
                  </a:lnTo>
                  <a:lnTo>
                    <a:pt x="27533" y="87160"/>
                  </a:lnTo>
                  <a:lnTo>
                    <a:pt x="22961" y="85636"/>
                  </a:lnTo>
                  <a:lnTo>
                    <a:pt x="18389" y="81064"/>
                  </a:lnTo>
                  <a:lnTo>
                    <a:pt x="13817" y="78016"/>
                  </a:lnTo>
                  <a:lnTo>
                    <a:pt x="12293" y="70396"/>
                  </a:lnTo>
                  <a:lnTo>
                    <a:pt x="12293" y="58102"/>
                  </a:lnTo>
                  <a:lnTo>
                    <a:pt x="13817" y="55054"/>
                  </a:lnTo>
                  <a:lnTo>
                    <a:pt x="13817" y="52006"/>
                  </a:lnTo>
                  <a:lnTo>
                    <a:pt x="16865" y="45910"/>
                  </a:lnTo>
                  <a:lnTo>
                    <a:pt x="22961" y="39814"/>
                  </a:lnTo>
                  <a:lnTo>
                    <a:pt x="26009" y="38290"/>
                  </a:lnTo>
                  <a:lnTo>
                    <a:pt x="29057" y="38290"/>
                  </a:lnTo>
                  <a:lnTo>
                    <a:pt x="32105" y="36677"/>
                  </a:lnTo>
                  <a:lnTo>
                    <a:pt x="38201" y="36677"/>
                  </a:lnTo>
                  <a:lnTo>
                    <a:pt x="41249" y="38290"/>
                  </a:lnTo>
                  <a:lnTo>
                    <a:pt x="44297" y="38290"/>
                  </a:lnTo>
                  <a:lnTo>
                    <a:pt x="47434" y="39814"/>
                  </a:lnTo>
                  <a:lnTo>
                    <a:pt x="50482" y="39814"/>
                  </a:lnTo>
                  <a:lnTo>
                    <a:pt x="53530" y="41338"/>
                  </a:lnTo>
                  <a:lnTo>
                    <a:pt x="53530" y="30581"/>
                  </a:lnTo>
                  <a:close/>
                </a:path>
                <a:path w="131444" h="98425">
                  <a:moveTo>
                    <a:pt x="131445" y="42773"/>
                  </a:moveTo>
                  <a:lnTo>
                    <a:pt x="129921" y="36677"/>
                  </a:lnTo>
                  <a:lnTo>
                    <a:pt x="125349" y="33629"/>
                  </a:lnTo>
                  <a:lnTo>
                    <a:pt x="122301" y="29057"/>
                  </a:lnTo>
                  <a:lnTo>
                    <a:pt x="117729" y="27533"/>
                  </a:lnTo>
                  <a:lnTo>
                    <a:pt x="102489" y="27533"/>
                  </a:lnTo>
                  <a:lnTo>
                    <a:pt x="100965" y="29057"/>
                  </a:lnTo>
                  <a:lnTo>
                    <a:pt x="99441" y="29057"/>
                  </a:lnTo>
                  <a:lnTo>
                    <a:pt x="96291" y="30581"/>
                  </a:lnTo>
                  <a:lnTo>
                    <a:pt x="90195" y="36677"/>
                  </a:lnTo>
                  <a:lnTo>
                    <a:pt x="87147" y="38201"/>
                  </a:lnTo>
                  <a:lnTo>
                    <a:pt x="88671" y="27533"/>
                  </a:lnTo>
                  <a:lnTo>
                    <a:pt x="88671" y="0"/>
                  </a:lnTo>
                  <a:lnTo>
                    <a:pt x="76479" y="0"/>
                  </a:lnTo>
                  <a:lnTo>
                    <a:pt x="76479" y="96304"/>
                  </a:lnTo>
                  <a:lnTo>
                    <a:pt x="88671" y="96304"/>
                  </a:lnTo>
                  <a:lnTo>
                    <a:pt x="88671" y="50482"/>
                  </a:lnTo>
                  <a:lnTo>
                    <a:pt x="100965" y="38201"/>
                  </a:lnTo>
                  <a:lnTo>
                    <a:pt x="104013" y="38201"/>
                  </a:lnTo>
                  <a:lnTo>
                    <a:pt x="105537" y="36677"/>
                  </a:lnTo>
                  <a:lnTo>
                    <a:pt x="111633" y="36677"/>
                  </a:lnTo>
                  <a:lnTo>
                    <a:pt x="114681" y="38201"/>
                  </a:lnTo>
                  <a:lnTo>
                    <a:pt x="116205" y="41249"/>
                  </a:lnTo>
                  <a:lnTo>
                    <a:pt x="119253" y="44297"/>
                  </a:lnTo>
                  <a:lnTo>
                    <a:pt x="119253" y="96304"/>
                  </a:lnTo>
                  <a:lnTo>
                    <a:pt x="131445" y="96304"/>
                  </a:lnTo>
                  <a:lnTo>
                    <a:pt x="131445" y="427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1" name="object 101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1663065" y="4279487"/>
              <a:ext cx="1979390" cy="293369"/>
            </a:xfrm>
            <a:prstGeom prst="rect">
              <a:avLst/>
            </a:prstGeom>
          </p:spPr>
        </p:pic>
      </p:grpSp>
      <p:sp>
        <p:nvSpPr>
          <p:cNvPr id="102" name="object 102"/>
          <p:cNvSpPr/>
          <p:nvPr/>
        </p:nvSpPr>
        <p:spPr>
          <a:xfrm>
            <a:off x="3738651" y="4279391"/>
            <a:ext cx="125730" cy="130175"/>
          </a:xfrm>
          <a:custGeom>
            <a:avLst/>
            <a:gdLst/>
            <a:ahLst/>
            <a:cxnLst/>
            <a:rect l="l" t="t" r="r" b="b"/>
            <a:pathLst>
              <a:path w="125729" h="130175">
                <a:moveTo>
                  <a:pt x="61150" y="53530"/>
                </a:moveTo>
                <a:lnTo>
                  <a:pt x="59524" y="50482"/>
                </a:lnTo>
                <a:lnTo>
                  <a:pt x="58000" y="45821"/>
                </a:lnTo>
                <a:lnTo>
                  <a:pt x="56476" y="42773"/>
                </a:lnTo>
                <a:lnTo>
                  <a:pt x="54952" y="41249"/>
                </a:lnTo>
                <a:lnTo>
                  <a:pt x="50380" y="36677"/>
                </a:lnTo>
                <a:lnTo>
                  <a:pt x="48856" y="35915"/>
                </a:lnTo>
                <a:lnTo>
                  <a:pt x="48856" y="56578"/>
                </a:lnTo>
                <a:lnTo>
                  <a:pt x="48856" y="61150"/>
                </a:lnTo>
                <a:lnTo>
                  <a:pt x="12192" y="61150"/>
                </a:lnTo>
                <a:lnTo>
                  <a:pt x="12192" y="58102"/>
                </a:lnTo>
                <a:lnTo>
                  <a:pt x="13716" y="55054"/>
                </a:lnTo>
                <a:lnTo>
                  <a:pt x="13716" y="53530"/>
                </a:lnTo>
                <a:lnTo>
                  <a:pt x="15240" y="50482"/>
                </a:lnTo>
                <a:lnTo>
                  <a:pt x="18376" y="47345"/>
                </a:lnTo>
                <a:lnTo>
                  <a:pt x="19900" y="44297"/>
                </a:lnTo>
                <a:lnTo>
                  <a:pt x="21424" y="42773"/>
                </a:lnTo>
                <a:lnTo>
                  <a:pt x="24472" y="42773"/>
                </a:lnTo>
                <a:lnTo>
                  <a:pt x="25996" y="41249"/>
                </a:lnTo>
                <a:lnTo>
                  <a:pt x="36664" y="41249"/>
                </a:lnTo>
                <a:lnTo>
                  <a:pt x="38188" y="42773"/>
                </a:lnTo>
                <a:lnTo>
                  <a:pt x="41236" y="42773"/>
                </a:lnTo>
                <a:lnTo>
                  <a:pt x="42760" y="44297"/>
                </a:lnTo>
                <a:lnTo>
                  <a:pt x="44284" y="47345"/>
                </a:lnTo>
                <a:lnTo>
                  <a:pt x="45808" y="48869"/>
                </a:lnTo>
                <a:lnTo>
                  <a:pt x="47332" y="50482"/>
                </a:lnTo>
                <a:lnTo>
                  <a:pt x="47332" y="53530"/>
                </a:lnTo>
                <a:lnTo>
                  <a:pt x="48856" y="56578"/>
                </a:lnTo>
                <a:lnTo>
                  <a:pt x="48856" y="35915"/>
                </a:lnTo>
                <a:lnTo>
                  <a:pt x="41236" y="32105"/>
                </a:lnTo>
                <a:lnTo>
                  <a:pt x="21424" y="32105"/>
                </a:lnTo>
                <a:lnTo>
                  <a:pt x="18376" y="33629"/>
                </a:lnTo>
                <a:lnTo>
                  <a:pt x="13716" y="36677"/>
                </a:lnTo>
                <a:lnTo>
                  <a:pt x="10668" y="38201"/>
                </a:lnTo>
                <a:lnTo>
                  <a:pt x="7620" y="41249"/>
                </a:lnTo>
                <a:lnTo>
                  <a:pt x="6096" y="45821"/>
                </a:lnTo>
                <a:lnTo>
                  <a:pt x="3048" y="48869"/>
                </a:lnTo>
                <a:lnTo>
                  <a:pt x="1524" y="53530"/>
                </a:lnTo>
                <a:lnTo>
                  <a:pt x="1524" y="58102"/>
                </a:lnTo>
                <a:lnTo>
                  <a:pt x="0" y="62674"/>
                </a:lnTo>
                <a:lnTo>
                  <a:pt x="0" y="73342"/>
                </a:lnTo>
                <a:lnTo>
                  <a:pt x="1524" y="77914"/>
                </a:lnTo>
                <a:lnTo>
                  <a:pt x="1524" y="82588"/>
                </a:lnTo>
                <a:lnTo>
                  <a:pt x="3048" y="87160"/>
                </a:lnTo>
                <a:lnTo>
                  <a:pt x="6096" y="90208"/>
                </a:lnTo>
                <a:lnTo>
                  <a:pt x="7620" y="93256"/>
                </a:lnTo>
                <a:lnTo>
                  <a:pt x="13716" y="99352"/>
                </a:lnTo>
                <a:lnTo>
                  <a:pt x="22948" y="102400"/>
                </a:lnTo>
                <a:lnTo>
                  <a:pt x="45808" y="102400"/>
                </a:lnTo>
                <a:lnTo>
                  <a:pt x="50380" y="100876"/>
                </a:lnTo>
                <a:lnTo>
                  <a:pt x="54952" y="100876"/>
                </a:lnTo>
                <a:lnTo>
                  <a:pt x="58000" y="99352"/>
                </a:lnTo>
                <a:lnTo>
                  <a:pt x="58000" y="93256"/>
                </a:lnTo>
                <a:lnTo>
                  <a:pt x="58000" y="90208"/>
                </a:lnTo>
                <a:lnTo>
                  <a:pt x="54952" y="90208"/>
                </a:lnTo>
                <a:lnTo>
                  <a:pt x="53428" y="91732"/>
                </a:lnTo>
                <a:lnTo>
                  <a:pt x="44284" y="91732"/>
                </a:lnTo>
                <a:lnTo>
                  <a:pt x="41236" y="93256"/>
                </a:lnTo>
                <a:lnTo>
                  <a:pt x="27520" y="93256"/>
                </a:lnTo>
                <a:lnTo>
                  <a:pt x="18376" y="87160"/>
                </a:lnTo>
                <a:lnTo>
                  <a:pt x="15240" y="84112"/>
                </a:lnTo>
                <a:lnTo>
                  <a:pt x="12192" y="77914"/>
                </a:lnTo>
                <a:lnTo>
                  <a:pt x="12192" y="70294"/>
                </a:lnTo>
                <a:lnTo>
                  <a:pt x="61150" y="70294"/>
                </a:lnTo>
                <a:lnTo>
                  <a:pt x="61150" y="61150"/>
                </a:lnTo>
                <a:lnTo>
                  <a:pt x="61150" y="53530"/>
                </a:lnTo>
                <a:close/>
              </a:path>
              <a:path w="125729" h="130175">
                <a:moveTo>
                  <a:pt x="125260" y="64198"/>
                </a:moveTo>
                <a:lnTo>
                  <a:pt x="123253" y="47066"/>
                </a:lnTo>
                <a:lnTo>
                  <a:pt x="117246" y="30353"/>
                </a:lnTo>
                <a:lnTo>
                  <a:pt x="107213" y="14528"/>
                </a:lnTo>
                <a:lnTo>
                  <a:pt x="93154" y="0"/>
                </a:lnTo>
                <a:lnTo>
                  <a:pt x="85534" y="6096"/>
                </a:lnTo>
                <a:lnTo>
                  <a:pt x="97548" y="20154"/>
                </a:lnTo>
                <a:lnTo>
                  <a:pt x="106159" y="34772"/>
                </a:lnTo>
                <a:lnTo>
                  <a:pt x="111328" y="49961"/>
                </a:lnTo>
                <a:lnTo>
                  <a:pt x="113068" y="65722"/>
                </a:lnTo>
                <a:lnTo>
                  <a:pt x="112534" y="73507"/>
                </a:lnTo>
                <a:lnTo>
                  <a:pt x="97929" y="110070"/>
                </a:lnTo>
                <a:lnTo>
                  <a:pt x="85534" y="123825"/>
                </a:lnTo>
                <a:lnTo>
                  <a:pt x="93154" y="129921"/>
                </a:lnTo>
                <a:lnTo>
                  <a:pt x="119164" y="96304"/>
                </a:lnTo>
                <a:lnTo>
                  <a:pt x="120688" y="90208"/>
                </a:lnTo>
                <a:lnTo>
                  <a:pt x="122212" y="85636"/>
                </a:lnTo>
                <a:lnTo>
                  <a:pt x="123736" y="79438"/>
                </a:lnTo>
                <a:lnTo>
                  <a:pt x="125260" y="74866"/>
                </a:lnTo>
                <a:lnTo>
                  <a:pt x="125260" y="641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972305" y="4280916"/>
            <a:ext cx="50800" cy="128905"/>
          </a:xfrm>
          <a:custGeom>
            <a:avLst/>
            <a:gdLst/>
            <a:ahLst/>
            <a:cxnLst/>
            <a:rect l="l" t="t" r="r" b="b"/>
            <a:pathLst>
              <a:path w="50800" h="128904">
                <a:moveTo>
                  <a:pt x="50482" y="128397"/>
                </a:moveTo>
                <a:lnTo>
                  <a:pt x="36671" y="128397"/>
                </a:lnTo>
                <a:lnTo>
                  <a:pt x="30575" y="125349"/>
                </a:lnTo>
                <a:lnTo>
                  <a:pt x="26003" y="122301"/>
                </a:lnTo>
                <a:lnTo>
                  <a:pt x="21431" y="117729"/>
                </a:lnTo>
                <a:lnTo>
                  <a:pt x="18383" y="111633"/>
                </a:lnTo>
                <a:lnTo>
                  <a:pt x="18383" y="71818"/>
                </a:lnTo>
                <a:lnTo>
                  <a:pt x="13811" y="67246"/>
                </a:lnTo>
                <a:lnTo>
                  <a:pt x="12287" y="67246"/>
                </a:lnTo>
                <a:lnTo>
                  <a:pt x="10763" y="65722"/>
                </a:lnTo>
                <a:lnTo>
                  <a:pt x="0" y="65722"/>
                </a:lnTo>
                <a:lnTo>
                  <a:pt x="0" y="55054"/>
                </a:lnTo>
                <a:lnTo>
                  <a:pt x="13811" y="55054"/>
                </a:lnTo>
                <a:lnTo>
                  <a:pt x="15335" y="53530"/>
                </a:lnTo>
                <a:lnTo>
                  <a:pt x="15335" y="52006"/>
                </a:lnTo>
                <a:lnTo>
                  <a:pt x="16859" y="52006"/>
                </a:lnTo>
                <a:lnTo>
                  <a:pt x="18383" y="50482"/>
                </a:lnTo>
                <a:lnTo>
                  <a:pt x="18383" y="21431"/>
                </a:lnTo>
                <a:lnTo>
                  <a:pt x="19907" y="18383"/>
                </a:lnTo>
                <a:lnTo>
                  <a:pt x="19907" y="15240"/>
                </a:lnTo>
                <a:lnTo>
                  <a:pt x="22955" y="9144"/>
                </a:lnTo>
                <a:lnTo>
                  <a:pt x="29051" y="3048"/>
                </a:lnTo>
                <a:lnTo>
                  <a:pt x="33623" y="3048"/>
                </a:lnTo>
                <a:lnTo>
                  <a:pt x="39719" y="0"/>
                </a:lnTo>
                <a:lnTo>
                  <a:pt x="50482" y="0"/>
                </a:lnTo>
                <a:lnTo>
                  <a:pt x="50482" y="10668"/>
                </a:lnTo>
                <a:lnTo>
                  <a:pt x="35147" y="10668"/>
                </a:lnTo>
                <a:lnTo>
                  <a:pt x="30575" y="15240"/>
                </a:lnTo>
                <a:lnTo>
                  <a:pt x="30575" y="53530"/>
                </a:lnTo>
                <a:lnTo>
                  <a:pt x="26003" y="59626"/>
                </a:lnTo>
                <a:lnTo>
                  <a:pt x="15335" y="61150"/>
                </a:lnTo>
                <a:lnTo>
                  <a:pt x="26003" y="61150"/>
                </a:lnTo>
                <a:lnTo>
                  <a:pt x="30575" y="67246"/>
                </a:lnTo>
                <a:lnTo>
                  <a:pt x="30575" y="113157"/>
                </a:lnTo>
                <a:lnTo>
                  <a:pt x="35147" y="119253"/>
                </a:lnTo>
                <a:lnTo>
                  <a:pt x="50482" y="119253"/>
                </a:lnTo>
                <a:lnTo>
                  <a:pt x="50482" y="1283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363789" y="4608004"/>
            <a:ext cx="52069" cy="128905"/>
          </a:xfrm>
          <a:custGeom>
            <a:avLst/>
            <a:gdLst/>
            <a:ahLst/>
            <a:cxnLst/>
            <a:rect l="l" t="t" r="r" b="b"/>
            <a:pathLst>
              <a:path w="52069" h="128904">
                <a:moveTo>
                  <a:pt x="10668" y="128397"/>
                </a:moveTo>
                <a:lnTo>
                  <a:pt x="0" y="128397"/>
                </a:lnTo>
                <a:lnTo>
                  <a:pt x="0" y="119253"/>
                </a:lnTo>
                <a:lnTo>
                  <a:pt x="15240" y="119253"/>
                </a:lnTo>
                <a:lnTo>
                  <a:pt x="21336" y="113157"/>
                </a:lnTo>
                <a:lnTo>
                  <a:pt x="21336" y="68770"/>
                </a:lnTo>
                <a:lnTo>
                  <a:pt x="25908" y="61150"/>
                </a:lnTo>
                <a:lnTo>
                  <a:pt x="35147" y="61150"/>
                </a:lnTo>
                <a:lnTo>
                  <a:pt x="25908" y="59626"/>
                </a:lnTo>
                <a:lnTo>
                  <a:pt x="19812" y="53530"/>
                </a:lnTo>
                <a:lnTo>
                  <a:pt x="19812" y="15240"/>
                </a:lnTo>
                <a:lnTo>
                  <a:pt x="15240" y="10668"/>
                </a:lnTo>
                <a:lnTo>
                  <a:pt x="0" y="10668"/>
                </a:lnTo>
                <a:lnTo>
                  <a:pt x="0" y="0"/>
                </a:lnTo>
                <a:lnTo>
                  <a:pt x="15240" y="0"/>
                </a:lnTo>
                <a:lnTo>
                  <a:pt x="21336" y="3048"/>
                </a:lnTo>
                <a:lnTo>
                  <a:pt x="25908" y="6096"/>
                </a:lnTo>
                <a:lnTo>
                  <a:pt x="28956" y="10668"/>
                </a:lnTo>
                <a:lnTo>
                  <a:pt x="32004" y="16764"/>
                </a:lnTo>
                <a:lnTo>
                  <a:pt x="32004" y="47339"/>
                </a:lnTo>
                <a:lnTo>
                  <a:pt x="33528" y="48958"/>
                </a:lnTo>
                <a:lnTo>
                  <a:pt x="33528" y="50482"/>
                </a:lnTo>
                <a:lnTo>
                  <a:pt x="36671" y="53530"/>
                </a:lnTo>
                <a:lnTo>
                  <a:pt x="38195" y="53530"/>
                </a:lnTo>
                <a:lnTo>
                  <a:pt x="39719" y="55054"/>
                </a:lnTo>
                <a:lnTo>
                  <a:pt x="51911" y="55054"/>
                </a:lnTo>
                <a:lnTo>
                  <a:pt x="51911" y="65722"/>
                </a:lnTo>
                <a:lnTo>
                  <a:pt x="39719" y="65722"/>
                </a:lnTo>
                <a:lnTo>
                  <a:pt x="38195" y="67246"/>
                </a:lnTo>
                <a:lnTo>
                  <a:pt x="36671" y="67246"/>
                </a:lnTo>
                <a:lnTo>
                  <a:pt x="33528" y="70294"/>
                </a:lnTo>
                <a:lnTo>
                  <a:pt x="33528" y="71818"/>
                </a:lnTo>
                <a:lnTo>
                  <a:pt x="32004" y="73342"/>
                </a:lnTo>
                <a:lnTo>
                  <a:pt x="32004" y="110013"/>
                </a:lnTo>
                <a:lnTo>
                  <a:pt x="27432" y="119253"/>
                </a:lnTo>
                <a:lnTo>
                  <a:pt x="25908" y="120777"/>
                </a:lnTo>
                <a:lnTo>
                  <a:pt x="24384" y="123825"/>
                </a:lnTo>
                <a:lnTo>
                  <a:pt x="18288" y="126873"/>
                </a:lnTo>
                <a:lnTo>
                  <a:pt x="15240" y="126873"/>
                </a:lnTo>
                <a:lnTo>
                  <a:pt x="10668" y="1283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055274" y="4773167"/>
            <a:ext cx="52069" cy="128905"/>
          </a:xfrm>
          <a:custGeom>
            <a:avLst/>
            <a:gdLst/>
            <a:ahLst/>
            <a:cxnLst/>
            <a:rect l="l" t="t" r="r" b="b"/>
            <a:pathLst>
              <a:path w="52069" h="128904">
                <a:moveTo>
                  <a:pt x="10668" y="128397"/>
                </a:moveTo>
                <a:lnTo>
                  <a:pt x="0" y="128397"/>
                </a:lnTo>
                <a:lnTo>
                  <a:pt x="0" y="119253"/>
                </a:lnTo>
                <a:lnTo>
                  <a:pt x="15240" y="119253"/>
                </a:lnTo>
                <a:lnTo>
                  <a:pt x="21336" y="113061"/>
                </a:lnTo>
                <a:lnTo>
                  <a:pt x="21336" y="68770"/>
                </a:lnTo>
                <a:lnTo>
                  <a:pt x="25908" y="61150"/>
                </a:lnTo>
                <a:lnTo>
                  <a:pt x="35147" y="61150"/>
                </a:lnTo>
                <a:lnTo>
                  <a:pt x="25908" y="59626"/>
                </a:lnTo>
                <a:lnTo>
                  <a:pt x="19812" y="53435"/>
                </a:lnTo>
                <a:lnTo>
                  <a:pt x="19812" y="15240"/>
                </a:lnTo>
                <a:lnTo>
                  <a:pt x="15240" y="10668"/>
                </a:lnTo>
                <a:lnTo>
                  <a:pt x="0" y="10668"/>
                </a:lnTo>
                <a:lnTo>
                  <a:pt x="0" y="0"/>
                </a:lnTo>
                <a:lnTo>
                  <a:pt x="15240" y="0"/>
                </a:lnTo>
                <a:lnTo>
                  <a:pt x="21336" y="3048"/>
                </a:lnTo>
                <a:lnTo>
                  <a:pt x="25908" y="6096"/>
                </a:lnTo>
                <a:lnTo>
                  <a:pt x="30480" y="10668"/>
                </a:lnTo>
                <a:lnTo>
                  <a:pt x="32004" y="16764"/>
                </a:lnTo>
                <a:lnTo>
                  <a:pt x="32004" y="47339"/>
                </a:lnTo>
                <a:lnTo>
                  <a:pt x="33623" y="48863"/>
                </a:lnTo>
                <a:lnTo>
                  <a:pt x="33623" y="50387"/>
                </a:lnTo>
                <a:lnTo>
                  <a:pt x="36671" y="53435"/>
                </a:lnTo>
                <a:lnTo>
                  <a:pt x="38195" y="53435"/>
                </a:lnTo>
                <a:lnTo>
                  <a:pt x="39719" y="54959"/>
                </a:lnTo>
                <a:lnTo>
                  <a:pt x="51911" y="54959"/>
                </a:lnTo>
                <a:lnTo>
                  <a:pt x="51911" y="65722"/>
                </a:lnTo>
                <a:lnTo>
                  <a:pt x="39719" y="65722"/>
                </a:lnTo>
                <a:lnTo>
                  <a:pt x="38195" y="67246"/>
                </a:lnTo>
                <a:lnTo>
                  <a:pt x="36671" y="67246"/>
                </a:lnTo>
                <a:lnTo>
                  <a:pt x="33623" y="70294"/>
                </a:lnTo>
                <a:lnTo>
                  <a:pt x="33623" y="71818"/>
                </a:lnTo>
                <a:lnTo>
                  <a:pt x="32004" y="73342"/>
                </a:lnTo>
                <a:lnTo>
                  <a:pt x="32004" y="110013"/>
                </a:lnTo>
                <a:lnTo>
                  <a:pt x="27432" y="119253"/>
                </a:lnTo>
                <a:lnTo>
                  <a:pt x="25908" y="120777"/>
                </a:lnTo>
                <a:lnTo>
                  <a:pt x="24384" y="123825"/>
                </a:lnTo>
                <a:lnTo>
                  <a:pt x="18288" y="126873"/>
                </a:lnTo>
                <a:lnTo>
                  <a:pt x="15240" y="126873"/>
                </a:lnTo>
                <a:lnTo>
                  <a:pt x="10668" y="1283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746760" y="4936711"/>
            <a:ext cx="50800" cy="128905"/>
          </a:xfrm>
          <a:custGeom>
            <a:avLst/>
            <a:gdLst/>
            <a:ahLst/>
            <a:cxnLst/>
            <a:rect l="l" t="t" r="r" b="b"/>
            <a:pathLst>
              <a:path w="50800" h="128904">
                <a:moveTo>
                  <a:pt x="10668" y="128397"/>
                </a:moveTo>
                <a:lnTo>
                  <a:pt x="0" y="128397"/>
                </a:lnTo>
                <a:lnTo>
                  <a:pt x="0" y="119253"/>
                </a:lnTo>
                <a:lnTo>
                  <a:pt x="15240" y="119253"/>
                </a:lnTo>
                <a:lnTo>
                  <a:pt x="19812" y="113157"/>
                </a:lnTo>
                <a:lnTo>
                  <a:pt x="19812" y="68770"/>
                </a:lnTo>
                <a:lnTo>
                  <a:pt x="25908" y="61150"/>
                </a:lnTo>
                <a:lnTo>
                  <a:pt x="35147" y="61150"/>
                </a:lnTo>
                <a:lnTo>
                  <a:pt x="24384" y="59626"/>
                </a:lnTo>
                <a:lnTo>
                  <a:pt x="19812" y="53530"/>
                </a:lnTo>
                <a:lnTo>
                  <a:pt x="19812" y="15240"/>
                </a:lnTo>
                <a:lnTo>
                  <a:pt x="15240" y="10668"/>
                </a:lnTo>
                <a:lnTo>
                  <a:pt x="0" y="10668"/>
                </a:lnTo>
                <a:lnTo>
                  <a:pt x="0" y="0"/>
                </a:lnTo>
                <a:lnTo>
                  <a:pt x="13716" y="0"/>
                </a:lnTo>
                <a:lnTo>
                  <a:pt x="21336" y="3048"/>
                </a:lnTo>
                <a:lnTo>
                  <a:pt x="25908" y="6096"/>
                </a:lnTo>
                <a:lnTo>
                  <a:pt x="28956" y="10668"/>
                </a:lnTo>
                <a:lnTo>
                  <a:pt x="32099" y="16764"/>
                </a:lnTo>
                <a:lnTo>
                  <a:pt x="32099" y="47339"/>
                </a:lnTo>
                <a:lnTo>
                  <a:pt x="33623" y="48863"/>
                </a:lnTo>
                <a:lnTo>
                  <a:pt x="33623" y="50482"/>
                </a:lnTo>
                <a:lnTo>
                  <a:pt x="36671" y="53530"/>
                </a:lnTo>
                <a:lnTo>
                  <a:pt x="38195" y="53530"/>
                </a:lnTo>
                <a:lnTo>
                  <a:pt x="39719" y="55054"/>
                </a:lnTo>
                <a:lnTo>
                  <a:pt x="50387" y="55054"/>
                </a:lnTo>
                <a:lnTo>
                  <a:pt x="50387" y="65722"/>
                </a:lnTo>
                <a:lnTo>
                  <a:pt x="39719" y="65722"/>
                </a:lnTo>
                <a:lnTo>
                  <a:pt x="38195" y="67246"/>
                </a:lnTo>
                <a:lnTo>
                  <a:pt x="36671" y="67246"/>
                </a:lnTo>
                <a:lnTo>
                  <a:pt x="32099" y="71818"/>
                </a:lnTo>
                <a:lnTo>
                  <a:pt x="32099" y="106965"/>
                </a:lnTo>
                <a:lnTo>
                  <a:pt x="30575" y="110013"/>
                </a:lnTo>
                <a:lnTo>
                  <a:pt x="30575" y="113157"/>
                </a:lnTo>
                <a:lnTo>
                  <a:pt x="27432" y="119253"/>
                </a:lnTo>
                <a:lnTo>
                  <a:pt x="25908" y="120777"/>
                </a:lnTo>
                <a:lnTo>
                  <a:pt x="24384" y="123825"/>
                </a:lnTo>
                <a:lnTo>
                  <a:pt x="18288" y="126873"/>
                </a:lnTo>
                <a:lnTo>
                  <a:pt x="13716" y="126873"/>
                </a:lnTo>
                <a:lnTo>
                  <a:pt x="10668" y="1283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3712" y="777335"/>
            <a:ext cx="869315" cy="144145"/>
            <a:chOff x="743712" y="777335"/>
            <a:chExt cx="869315" cy="1441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3712" y="789527"/>
              <a:ext cx="91630" cy="13001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6678" y="818578"/>
              <a:ext cx="84105" cy="10248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2120" y="777335"/>
              <a:ext cx="317753" cy="14373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08925" y="778859"/>
              <a:ext cx="303942" cy="142208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1750409" y="778859"/>
            <a:ext cx="650875" cy="142240"/>
            <a:chOff x="1750409" y="778859"/>
            <a:chExt cx="650875" cy="142240"/>
          </a:xfrm>
        </p:grpSpPr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50409" y="789527"/>
              <a:ext cx="200120" cy="13154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73389" y="817054"/>
              <a:ext cx="87058" cy="10401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81879" y="778859"/>
              <a:ext cx="90106" cy="14220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96464" y="817054"/>
              <a:ext cx="91630" cy="10401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315527" y="817054"/>
              <a:ext cx="85534" cy="102393"/>
            </a:xfrm>
            <a:prstGeom prst="rect">
              <a:avLst/>
            </a:prstGeom>
          </p:spPr>
        </p:pic>
      </p:grpSp>
      <p:pic>
        <p:nvPicPr>
          <p:cNvPr id="13" name="object 1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547842" y="771239"/>
            <a:ext cx="1179290" cy="189547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743712" y="1179575"/>
            <a:ext cx="438784" cy="127000"/>
            <a:chOff x="743712" y="1179575"/>
            <a:chExt cx="438784" cy="127000"/>
          </a:xfrm>
        </p:grpSpPr>
        <p:pic>
          <p:nvPicPr>
            <p:cNvPr id="15" name="object 1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43712" y="1179575"/>
              <a:ext cx="290226" cy="12677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53750" y="1187291"/>
              <a:ext cx="128397" cy="91630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1278350" y="1179480"/>
            <a:ext cx="735330" cy="127000"/>
            <a:chOff x="1278350" y="1179480"/>
            <a:chExt cx="735330" cy="127000"/>
          </a:xfrm>
        </p:grpSpPr>
        <p:sp>
          <p:nvSpPr>
            <p:cNvPr id="18" name="object 18"/>
            <p:cNvSpPr/>
            <p:nvPr/>
          </p:nvSpPr>
          <p:spPr>
            <a:xfrm>
              <a:off x="1278350" y="1179480"/>
              <a:ext cx="52069" cy="127000"/>
            </a:xfrm>
            <a:custGeom>
              <a:avLst/>
              <a:gdLst/>
              <a:ahLst/>
              <a:cxnLst/>
              <a:rect l="l" t="t" r="r" b="b"/>
              <a:pathLst>
                <a:path w="52069" h="127000">
                  <a:moveTo>
                    <a:pt x="44291" y="116109"/>
                  </a:moveTo>
                  <a:lnTo>
                    <a:pt x="26003" y="116109"/>
                  </a:lnTo>
                  <a:lnTo>
                    <a:pt x="29051" y="114585"/>
                  </a:lnTo>
                  <a:lnTo>
                    <a:pt x="32099" y="111537"/>
                  </a:lnTo>
                  <a:lnTo>
                    <a:pt x="35147" y="108394"/>
                  </a:lnTo>
                  <a:lnTo>
                    <a:pt x="36671" y="103822"/>
                  </a:lnTo>
                  <a:lnTo>
                    <a:pt x="36671" y="39719"/>
                  </a:lnTo>
                  <a:lnTo>
                    <a:pt x="3048" y="39719"/>
                  </a:lnTo>
                  <a:lnTo>
                    <a:pt x="3048" y="29051"/>
                  </a:lnTo>
                  <a:lnTo>
                    <a:pt x="48863" y="29051"/>
                  </a:lnTo>
                  <a:lnTo>
                    <a:pt x="48863" y="105346"/>
                  </a:lnTo>
                  <a:lnTo>
                    <a:pt x="47339" y="110013"/>
                  </a:lnTo>
                  <a:lnTo>
                    <a:pt x="44291" y="116109"/>
                  </a:lnTo>
                  <a:close/>
                </a:path>
                <a:path w="52069" h="127000">
                  <a:moveTo>
                    <a:pt x="27527" y="126777"/>
                  </a:moveTo>
                  <a:lnTo>
                    <a:pt x="12287" y="126777"/>
                  </a:lnTo>
                  <a:lnTo>
                    <a:pt x="9239" y="125253"/>
                  </a:lnTo>
                  <a:lnTo>
                    <a:pt x="6096" y="125253"/>
                  </a:lnTo>
                  <a:lnTo>
                    <a:pt x="3048" y="123729"/>
                  </a:lnTo>
                  <a:lnTo>
                    <a:pt x="0" y="123729"/>
                  </a:lnTo>
                  <a:lnTo>
                    <a:pt x="0" y="111537"/>
                  </a:lnTo>
                  <a:lnTo>
                    <a:pt x="1524" y="113061"/>
                  </a:lnTo>
                  <a:lnTo>
                    <a:pt x="3048" y="113061"/>
                  </a:lnTo>
                  <a:lnTo>
                    <a:pt x="4572" y="114585"/>
                  </a:lnTo>
                  <a:lnTo>
                    <a:pt x="7715" y="114585"/>
                  </a:lnTo>
                  <a:lnTo>
                    <a:pt x="10763" y="116109"/>
                  </a:lnTo>
                  <a:lnTo>
                    <a:pt x="44291" y="116109"/>
                  </a:lnTo>
                  <a:lnTo>
                    <a:pt x="38195" y="122205"/>
                  </a:lnTo>
                  <a:lnTo>
                    <a:pt x="32099" y="125253"/>
                  </a:lnTo>
                  <a:lnTo>
                    <a:pt x="27527" y="126777"/>
                  </a:lnTo>
                  <a:close/>
                </a:path>
                <a:path w="52069" h="127000">
                  <a:moveTo>
                    <a:pt x="45815" y="1524"/>
                  </a:moveTo>
                  <a:lnTo>
                    <a:pt x="38195" y="1524"/>
                  </a:lnTo>
                  <a:lnTo>
                    <a:pt x="39719" y="0"/>
                  </a:lnTo>
                  <a:lnTo>
                    <a:pt x="44291" y="0"/>
                  </a:lnTo>
                  <a:lnTo>
                    <a:pt x="45815" y="1524"/>
                  </a:lnTo>
                  <a:close/>
                </a:path>
                <a:path w="52069" h="127000">
                  <a:moveTo>
                    <a:pt x="48863" y="4572"/>
                  </a:moveTo>
                  <a:lnTo>
                    <a:pt x="35147" y="4572"/>
                  </a:lnTo>
                  <a:lnTo>
                    <a:pt x="35147" y="3048"/>
                  </a:lnTo>
                  <a:lnTo>
                    <a:pt x="36671" y="1524"/>
                  </a:lnTo>
                  <a:lnTo>
                    <a:pt x="47339" y="1524"/>
                  </a:lnTo>
                  <a:lnTo>
                    <a:pt x="48863" y="3048"/>
                  </a:lnTo>
                  <a:lnTo>
                    <a:pt x="48863" y="4572"/>
                  </a:lnTo>
                  <a:close/>
                </a:path>
                <a:path w="52069" h="127000">
                  <a:moveTo>
                    <a:pt x="48863" y="16859"/>
                  </a:moveTo>
                  <a:lnTo>
                    <a:pt x="35147" y="16859"/>
                  </a:lnTo>
                  <a:lnTo>
                    <a:pt x="35147" y="15240"/>
                  </a:lnTo>
                  <a:lnTo>
                    <a:pt x="32099" y="12192"/>
                  </a:lnTo>
                  <a:lnTo>
                    <a:pt x="32099" y="7620"/>
                  </a:lnTo>
                  <a:lnTo>
                    <a:pt x="33623" y="6096"/>
                  </a:lnTo>
                  <a:lnTo>
                    <a:pt x="33623" y="4572"/>
                  </a:lnTo>
                  <a:lnTo>
                    <a:pt x="50482" y="4572"/>
                  </a:lnTo>
                  <a:lnTo>
                    <a:pt x="50482" y="7620"/>
                  </a:lnTo>
                  <a:lnTo>
                    <a:pt x="52006" y="7620"/>
                  </a:lnTo>
                  <a:lnTo>
                    <a:pt x="52006" y="10668"/>
                  </a:lnTo>
                  <a:lnTo>
                    <a:pt x="50482" y="12192"/>
                  </a:lnTo>
                  <a:lnTo>
                    <a:pt x="50482" y="13716"/>
                  </a:lnTo>
                  <a:lnTo>
                    <a:pt x="48863" y="15240"/>
                  </a:lnTo>
                  <a:lnTo>
                    <a:pt x="48863" y="16859"/>
                  </a:lnTo>
                  <a:close/>
                </a:path>
                <a:path w="52069" h="127000">
                  <a:moveTo>
                    <a:pt x="47339" y="18383"/>
                  </a:moveTo>
                  <a:lnTo>
                    <a:pt x="36671" y="18383"/>
                  </a:lnTo>
                  <a:lnTo>
                    <a:pt x="36671" y="16859"/>
                  </a:lnTo>
                  <a:lnTo>
                    <a:pt x="47339" y="16859"/>
                  </a:lnTo>
                  <a:lnTo>
                    <a:pt x="47339" y="183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356264" y="1207198"/>
              <a:ext cx="209264" cy="71723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605248" y="1255966"/>
              <a:ext cx="23495" cy="22860"/>
            </a:xfrm>
            <a:custGeom>
              <a:avLst/>
              <a:gdLst/>
              <a:ahLst/>
              <a:cxnLst/>
              <a:rect l="l" t="t" r="r" b="b"/>
              <a:pathLst>
                <a:path w="23494" h="22859">
                  <a:moveTo>
                    <a:pt x="15240" y="1524"/>
                  </a:moveTo>
                  <a:lnTo>
                    <a:pt x="6096" y="1524"/>
                  </a:lnTo>
                  <a:lnTo>
                    <a:pt x="7620" y="0"/>
                  </a:lnTo>
                  <a:lnTo>
                    <a:pt x="13716" y="0"/>
                  </a:lnTo>
                  <a:lnTo>
                    <a:pt x="15240" y="1524"/>
                  </a:lnTo>
                  <a:close/>
                </a:path>
                <a:path w="23494" h="22859">
                  <a:moveTo>
                    <a:pt x="16764" y="21336"/>
                  </a:moveTo>
                  <a:lnTo>
                    <a:pt x="4572" y="21336"/>
                  </a:lnTo>
                  <a:lnTo>
                    <a:pt x="1524" y="18288"/>
                  </a:lnTo>
                  <a:lnTo>
                    <a:pt x="1524" y="16764"/>
                  </a:lnTo>
                  <a:lnTo>
                    <a:pt x="0" y="15240"/>
                  </a:lnTo>
                  <a:lnTo>
                    <a:pt x="0" y="7620"/>
                  </a:lnTo>
                  <a:lnTo>
                    <a:pt x="1524" y="6096"/>
                  </a:lnTo>
                  <a:lnTo>
                    <a:pt x="1524" y="4572"/>
                  </a:lnTo>
                  <a:lnTo>
                    <a:pt x="4572" y="1524"/>
                  </a:lnTo>
                  <a:lnTo>
                    <a:pt x="16764" y="1524"/>
                  </a:lnTo>
                  <a:lnTo>
                    <a:pt x="18383" y="3048"/>
                  </a:lnTo>
                  <a:lnTo>
                    <a:pt x="21431" y="6096"/>
                  </a:lnTo>
                  <a:lnTo>
                    <a:pt x="21431" y="9144"/>
                  </a:lnTo>
                  <a:lnTo>
                    <a:pt x="22955" y="10668"/>
                  </a:lnTo>
                  <a:lnTo>
                    <a:pt x="22955" y="13716"/>
                  </a:lnTo>
                  <a:lnTo>
                    <a:pt x="21431" y="15240"/>
                  </a:lnTo>
                  <a:lnTo>
                    <a:pt x="21431" y="16764"/>
                  </a:lnTo>
                  <a:lnTo>
                    <a:pt x="18383" y="19812"/>
                  </a:lnTo>
                  <a:lnTo>
                    <a:pt x="16764" y="21336"/>
                  </a:lnTo>
                  <a:close/>
                </a:path>
                <a:path w="23494" h="22859">
                  <a:moveTo>
                    <a:pt x="13716" y="22860"/>
                  </a:moveTo>
                  <a:lnTo>
                    <a:pt x="7620" y="22860"/>
                  </a:lnTo>
                  <a:lnTo>
                    <a:pt x="6096" y="21336"/>
                  </a:lnTo>
                  <a:lnTo>
                    <a:pt x="15240" y="21336"/>
                  </a:lnTo>
                  <a:lnTo>
                    <a:pt x="13716" y="228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66398" y="1179480"/>
              <a:ext cx="135921" cy="99345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834413" y="1181010"/>
              <a:ext cx="179070" cy="121285"/>
            </a:xfrm>
            <a:custGeom>
              <a:avLst/>
              <a:gdLst/>
              <a:ahLst/>
              <a:cxnLst/>
              <a:rect l="l" t="t" r="r" b="b"/>
              <a:pathLst>
                <a:path w="179069" h="121284">
                  <a:moveTo>
                    <a:pt x="22948" y="82588"/>
                  </a:moveTo>
                  <a:lnTo>
                    <a:pt x="21424" y="81064"/>
                  </a:lnTo>
                  <a:lnTo>
                    <a:pt x="21424" y="79540"/>
                  </a:lnTo>
                  <a:lnTo>
                    <a:pt x="19900" y="78016"/>
                  </a:lnTo>
                  <a:lnTo>
                    <a:pt x="18288" y="78016"/>
                  </a:lnTo>
                  <a:lnTo>
                    <a:pt x="18288" y="76492"/>
                  </a:lnTo>
                  <a:lnTo>
                    <a:pt x="16764" y="76492"/>
                  </a:lnTo>
                  <a:lnTo>
                    <a:pt x="15240" y="74968"/>
                  </a:lnTo>
                  <a:lnTo>
                    <a:pt x="9144" y="74968"/>
                  </a:lnTo>
                  <a:lnTo>
                    <a:pt x="7620" y="76492"/>
                  </a:lnTo>
                  <a:lnTo>
                    <a:pt x="6096" y="76492"/>
                  </a:lnTo>
                  <a:lnTo>
                    <a:pt x="1524" y="81064"/>
                  </a:lnTo>
                  <a:lnTo>
                    <a:pt x="1524" y="84201"/>
                  </a:lnTo>
                  <a:lnTo>
                    <a:pt x="0" y="85725"/>
                  </a:lnTo>
                  <a:lnTo>
                    <a:pt x="0" y="88773"/>
                  </a:lnTo>
                  <a:lnTo>
                    <a:pt x="1524" y="90297"/>
                  </a:lnTo>
                  <a:lnTo>
                    <a:pt x="1524" y="91821"/>
                  </a:lnTo>
                  <a:lnTo>
                    <a:pt x="6096" y="96393"/>
                  </a:lnTo>
                  <a:lnTo>
                    <a:pt x="7620" y="96393"/>
                  </a:lnTo>
                  <a:lnTo>
                    <a:pt x="9144" y="97917"/>
                  </a:lnTo>
                  <a:lnTo>
                    <a:pt x="15240" y="97917"/>
                  </a:lnTo>
                  <a:lnTo>
                    <a:pt x="16764" y="96393"/>
                  </a:lnTo>
                  <a:lnTo>
                    <a:pt x="18288" y="96393"/>
                  </a:lnTo>
                  <a:lnTo>
                    <a:pt x="18288" y="94869"/>
                  </a:lnTo>
                  <a:lnTo>
                    <a:pt x="19900" y="94869"/>
                  </a:lnTo>
                  <a:lnTo>
                    <a:pt x="21424" y="93345"/>
                  </a:lnTo>
                  <a:lnTo>
                    <a:pt x="21424" y="91821"/>
                  </a:lnTo>
                  <a:lnTo>
                    <a:pt x="22948" y="90297"/>
                  </a:lnTo>
                  <a:lnTo>
                    <a:pt x="22948" y="82588"/>
                  </a:lnTo>
                  <a:close/>
                </a:path>
                <a:path w="179069" h="121284">
                  <a:moveTo>
                    <a:pt x="116103" y="18376"/>
                  </a:moveTo>
                  <a:lnTo>
                    <a:pt x="111531" y="9232"/>
                  </a:lnTo>
                  <a:lnTo>
                    <a:pt x="91630" y="22948"/>
                  </a:lnTo>
                  <a:lnTo>
                    <a:pt x="93154" y="0"/>
                  </a:lnTo>
                  <a:lnTo>
                    <a:pt x="84010" y="0"/>
                  </a:lnTo>
                  <a:lnTo>
                    <a:pt x="85534" y="22948"/>
                  </a:lnTo>
                  <a:lnTo>
                    <a:pt x="65722" y="10756"/>
                  </a:lnTo>
                  <a:lnTo>
                    <a:pt x="61150" y="18376"/>
                  </a:lnTo>
                  <a:lnTo>
                    <a:pt x="82486" y="29044"/>
                  </a:lnTo>
                  <a:lnTo>
                    <a:pt x="61150" y="39814"/>
                  </a:lnTo>
                  <a:lnTo>
                    <a:pt x="65722" y="47434"/>
                  </a:lnTo>
                  <a:lnTo>
                    <a:pt x="85534" y="33616"/>
                  </a:lnTo>
                  <a:lnTo>
                    <a:pt x="84010" y="58102"/>
                  </a:lnTo>
                  <a:lnTo>
                    <a:pt x="93154" y="58102"/>
                  </a:lnTo>
                  <a:lnTo>
                    <a:pt x="91630" y="33616"/>
                  </a:lnTo>
                  <a:lnTo>
                    <a:pt x="111531" y="47434"/>
                  </a:lnTo>
                  <a:lnTo>
                    <a:pt x="116103" y="38290"/>
                  </a:lnTo>
                  <a:lnTo>
                    <a:pt x="94678" y="29044"/>
                  </a:lnTo>
                  <a:lnTo>
                    <a:pt x="116103" y="18376"/>
                  </a:lnTo>
                  <a:close/>
                </a:path>
                <a:path w="179069" h="121284">
                  <a:moveTo>
                    <a:pt x="177165" y="33629"/>
                  </a:moveTo>
                  <a:lnTo>
                    <a:pt x="175641" y="33629"/>
                  </a:lnTo>
                  <a:lnTo>
                    <a:pt x="175641" y="30581"/>
                  </a:lnTo>
                  <a:lnTo>
                    <a:pt x="174117" y="29057"/>
                  </a:lnTo>
                  <a:lnTo>
                    <a:pt x="172593" y="29057"/>
                  </a:lnTo>
                  <a:lnTo>
                    <a:pt x="172593" y="27533"/>
                  </a:lnTo>
                  <a:lnTo>
                    <a:pt x="171069" y="27533"/>
                  </a:lnTo>
                  <a:lnTo>
                    <a:pt x="169545" y="26009"/>
                  </a:lnTo>
                  <a:lnTo>
                    <a:pt x="163449" y="26009"/>
                  </a:lnTo>
                  <a:lnTo>
                    <a:pt x="160401" y="29057"/>
                  </a:lnTo>
                  <a:lnTo>
                    <a:pt x="158877" y="29057"/>
                  </a:lnTo>
                  <a:lnTo>
                    <a:pt x="158877" y="30581"/>
                  </a:lnTo>
                  <a:lnTo>
                    <a:pt x="157353" y="32105"/>
                  </a:lnTo>
                  <a:lnTo>
                    <a:pt x="157353" y="33629"/>
                  </a:lnTo>
                  <a:lnTo>
                    <a:pt x="155829" y="33629"/>
                  </a:lnTo>
                  <a:lnTo>
                    <a:pt x="155829" y="39814"/>
                  </a:lnTo>
                  <a:lnTo>
                    <a:pt x="157353" y="41338"/>
                  </a:lnTo>
                  <a:lnTo>
                    <a:pt x="157353" y="42862"/>
                  </a:lnTo>
                  <a:lnTo>
                    <a:pt x="158877" y="42862"/>
                  </a:lnTo>
                  <a:lnTo>
                    <a:pt x="158877" y="44386"/>
                  </a:lnTo>
                  <a:lnTo>
                    <a:pt x="160401" y="45910"/>
                  </a:lnTo>
                  <a:lnTo>
                    <a:pt x="161925" y="45910"/>
                  </a:lnTo>
                  <a:lnTo>
                    <a:pt x="161925" y="47434"/>
                  </a:lnTo>
                  <a:lnTo>
                    <a:pt x="171069" y="47434"/>
                  </a:lnTo>
                  <a:lnTo>
                    <a:pt x="175641" y="42862"/>
                  </a:lnTo>
                  <a:lnTo>
                    <a:pt x="175641" y="41338"/>
                  </a:lnTo>
                  <a:lnTo>
                    <a:pt x="177165" y="39814"/>
                  </a:lnTo>
                  <a:lnTo>
                    <a:pt x="177165" y="33629"/>
                  </a:lnTo>
                  <a:close/>
                </a:path>
                <a:path w="179069" h="121284">
                  <a:moveTo>
                    <a:pt x="178689" y="88684"/>
                  </a:moveTo>
                  <a:lnTo>
                    <a:pt x="177165" y="85636"/>
                  </a:lnTo>
                  <a:lnTo>
                    <a:pt x="177165" y="81064"/>
                  </a:lnTo>
                  <a:lnTo>
                    <a:pt x="174117" y="78016"/>
                  </a:lnTo>
                  <a:lnTo>
                    <a:pt x="174117" y="76492"/>
                  </a:lnTo>
                  <a:lnTo>
                    <a:pt x="172593" y="76492"/>
                  </a:lnTo>
                  <a:lnTo>
                    <a:pt x="171069" y="74968"/>
                  </a:lnTo>
                  <a:lnTo>
                    <a:pt x="161925" y="74968"/>
                  </a:lnTo>
                  <a:lnTo>
                    <a:pt x="157353" y="79540"/>
                  </a:lnTo>
                  <a:lnTo>
                    <a:pt x="157353" y="88684"/>
                  </a:lnTo>
                  <a:lnTo>
                    <a:pt x="158877" y="88684"/>
                  </a:lnTo>
                  <a:lnTo>
                    <a:pt x="158877" y="90208"/>
                  </a:lnTo>
                  <a:lnTo>
                    <a:pt x="160401" y="91732"/>
                  </a:lnTo>
                  <a:lnTo>
                    <a:pt x="161925" y="93345"/>
                  </a:lnTo>
                  <a:lnTo>
                    <a:pt x="161925" y="94869"/>
                  </a:lnTo>
                  <a:lnTo>
                    <a:pt x="163449" y="96393"/>
                  </a:lnTo>
                  <a:lnTo>
                    <a:pt x="163449" y="100965"/>
                  </a:lnTo>
                  <a:lnTo>
                    <a:pt x="161925" y="102489"/>
                  </a:lnTo>
                  <a:lnTo>
                    <a:pt x="161925" y="104013"/>
                  </a:lnTo>
                  <a:lnTo>
                    <a:pt x="157353" y="108585"/>
                  </a:lnTo>
                  <a:lnTo>
                    <a:pt x="155829" y="108585"/>
                  </a:lnTo>
                  <a:lnTo>
                    <a:pt x="154305" y="110109"/>
                  </a:lnTo>
                  <a:lnTo>
                    <a:pt x="145072" y="110109"/>
                  </a:lnTo>
                  <a:lnTo>
                    <a:pt x="145072" y="120878"/>
                  </a:lnTo>
                  <a:lnTo>
                    <a:pt x="151257" y="120878"/>
                  </a:lnTo>
                  <a:lnTo>
                    <a:pt x="155829" y="119253"/>
                  </a:lnTo>
                  <a:lnTo>
                    <a:pt x="158877" y="117729"/>
                  </a:lnTo>
                  <a:lnTo>
                    <a:pt x="163449" y="116205"/>
                  </a:lnTo>
                  <a:lnTo>
                    <a:pt x="166497" y="113157"/>
                  </a:lnTo>
                  <a:lnTo>
                    <a:pt x="169545" y="111633"/>
                  </a:lnTo>
                  <a:lnTo>
                    <a:pt x="172593" y="108585"/>
                  </a:lnTo>
                  <a:lnTo>
                    <a:pt x="175641" y="102489"/>
                  </a:lnTo>
                  <a:lnTo>
                    <a:pt x="177165" y="97917"/>
                  </a:lnTo>
                  <a:lnTo>
                    <a:pt x="178689" y="94869"/>
                  </a:lnTo>
                  <a:lnTo>
                    <a:pt x="178689" y="886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742187" y="1523619"/>
            <a:ext cx="438784" cy="127000"/>
            <a:chOff x="742187" y="1523619"/>
            <a:chExt cx="438784" cy="127000"/>
          </a:xfrm>
        </p:grpSpPr>
        <p:pic>
          <p:nvPicPr>
            <p:cNvPr id="24" name="object 2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42187" y="1551146"/>
              <a:ext cx="132873" cy="9925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96397" y="1525142"/>
              <a:ext cx="134397" cy="97726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050798" y="1523631"/>
              <a:ext cx="130175" cy="99695"/>
            </a:xfrm>
            <a:custGeom>
              <a:avLst/>
              <a:gdLst/>
              <a:ahLst/>
              <a:cxnLst/>
              <a:rect l="l" t="t" r="r" b="b"/>
              <a:pathLst>
                <a:path w="130175" h="99694">
                  <a:moveTo>
                    <a:pt x="36664" y="6096"/>
                  </a:moveTo>
                  <a:lnTo>
                    <a:pt x="33616" y="3048"/>
                  </a:lnTo>
                  <a:lnTo>
                    <a:pt x="33616" y="1524"/>
                  </a:lnTo>
                  <a:lnTo>
                    <a:pt x="30568" y="1524"/>
                  </a:lnTo>
                  <a:lnTo>
                    <a:pt x="30568" y="0"/>
                  </a:lnTo>
                  <a:lnTo>
                    <a:pt x="24472" y="0"/>
                  </a:lnTo>
                  <a:lnTo>
                    <a:pt x="24472" y="1524"/>
                  </a:lnTo>
                  <a:lnTo>
                    <a:pt x="21336" y="1524"/>
                  </a:lnTo>
                  <a:lnTo>
                    <a:pt x="21336" y="3048"/>
                  </a:lnTo>
                  <a:lnTo>
                    <a:pt x="18288" y="6096"/>
                  </a:lnTo>
                  <a:lnTo>
                    <a:pt x="18288" y="13804"/>
                  </a:lnTo>
                  <a:lnTo>
                    <a:pt x="19812" y="13804"/>
                  </a:lnTo>
                  <a:lnTo>
                    <a:pt x="19812" y="15328"/>
                  </a:lnTo>
                  <a:lnTo>
                    <a:pt x="22860" y="18376"/>
                  </a:lnTo>
                  <a:lnTo>
                    <a:pt x="32092" y="18376"/>
                  </a:lnTo>
                  <a:lnTo>
                    <a:pt x="35140" y="15328"/>
                  </a:lnTo>
                  <a:lnTo>
                    <a:pt x="35140" y="13804"/>
                  </a:lnTo>
                  <a:lnTo>
                    <a:pt x="36664" y="13804"/>
                  </a:lnTo>
                  <a:lnTo>
                    <a:pt x="36664" y="6096"/>
                  </a:lnTo>
                  <a:close/>
                </a:path>
                <a:path w="130175" h="99694">
                  <a:moveTo>
                    <a:pt x="56476" y="88582"/>
                  </a:moveTo>
                  <a:lnTo>
                    <a:pt x="35140" y="88582"/>
                  </a:lnTo>
                  <a:lnTo>
                    <a:pt x="35140" y="29044"/>
                  </a:lnTo>
                  <a:lnTo>
                    <a:pt x="3048" y="29044"/>
                  </a:lnTo>
                  <a:lnTo>
                    <a:pt x="3048" y="39712"/>
                  </a:lnTo>
                  <a:lnTo>
                    <a:pt x="22860" y="39712"/>
                  </a:lnTo>
                  <a:lnTo>
                    <a:pt x="22860" y="88582"/>
                  </a:lnTo>
                  <a:lnTo>
                    <a:pt x="0" y="88582"/>
                  </a:lnTo>
                  <a:lnTo>
                    <a:pt x="0" y="97726"/>
                  </a:lnTo>
                  <a:lnTo>
                    <a:pt x="56476" y="97726"/>
                  </a:lnTo>
                  <a:lnTo>
                    <a:pt x="56476" y="88582"/>
                  </a:lnTo>
                  <a:close/>
                </a:path>
                <a:path w="130175" h="99694">
                  <a:moveTo>
                    <a:pt x="129819" y="32194"/>
                  </a:moveTo>
                  <a:lnTo>
                    <a:pt x="123723" y="29146"/>
                  </a:lnTo>
                  <a:lnTo>
                    <a:pt x="117627" y="29146"/>
                  </a:lnTo>
                  <a:lnTo>
                    <a:pt x="114579" y="27622"/>
                  </a:lnTo>
                  <a:lnTo>
                    <a:pt x="105333" y="27622"/>
                  </a:lnTo>
                  <a:lnTo>
                    <a:pt x="91617" y="32194"/>
                  </a:lnTo>
                  <a:lnTo>
                    <a:pt x="79425" y="44386"/>
                  </a:lnTo>
                  <a:lnTo>
                    <a:pt x="76377" y="53530"/>
                  </a:lnTo>
                  <a:lnTo>
                    <a:pt x="76377" y="64287"/>
                  </a:lnTo>
                  <a:lnTo>
                    <a:pt x="102260" y="98767"/>
                  </a:lnTo>
                  <a:lnTo>
                    <a:pt x="110007" y="99339"/>
                  </a:lnTo>
                  <a:lnTo>
                    <a:pt x="116103" y="99339"/>
                  </a:lnTo>
                  <a:lnTo>
                    <a:pt x="120675" y="97815"/>
                  </a:lnTo>
                  <a:lnTo>
                    <a:pt x="123723" y="97815"/>
                  </a:lnTo>
                  <a:lnTo>
                    <a:pt x="126771" y="96291"/>
                  </a:lnTo>
                  <a:lnTo>
                    <a:pt x="129819" y="96291"/>
                  </a:lnTo>
                  <a:lnTo>
                    <a:pt x="129819" y="84099"/>
                  </a:lnTo>
                  <a:lnTo>
                    <a:pt x="123723" y="87147"/>
                  </a:lnTo>
                  <a:lnTo>
                    <a:pt x="120675" y="87147"/>
                  </a:lnTo>
                  <a:lnTo>
                    <a:pt x="117627" y="88671"/>
                  </a:lnTo>
                  <a:lnTo>
                    <a:pt x="103809" y="88671"/>
                  </a:lnTo>
                  <a:lnTo>
                    <a:pt x="99237" y="87147"/>
                  </a:lnTo>
                  <a:lnTo>
                    <a:pt x="90093" y="78003"/>
                  </a:lnTo>
                  <a:lnTo>
                    <a:pt x="88569" y="71907"/>
                  </a:lnTo>
                  <a:lnTo>
                    <a:pt x="88569" y="56578"/>
                  </a:lnTo>
                  <a:lnTo>
                    <a:pt x="93141" y="47434"/>
                  </a:lnTo>
                  <a:lnTo>
                    <a:pt x="99237" y="41338"/>
                  </a:lnTo>
                  <a:lnTo>
                    <a:pt x="105333" y="38290"/>
                  </a:lnTo>
                  <a:lnTo>
                    <a:pt x="117627" y="38290"/>
                  </a:lnTo>
                  <a:lnTo>
                    <a:pt x="120675" y="39814"/>
                  </a:lnTo>
                  <a:lnTo>
                    <a:pt x="123723" y="39814"/>
                  </a:lnTo>
                  <a:lnTo>
                    <a:pt x="129819" y="42862"/>
                  </a:lnTo>
                  <a:lnTo>
                    <a:pt x="129819" y="321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1281302" y="1525397"/>
            <a:ext cx="362585" cy="97790"/>
            <a:chOff x="1281302" y="1525397"/>
            <a:chExt cx="362585" cy="97790"/>
          </a:xfrm>
        </p:grpSpPr>
        <p:sp>
          <p:nvSpPr>
            <p:cNvPr id="28" name="object 28"/>
            <p:cNvSpPr/>
            <p:nvPr/>
          </p:nvSpPr>
          <p:spPr>
            <a:xfrm>
              <a:off x="1281302" y="1551241"/>
              <a:ext cx="53975" cy="71755"/>
            </a:xfrm>
            <a:custGeom>
              <a:avLst/>
              <a:gdLst/>
              <a:ahLst/>
              <a:cxnLst/>
              <a:rect l="l" t="t" r="r" b="b"/>
              <a:pathLst>
                <a:path w="53975" h="71755">
                  <a:moveTo>
                    <a:pt x="39719" y="71723"/>
                  </a:moveTo>
                  <a:lnTo>
                    <a:pt x="33623" y="71723"/>
                  </a:lnTo>
                  <a:lnTo>
                    <a:pt x="25931" y="71151"/>
                  </a:lnTo>
                  <a:lnTo>
                    <a:pt x="0" y="36671"/>
                  </a:lnTo>
                  <a:lnTo>
                    <a:pt x="0" y="25908"/>
                  </a:lnTo>
                  <a:lnTo>
                    <a:pt x="3048" y="16764"/>
                  </a:lnTo>
                  <a:lnTo>
                    <a:pt x="15335" y="4572"/>
                  </a:lnTo>
                  <a:lnTo>
                    <a:pt x="29051" y="0"/>
                  </a:lnTo>
                  <a:lnTo>
                    <a:pt x="38195" y="0"/>
                  </a:lnTo>
                  <a:lnTo>
                    <a:pt x="41243" y="1524"/>
                  </a:lnTo>
                  <a:lnTo>
                    <a:pt x="47434" y="1524"/>
                  </a:lnTo>
                  <a:lnTo>
                    <a:pt x="53530" y="4572"/>
                  </a:lnTo>
                  <a:lnTo>
                    <a:pt x="53530" y="15240"/>
                  </a:lnTo>
                  <a:lnTo>
                    <a:pt x="47434" y="12192"/>
                  </a:lnTo>
                  <a:lnTo>
                    <a:pt x="44291" y="12192"/>
                  </a:lnTo>
                  <a:lnTo>
                    <a:pt x="41243" y="10668"/>
                  </a:lnTo>
                  <a:lnTo>
                    <a:pt x="29051" y="10668"/>
                  </a:lnTo>
                  <a:lnTo>
                    <a:pt x="19907" y="15240"/>
                  </a:lnTo>
                  <a:lnTo>
                    <a:pt x="18383" y="18288"/>
                  </a:lnTo>
                  <a:lnTo>
                    <a:pt x="16859" y="19812"/>
                  </a:lnTo>
                  <a:lnTo>
                    <a:pt x="12287" y="28956"/>
                  </a:lnTo>
                  <a:lnTo>
                    <a:pt x="12287" y="44291"/>
                  </a:lnTo>
                  <a:lnTo>
                    <a:pt x="13811" y="50387"/>
                  </a:lnTo>
                  <a:lnTo>
                    <a:pt x="18383" y="54959"/>
                  </a:lnTo>
                  <a:lnTo>
                    <a:pt x="21431" y="59531"/>
                  </a:lnTo>
                  <a:lnTo>
                    <a:pt x="27527" y="61055"/>
                  </a:lnTo>
                  <a:lnTo>
                    <a:pt x="41243" y="61055"/>
                  </a:lnTo>
                  <a:lnTo>
                    <a:pt x="44291" y="59531"/>
                  </a:lnTo>
                  <a:lnTo>
                    <a:pt x="47434" y="59531"/>
                  </a:lnTo>
                  <a:lnTo>
                    <a:pt x="53530" y="56483"/>
                  </a:lnTo>
                  <a:lnTo>
                    <a:pt x="53530" y="68675"/>
                  </a:lnTo>
                  <a:lnTo>
                    <a:pt x="50482" y="68675"/>
                  </a:lnTo>
                  <a:lnTo>
                    <a:pt x="47434" y="70199"/>
                  </a:lnTo>
                  <a:lnTo>
                    <a:pt x="42767" y="70199"/>
                  </a:lnTo>
                  <a:lnTo>
                    <a:pt x="39719" y="717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359312" y="1525397"/>
              <a:ext cx="129921" cy="97567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512087" y="1551152"/>
              <a:ext cx="131445" cy="71755"/>
            </a:xfrm>
            <a:custGeom>
              <a:avLst/>
              <a:gdLst/>
              <a:ahLst/>
              <a:cxnLst/>
              <a:rect l="l" t="t" r="r" b="b"/>
              <a:pathLst>
                <a:path w="131444" h="71755">
                  <a:moveTo>
                    <a:pt x="53441" y="47345"/>
                  </a:moveTo>
                  <a:lnTo>
                    <a:pt x="51917" y="44297"/>
                  </a:lnTo>
                  <a:lnTo>
                    <a:pt x="51917" y="42773"/>
                  </a:lnTo>
                  <a:lnTo>
                    <a:pt x="47345" y="38201"/>
                  </a:lnTo>
                  <a:lnTo>
                    <a:pt x="44297" y="36677"/>
                  </a:lnTo>
                  <a:lnTo>
                    <a:pt x="42773" y="35153"/>
                  </a:lnTo>
                  <a:lnTo>
                    <a:pt x="39725" y="33629"/>
                  </a:lnTo>
                  <a:lnTo>
                    <a:pt x="35153" y="32105"/>
                  </a:lnTo>
                  <a:lnTo>
                    <a:pt x="32105" y="32105"/>
                  </a:lnTo>
                  <a:lnTo>
                    <a:pt x="27533" y="30480"/>
                  </a:lnTo>
                  <a:lnTo>
                    <a:pt x="24384" y="28956"/>
                  </a:lnTo>
                  <a:lnTo>
                    <a:pt x="22860" y="28956"/>
                  </a:lnTo>
                  <a:lnTo>
                    <a:pt x="19812" y="27432"/>
                  </a:lnTo>
                  <a:lnTo>
                    <a:pt x="18288" y="25908"/>
                  </a:lnTo>
                  <a:lnTo>
                    <a:pt x="16764" y="25908"/>
                  </a:lnTo>
                  <a:lnTo>
                    <a:pt x="15240" y="24384"/>
                  </a:lnTo>
                  <a:lnTo>
                    <a:pt x="15240" y="22860"/>
                  </a:lnTo>
                  <a:lnTo>
                    <a:pt x="13716" y="22860"/>
                  </a:lnTo>
                  <a:lnTo>
                    <a:pt x="13716" y="16764"/>
                  </a:lnTo>
                  <a:lnTo>
                    <a:pt x="16764" y="13716"/>
                  </a:lnTo>
                  <a:lnTo>
                    <a:pt x="16764" y="12192"/>
                  </a:lnTo>
                  <a:lnTo>
                    <a:pt x="19812" y="12192"/>
                  </a:lnTo>
                  <a:lnTo>
                    <a:pt x="22860" y="10668"/>
                  </a:lnTo>
                  <a:lnTo>
                    <a:pt x="41249" y="10668"/>
                  </a:lnTo>
                  <a:lnTo>
                    <a:pt x="45821" y="12192"/>
                  </a:lnTo>
                  <a:lnTo>
                    <a:pt x="48869" y="13716"/>
                  </a:lnTo>
                  <a:lnTo>
                    <a:pt x="48869" y="3048"/>
                  </a:lnTo>
                  <a:lnTo>
                    <a:pt x="45821" y="1524"/>
                  </a:lnTo>
                  <a:lnTo>
                    <a:pt x="38201" y="1524"/>
                  </a:lnTo>
                  <a:lnTo>
                    <a:pt x="35153" y="0"/>
                  </a:lnTo>
                  <a:lnTo>
                    <a:pt x="24384" y="0"/>
                  </a:lnTo>
                  <a:lnTo>
                    <a:pt x="19812" y="1524"/>
                  </a:lnTo>
                  <a:lnTo>
                    <a:pt x="16764" y="3048"/>
                  </a:lnTo>
                  <a:lnTo>
                    <a:pt x="12192" y="3048"/>
                  </a:lnTo>
                  <a:lnTo>
                    <a:pt x="9144" y="4572"/>
                  </a:lnTo>
                  <a:lnTo>
                    <a:pt x="7620" y="7620"/>
                  </a:lnTo>
                  <a:lnTo>
                    <a:pt x="4572" y="9144"/>
                  </a:lnTo>
                  <a:lnTo>
                    <a:pt x="3048" y="10668"/>
                  </a:lnTo>
                  <a:lnTo>
                    <a:pt x="3048" y="13716"/>
                  </a:lnTo>
                  <a:lnTo>
                    <a:pt x="1524" y="15240"/>
                  </a:lnTo>
                  <a:lnTo>
                    <a:pt x="1524" y="25908"/>
                  </a:lnTo>
                  <a:lnTo>
                    <a:pt x="4572" y="28956"/>
                  </a:lnTo>
                  <a:lnTo>
                    <a:pt x="6096" y="32105"/>
                  </a:lnTo>
                  <a:lnTo>
                    <a:pt x="9144" y="35153"/>
                  </a:lnTo>
                  <a:lnTo>
                    <a:pt x="12192" y="36677"/>
                  </a:lnTo>
                  <a:lnTo>
                    <a:pt x="15240" y="36677"/>
                  </a:lnTo>
                  <a:lnTo>
                    <a:pt x="16764" y="38201"/>
                  </a:lnTo>
                  <a:lnTo>
                    <a:pt x="19812" y="39725"/>
                  </a:lnTo>
                  <a:lnTo>
                    <a:pt x="22860" y="39725"/>
                  </a:lnTo>
                  <a:lnTo>
                    <a:pt x="27533" y="41249"/>
                  </a:lnTo>
                  <a:lnTo>
                    <a:pt x="33629" y="44297"/>
                  </a:lnTo>
                  <a:lnTo>
                    <a:pt x="35153" y="44297"/>
                  </a:lnTo>
                  <a:lnTo>
                    <a:pt x="36677" y="45821"/>
                  </a:lnTo>
                  <a:lnTo>
                    <a:pt x="38201" y="45821"/>
                  </a:lnTo>
                  <a:lnTo>
                    <a:pt x="39725" y="47345"/>
                  </a:lnTo>
                  <a:lnTo>
                    <a:pt x="39725" y="48869"/>
                  </a:lnTo>
                  <a:lnTo>
                    <a:pt x="41249" y="48869"/>
                  </a:lnTo>
                  <a:lnTo>
                    <a:pt x="41249" y="54965"/>
                  </a:lnTo>
                  <a:lnTo>
                    <a:pt x="39725" y="58013"/>
                  </a:lnTo>
                  <a:lnTo>
                    <a:pt x="36677" y="59537"/>
                  </a:lnTo>
                  <a:lnTo>
                    <a:pt x="35153" y="61061"/>
                  </a:lnTo>
                  <a:lnTo>
                    <a:pt x="12192" y="61061"/>
                  </a:lnTo>
                  <a:lnTo>
                    <a:pt x="9144" y="59537"/>
                  </a:lnTo>
                  <a:lnTo>
                    <a:pt x="4572" y="59537"/>
                  </a:lnTo>
                  <a:lnTo>
                    <a:pt x="0" y="58013"/>
                  </a:lnTo>
                  <a:lnTo>
                    <a:pt x="0" y="68681"/>
                  </a:lnTo>
                  <a:lnTo>
                    <a:pt x="4572" y="70205"/>
                  </a:lnTo>
                  <a:lnTo>
                    <a:pt x="7620" y="70205"/>
                  </a:lnTo>
                  <a:lnTo>
                    <a:pt x="12192" y="71729"/>
                  </a:lnTo>
                  <a:lnTo>
                    <a:pt x="32105" y="71729"/>
                  </a:lnTo>
                  <a:lnTo>
                    <a:pt x="33629" y="70205"/>
                  </a:lnTo>
                  <a:lnTo>
                    <a:pt x="38201" y="70205"/>
                  </a:lnTo>
                  <a:lnTo>
                    <a:pt x="39725" y="68681"/>
                  </a:lnTo>
                  <a:lnTo>
                    <a:pt x="42773" y="68681"/>
                  </a:lnTo>
                  <a:lnTo>
                    <a:pt x="51917" y="59537"/>
                  </a:lnTo>
                  <a:lnTo>
                    <a:pt x="51917" y="58013"/>
                  </a:lnTo>
                  <a:lnTo>
                    <a:pt x="53441" y="56489"/>
                  </a:lnTo>
                  <a:lnTo>
                    <a:pt x="53441" y="51917"/>
                  </a:lnTo>
                  <a:lnTo>
                    <a:pt x="53441" y="47345"/>
                  </a:lnTo>
                  <a:close/>
                </a:path>
                <a:path w="131444" h="71755">
                  <a:moveTo>
                    <a:pt x="131343" y="47345"/>
                  </a:moveTo>
                  <a:lnTo>
                    <a:pt x="129819" y="44297"/>
                  </a:lnTo>
                  <a:lnTo>
                    <a:pt x="129819" y="42773"/>
                  </a:lnTo>
                  <a:lnTo>
                    <a:pt x="125247" y="38201"/>
                  </a:lnTo>
                  <a:lnTo>
                    <a:pt x="119151" y="35153"/>
                  </a:lnTo>
                  <a:lnTo>
                    <a:pt x="117627" y="33629"/>
                  </a:lnTo>
                  <a:lnTo>
                    <a:pt x="113055" y="32105"/>
                  </a:lnTo>
                  <a:lnTo>
                    <a:pt x="109918" y="32105"/>
                  </a:lnTo>
                  <a:lnTo>
                    <a:pt x="105346" y="30480"/>
                  </a:lnTo>
                  <a:lnTo>
                    <a:pt x="102298" y="28956"/>
                  </a:lnTo>
                  <a:lnTo>
                    <a:pt x="100774" y="28956"/>
                  </a:lnTo>
                  <a:lnTo>
                    <a:pt x="97726" y="27432"/>
                  </a:lnTo>
                  <a:lnTo>
                    <a:pt x="96202" y="25908"/>
                  </a:lnTo>
                  <a:lnTo>
                    <a:pt x="94678" y="25908"/>
                  </a:lnTo>
                  <a:lnTo>
                    <a:pt x="93154" y="24384"/>
                  </a:lnTo>
                  <a:lnTo>
                    <a:pt x="93154" y="22860"/>
                  </a:lnTo>
                  <a:lnTo>
                    <a:pt x="91630" y="22860"/>
                  </a:lnTo>
                  <a:lnTo>
                    <a:pt x="91630" y="15240"/>
                  </a:lnTo>
                  <a:lnTo>
                    <a:pt x="93154" y="15240"/>
                  </a:lnTo>
                  <a:lnTo>
                    <a:pt x="93154" y="13716"/>
                  </a:lnTo>
                  <a:lnTo>
                    <a:pt x="94678" y="12192"/>
                  </a:lnTo>
                  <a:lnTo>
                    <a:pt x="97726" y="12192"/>
                  </a:lnTo>
                  <a:lnTo>
                    <a:pt x="99250" y="10668"/>
                  </a:lnTo>
                  <a:lnTo>
                    <a:pt x="119151" y="10668"/>
                  </a:lnTo>
                  <a:lnTo>
                    <a:pt x="123723" y="12192"/>
                  </a:lnTo>
                  <a:lnTo>
                    <a:pt x="126771" y="13716"/>
                  </a:lnTo>
                  <a:lnTo>
                    <a:pt x="126771" y="3048"/>
                  </a:lnTo>
                  <a:lnTo>
                    <a:pt x="123723" y="1524"/>
                  </a:lnTo>
                  <a:lnTo>
                    <a:pt x="116103" y="1524"/>
                  </a:lnTo>
                  <a:lnTo>
                    <a:pt x="113055" y="0"/>
                  </a:lnTo>
                  <a:lnTo>
                    <a:pt x="102298" y="0"/>
                  </a:lnTo>
                  <a:lnTo>
                    <a:pt x="93154" y="3048"/>
                  </a:lnTo>
                  <a:lnTo>
                    <a:pt x="90106" y="3048"/>
                  </a:lnTo>
                  <a:lnTo>
                    <a:pt x="87058" y="4572"/>
                  </a:lnTo>
                  <a:lnTo>
                    <a:pt x="85534" y="7620"/>
                  </a:lnTo>
                  <a:lnTo>
                    <a:pt x="82486" y="9144"/>
                  </a:lnTo>
                  <a:lnTo>
                    <a:pt x="80962" y="10668"/>
                  </a:lnTo>
                  <a:lnTo>
                    <a:pt x="80962" y="13716"/>
                  </a:lnTo>
                  <a:lnTo>
                    <a:pt x="79438" y="15240"/>
                  </a:lnTo>
                  <a:lnTo>
                    <a:pt x="79438" y="25908"/>
                  </a:lnTo>
                  <a:lnTo>
                    <a:pt x="82486" y="28956"/>
                  </a:lnTo>
                  <a:lnTo>
                    <a:pt x="84010" y="32105"/>
                  </a:lnTo>
                  <a:lnTo>
                    <a:pt x="87058" y="35153"/>
                  </a:lnTo>
                  <a:lnTo>
                    <a:pt x="90106" y="36677"/>
                  </a:lnTo>
                  <a:lnTo>
                    <a:pt x="91630" y="36677"/>
                  </a:lnTo>
                  <a:lnTo>
                    <a:pt x="97726" y="39725"/>
                  </a:lnTo>
                  <a:lnTo>
                    <a:pt x="100774" y="39725"/>
                  </a:lnTo>
                  <a:lnTo>
                    <a:pt x="105346" y="41249"/>
                  </a:lnTo>
                  <a:lnTo>
                    <a:pt x="108394" y="42773"/>
                  </a:lnTo>
                  <a:lnTo>
                    <a:pt x="109918" y="44297"/>
                  </a:lnTo>
                  <a:lnTo>
                    <a:pt x="113055" y="44297"/>
                  </a:lnTo>
                  <a:lnTo>
                    <a:pt x="114579" y="45821"/>
                  </a:lnTo>
                  <a:lnTo>
                    <a:pt x="116103" y="45821"/>
                  </a:lnTo>
                  <a:lnTo>
                    <a:pt x="117627" y="47345"/>
                  </a:lnTo>
                  <a:lnTo>
                    <a:pt x="117627" y="48869"/>
                  </a:lnTo>
                  <a:lnTo>
                    <a:pt x="119151" y="48869"/>
                  </a:lnTo>
                  <a:lnTo>
                    <a:pt x="119151" y="54965"/>
                  </a:lnTo>
                  <a:lnTo>
                    <a:pt x="117627" y="58013"/>
                  </a:lnTo>
                  <a:lnTo>
                    <a:pt x="111531" y="61061"/>
                  </a:lnTo>
                  <a:lnTo>
                    <a:pt x="90106" y="61061"/>
                  </a:lnTo>
                  <a:lnTo>
                    <a:pt x="87058" y="59537"/>
                  </a:lnTo>
                  <a:lnTo>
                    <a:pt x="82486" y="59537"/>
                  </a:lnTo>
                  <a:lnTo>
                    <a:pt x="77914" y="58013"/>
                  </a:lnTo>
                  <a:lnTo>
                    <a:pt x="77914" y="68681"/>
                  </a:lnTo>
                  <a:lnTo>
                    <a:pt x="82486" y="70205"/>
                  </a:lnTo>
                  <a:lnTo>
                    <a:pt x="85534" y="70205"/>
                  </a:lnTo>
                  <a:lnTo>
                    <a:pt x="90106" y="71729"/>
                  </a:lnTo>
                  <a:lnTo>
                    <a:pt x="109918" y="71729"/>
                  </a:lnTo>
                  <a:lnTo>
                    <a:pt x="111531" y="70205"/>
                  </a:lnTo>
                  <a:lnTo>
                    <a:pt x="116103" y="70205"/>
                  </a:lnTo>
                  <a:lnTo>
                    <a:pt x="117627" y="68681"/>
                  </a:lnTo>
                  <a:lnTo>
                    <a:pt x="120675" y="68681"/>
                  </a:lnTo>
                  <a:lnTo>
                    <a:pt x="129819" y="59537"/>
                  </a:lnTo>
                  <a:lnTo>
                    <a:pt x="129819" y="58013"/>
                  </a:lnTo>
                  <a:lnTo>
                    <a:pt x="131343" y="56489"/>
                  </a:lnTo>
                  <a:lnTo>
                    <a:pt x="131343" y="51917"/>
                  </a:lnTo>
                  <a:lnTo>
                    <a:pt x="131343" y="473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1735073" y="1523523"/>
            <a:ext cx="293370" cy="99695"/>
            <a:chOff x="1735073" y="1523523"/>
            <a:chExt cx="293370" cy="99695"/>
          </a:xfrm>
        </p:grpSpPr>
        <p:pic>
          <p:nvPicPr>
            <p:cNvPr id="32" name="object 3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735073" y="1531334"/>
              <a:ext cx="139065" cy="91630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1896999" y="1523529"/>
              <a:ext cx="131445" cy="98425"/>
            </a:xfrm>
            <a:custGeom>
              <a:avLst/>
              <a:gdLst/>
              <a:ahLst/>
              <a:cxnLst/>
              <a:rect l="l" t="t" r="r" b="b"/>
              <a:pathLst>
                <a:path w="131444" h="98425">
                  <a:moveTo>
                    <a:pt x="35140" y="4673"/>
                  </a:moveTo>
                  <a:lnTo>
                    <a:pt x="33616" y="4673"/>
                  </a:lnTo>
                  <a:lnTo>
                    <a:pt x="33616" y="3149"/>
                  </a:lnTo>
                  <a:lnTo>
                    <a:pt x="32092" y="1524"/>
                  </a:lnTo>
                  <a:lnTo>
                    <a:pt x="30568" y="1524"/>
                  </a:lnTo>
                  <a:lnTo>
                    <a:pt x="29044" y="0"/>
                  </a:lnTo>
                  <a:lnTo>
                    <a:pt x="22948" y="0"/>
                  </a:lnTo>
                  <a:lnTo>
                    <a:pt x="22948" y="1524"/>
                  </a:lnTo>
                  <a:lnTo>
                    <a:pt x="19900" y="1524"/>
                  </a:lnTo>
                  <a:lnTo>
                    <a:pt x="19900" y="3149"/>
                  </a:lnTo>
                  <a:lnTo>
                    <a:pt x="16852" y="6197"/>
                  </a:lnTo>
                  <a:lnTo>
                    <a:pt x="16852" y="13817"/>
                  </a:lnTo>
                  <a:lnTo>
                    <a:pt x="18376" y="13817"/>
                  </a:lnTo>
                  <a:lnTo>
                    <a:pt x="18376" y="15341"/>
                  </a:lnTo>
                  <a:lnTo>
                    <a:pt x="21424" y="18389"/>
                  </a:lnTo>
                  <a:lnTo>
                    <a:pt x="30568" y="18389"/>
                  </a:lnTo>
                  <a:lnTo>
                    <a:pt x="32092" y="16865"/>
                  </a:lnTo>
                  <a:lnTo>
                    <a:pt x="33616" y="16865"/>
                  </a:lnTo>
                  <a:lnTo>
                    <a:pt x="33616" y="15341"/>
                  </a:lnTo>
                  <a:lnTo>
                    <a:pt x="35140" y="13817"/>
                  </a:lnTo>
                  <a:lnTo>
                    <a:pt x="35140" y="4673"/>
                  </a:lnTo>
                  <a:close/>
                </a:path>
                <a:path w="131444" h="98425">
                  <a:moveTo>
                    <a:pt x="55054" y="88773"/>
                  </a:moveTo>
                  <a:lnTo>
                    <a:pt x="33616" y="88773"/>
                  </a:lnTo>
                  <a:lnTo>
                    <a:pt x="33616" y="29057"/>
                  </a:lnTo>
                  <a:lnTo>
                    <a:pt x="1524" y="29057"/>
                  </a:lnTo>
                  <a:lnTo>
                    <a:pt x="1524" y="39814"/>
                  </a:lnTo>
                  <a:lnTo>
                    <a:pt x="21424" y="39814"/>
                  </a:lnTo>
                  <a:lnTo>
                    <a:pt x="21424" y="88773"/>
                  </a:lnTo>
                  <a:lnTo>
                    <a:pt x="0" y="88773"/>
                  </a:lnTo>
                  <a:lnTo>
                    <a:pt x="0" y="97917"/>
                  </a:lnTo>
                  <a:lnTo>
                    <a:pt x="55054" y="97917"/>
                  </a:lnTo>
                  <a:lnTo>
                    <a:pt x="55054" y="88773"/>
                  </a:lnTo>
                  <a:close/>
                </a:path>
                <a:path w="131444" h="98425">
                  <a:moveTo>
                    <a:pt x="131432" y="44386"/>
                  </a:moveTo>
                  <a:lnTo>
                    <a:pt x="129908" y="38290"/>
                  </a:lnTo>
                  <a:lnTo>
                    <a:pt x="126860" y="33718"/>
                  </a:lnTo>
                  <a:lnTo>
                    <a:pt x="117627" y="27520"/>
                  </a:lnTo>
                  <a:lnTo>
                    <a:pt x="105435" y="27520"/>
                  </a:lnTo>
                  <a:lnTo>
                    <a:pt x="103911" y="29044"/>
                  </a:lnTo>
                  <a:lnTo>
                    <a:pt x="100863" y="29044"/>
                  </a:lnTo>
                  <a:lnTo>
                    <a:pt x="99339" y="30670"/>
                  </a:lnTo>
                  <a:lnTo>
                    <a:pt x="96291" y="32194"/>
                  </a:lnTo>
                  <a:lnTo>
                    <a:pt x="94767" y="32194"/>
                  </a:lnTo>
                  <a:lnTo>
                    <a:pt x="91719" y="35242"/>
                  </a:lnTo>
                  <a:lnTo>
                    <a:pt x="90195" y="38290"/>
                  </a:lnTo>
                  <a:lnTo>
                    <a:pt x="87147" y="39814"/>
                  </a:lnTo>
                  <a:lnTo>
                    <a:pt x="87147" y="29044"/>
                  </a:lnTo>
                  <a:lnTo>
                    <a:pt x="76377" y="29044"/>
                  </a:lnTo>
                  <a:lnTo>
                    <a:pt x="76377" y="97917"/>
                  </a:lnTo>
                  <a:lnTo>
                    <a:pt x="88671" y="97917"/>
                  </a:lnTo>
                  <a:lnTo>
                    <a:pt x="88671" y="52006"/>
                  </a:lnTo>
                  <a:lnTo>
                    <a:pt x="90195" y="48958"/>
                  </a:lnTo>
                  <a:lnTo>
                    <a:pt x="91719" y="47434"/>
                  </a:lnTo>
                  <a:lnTo>
                    <a:pt x="94767" y="45910"/>
                  </a:lnTo>
                  <a:lnTo>
                    <a:pt x="100863" y="39814"/>
                  </a:lnTo>
                  <a:lnTo>
                    <a:pt x="102387" y="39814"/>
                  </a:lnTo>
                  <a:lnTo>
                    <a:pt x="103911" y="38290"/>
                  </a:lnTo>
                  <a:lnTo>
                    <a:pt x="111531" y="38290"/>
                  </a:lnTo>
                  <a:lnTo>
                    <a:pt x="114579" y="39814"/>
                  </a:lnTo>
                  <a:lnTo>
                    <a:pt x="116103" y="42862"/>
                  </a:lnTo>
                  <a:lnTo>
                    <a:pt x="119151" y="44386"/>
                  </a:lnTo>
                  <a:lnTo>
                    <a:pt x="119151" y="97917"/>
                  </a:lnTo>
                  <a:lnTo>
                    <a:pt x="131432" y="97917"/>
                  </a:lnTo>
                  <a:lnTo>
                    <a:pt x="131432" y="443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/>
          <p:nvPr/>
        </p:nvSpPr>
        <p:spPr>
          <a:xfrm>
            <a:off x="2127599" y="1522190"/>
            <a:ext cx="50800" cy="128905"/>
          </a:xfrm>
          <a:custGeom>
            <a:avLst/>
            <a:gdLst/>
            <a:ahLst/>
            <a:cxnLst/>
            <a:rect l="l" t="t" r="r" b="b"/>
            <a:pathLst>
              <a:path w="50800" h="128905">
                <a:moveTo>
                  <a:pt x="50482" y="128301"/>
                </a:moveTo>
                <a:lnTo>
                  <a:pt x="36671" y="128301"/>
                </a:lnTo>
                <a:lnTo>
                  <a:pt x="29051" y="125253"/>
                </a:lnTo>
                <a:lnTo>
                  <a:pt x="21431" y="117633"/>
                </a:lnTo>
                <a:lnTo>
                  <a:pt x="18383" y="111537"/>
                </a:lnTo>
                <a:lnTo>
                  <a:pt x="18383" y="71818"/>
                </a:lnTo>
                <a:lnTo>
                  <a:pt x="12287" y="65722"/>
                </a:lnTo>
                <a:lnTo>
                  <a:pt x="9239" y="65722"/>
                </a:lnTo>
                <a:lnTo>
                  <a:pt x="6191" y="64198"/>
                </a:lnTo>
                <a:lnTo>
                  <a:pt x="0" y="64198"/>
                </a:lnTo>
                <a:lnTo>
                  <a:pt x="0" y="54959"/>
                </a:lnTo>
                <a:lnTo>
                  <a:pt x="10763" y="54959"/>
                </a:lnTo>
                <a:lnTo>
                  <a:pt x="12287" y="53435"/>
                </a:lnTo>
                <a:lnTo>
                  <a:pt x="15335" y="53435"/>
                </a:lnTo>
                <a:lnTo>
                  <a:pt x="15335" y="51911"/>
                </a:lnTo>
                <a:lnTo>
                  <a:pt x="18383" y="48863"/>
                </a:lnTo>
                <a:lnTo>
                  <a:pt x="18383" y="21431"/>
                </a:lnTo>
                <a:lnTo>
                  <a:pt x="19907" y="18383"/>
                </a:lnTo>
                <a:lnTo>
                  <a:pt x="19907" y="15335"/>
                </a:lnTo>
                <a:lnTo>
                  <a:pt x="22955" y="9143"/>
                </a:lnTo>
                <a:lnTo>
                  <a:pt x="29051" y="3047"/>
                </a:lnTo>
                <a:lnTo>
                  <a:pt x="33623" y="1523"/>
                </a:lnTo>
                <a:lnTo>
                  <a:pt x="36671" y="1523"/>
                </a:lnTo>
                <a:lnTo>
                  <a:pt x="39719" y="0"/>
                </a:lnTo>
                <a:lnTo>
                  <a:pt x="50482" y="0"/>
                </a:lnTo>
                <a:lnTo>
                  <a:pt x="50482" y="9143"/>
                </a:lnTo>
                <a:lnTo>
                  <a:pt x="35147" y="9143"/>
                </a:lnTo>
                <a:lnTo>
                  <a:pt x="30575" y="15335"/>
                </a:lnTo>
                <a:lnTo>
                  <a:pt x="30575" y="51911"/>
                </a:lnTo>
                <a:lnTo>
                  <a:pt x="26003" y="58007"/>
                </a:lnTo>
                <a:lnTo>
                  <a:pt x="15335" y="59531"/>
                </a:lnTo>
                <a:lnTo>
                  <a:pt x="26003" y="61150"/>
                </a:lnTo>
                <a:lnTo>
                  <a:pt x="30575" y="67246"/>
                </a:lnTo>
                <a:lnTo>
                  <a:pt x="30575" y="113061"/>
                </a:lnTo>
                <a:lnTo>
                  <a:pt x="35147" y="117633"/>
                </a:lnTo>
                <a:lnTo>
                  <a:pt x="50482" y="117633"/>
                </a:lnTo>
                <a:lnTo>
                  <a:pt x="50482" y="1283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5" name="object 35"/>
          <p:cNvGrpSpPr/>
          <p:nvPr/>
        </p:nvGrpSpPr>
        <p:grpSpPr>
          <a:xfrm>
            <a:off x="1050797" y="1687163"/>
            <a:ext cx="438784" cy="127000"/>
            <a:chOff x="1050797" y="1687163"/>
            <a:chExt cx="438784" cy="127000"/>
          </a:xfrm>
        </p:grpSpPr>
        <p:pic>
          <p:nvPicPr>
            <p:cNvPr id="36" name="object 3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50797" y="1714785"/>
              <a:ext cx="132873" cy="99250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205103" y="1688877"/>
              <a:ext cx="132873" cy="97726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1360830" y="1687169"/>
              <a:ext cx="128905" cy="99695"/>
            </a:xfrm>
            <a:custGeom>
              <a:avLst/>
              <a:gdLst/>
              <a:ahLst/>
              <a:cxnLst/>
              <a:rect l="l" t="t" r="r" b="b"/>
              <a:pathLst>
                <a:path w="128905" h="99694">
                  <a:moveTo>
                    <a:pt x="35140" y="4660"/>
                  </a:moveTo>
                  <a:lnTo>
                    <a:pt x="33616" y="4660"/>
                  </a:lnTo>
                  <a:lnTo>
                    <a:pt x="33616" y="3136"/>
                  </a:lnTo>
                  <a:lnTo>
                    <a:pt x="32092" y="1524"/>
                  </a:lnTo>
                  <a:lnTo>
                    <a:pt x="30568" y="1524"/>
                  </a:lnTo>
                  <a:lnTo>
                    <a:pt x="29044" y="0"/>
                  </a:lnTo>
                  <a:lnTo>
                    <a:pt x="22948" y="0"/>
                  </a:lnTo>
                  <a:lnTo>
                    <a:pt x="22948" y="1524"/>
                  </a:lnTo>
                  <a:lnTo>
                    <a:pt x="19900" y="1524"/>
                  </a:lnTo>
                  <a:lnTo>
                    <a:pt x="19900" y="3136"/>
                  </a:lnTo>
                  <a:lnTo>
                    <a:pt x="16852" y="6184"/>
                  </a:lnTo>
                  <a:lnTo>
                    <a:pt x="16852" y="13804"/>
                  </a:lnTo>
                  <a:lnTo>
                    <a:pt x="18376" y="13804"/>
                  </a:lnTo>
                  <a:lnTo>
                    <a:pt x="18376" y="15328"/>
                  </a:lnTo>
                  <a:lnTo>
                    <a:pt x="21424" y="18376"/>
                  </a:lnTo>
                  <a:lnTo>
                    <a:pt x="30568" y="18376"/>
                  </a:lnTo>
                  <a:lnTo>
                    <a:pt x="32092" y="16852"/>
                  </a:lnTo>
                  <a:lnTo>
                    <a:pt x="33616" y="16852"/>
                  </a:lnTo>
                  <a:lnTo>
                    <a:pt x="33616" y="15328"/>
                  </a:lnTo>
                  <a:lnTo>
                    <a:pt x="35140" y="13804"/>
                  </a:lnTo>
                  <a:lnTo>
                    <a:pt x="35140" y="4660"/>
                  </a:lnTo>
                  <a:close/>
                </a:path>
                <a:path w="128905" h="99694">
                  <a:moveTo>
                    <a:pt x="55054" y="88773"/>
                  </a:moveTo>
                  <a:lnTo>
                    <a:pt x="33616" y="88773"/>
                  </a:lnTo>
                  <a:lnTo>
                    <a:pt x="33616" y="29044"/>
                  </a:lnTo>
                  <a:lnTo>
                    <a:pt x="1524" y="29044"/>
                  </a:lnTo>
                  <a:lnTo>
                    <a:pt x="1524" y="39814"/>
                  </a:lnTo>
                  <a:lnTo>
                    <a:pt x="21424" y="39814"/>
                  </a:lnTo>
                  <a:lnTo>
                    <a:pt x="21424" y="88773"/>
                  </a:lnTo>
                  <a:lnTo>
                    <a:pt x="0" y="88773"/>
                  </a:lnTo>
                  <a:lnTo>
                    <a:pt x="0" y="97917"/>
                  </a:lnTo>
                  <a:lnTo>
                    <a:pt x="55054" y="97917"/>
                  </a:lnTo>
                  <a:lnTo>
                    <a:pt x="55054" y="88773"/>
                  </a:lnTo>
                  <a:close/>
                </a:path>
                <a:path w="128905" h="99694">
                  <a:moveTo>
                    <a:pt x="128295" y="32194"/>
                  </a:moveTo>
                  <a:lnTo>
                    <a:pt x="122199" y="29146"/>
                  </a:lnTo>
                  <a:lnTo>
                    <a:pt x="116103" y="29146"/>
                  </a:lnTo>
                  <a:lnTo>
                    <a:pt x="113055" y="27622"/>
                  </a:lnTo>
                  <a:lnTo>
                    <a:pt x="103911" y="27622"/>
                  </a:lnTo>
                  <a:lnTo>
                    <a:pt x="94767" y="30670"/>
                  </a:lnTo>
                  <a:lnTo>
                    <a:pt x="77914" y="49047"/>
                  </a:lnTo>
                  <a:lnTo>
                    <a:pt x="74866" y="53619"/>
                  </a:lnTo>
                  <a:lnTo>
                    <a:pt x="74866" y="64287"/>
                  </a:lnTo>
                  <a:lnTo>
                    <a:pt x="75438" y="72644"/>
                  </a:lnTo>
                  <a:lnTo>
                    <a:pt x="108483" y="99441"/>
                  </a:lnTo>
                  <a:lnTo>
                    <a:pt x="116103" y="99441"/>
                  </a:lnTo>
                  <a:lnTo>
                    <a:pt x="119151" y="97917"/>
                  </a:lnTo>
                  <a:lnTo>
                    <a:pt x="122199" y="97917"/>
                  </a:lnTo>
                  <a:lnTo>
                    <a:pt x="125247" y="96393"/>
                  </a:lnTo>
                  <a:lnTo>
                    <a:pt x="128295" y="96393"/>
                  </a:lnTo>
                  <a:lnTo>
                    <a:pt x="128295" y="84201"/>
                  </a:lnTo>
                  <a:lnTo>
                    <a:pt x="122199" y="87249"/>
                  </a:lnTo>
                  <a:lnTo>
                    <a:pt x="119151" y="87249"/>
                  </a:lnTo>
                  <a:lnTo>
                    <a:pt x="116103" y="88773"/>
                  </a:lnTo>
                  <a:lnTo>
                    <a:pt x="102387" y="88773"/>
                  </a:lnTo>
                  <a:lnTo>
                    <a:pt x="97815" y="87249"/>
                  </a:lnTo>
                  <a:lnTo>
                    <a:pt x="88582" y="78003"/>
                  </a:lnTo>
                  <a:lnTo>
                    <a:pt x="87058" y="71907"/>
                  </a:lnTo>
                  <a:lnTo>
                    <a:pt x="87058" y="56667"/>
                  </a:lnTo>
                  <a:lnTo>
                    <a:pt x="91630" y="47523"/>
                  </a:lnTo>
                  <a:lnTo>
                    <a:pt x="97815" y="41427"/>
                  </a:lnTo>
                  <a:lnTo>
                    <a:pt x="103911" y="38379"/>
                  </a:lnTo>
                  <a:lnTo>
                    <a:pt x="116103" y="38379"/>
                  </a:lnTo>
                  <a:lnTo>
                    <a:pt x="119151" y="39903"/>
                  </a:lnTo>
                  <a:lnTo>
                    <a:pt x="122199" y="39903"/>
                  </a:lnTo>
                  <a:lnTo>
                    <a:pt x="128295" y="42951"/>
                  </a:lnTo>
                  <a:lnTo>
                    <a:pt x="128295" y="321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9" name="object 39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2123122" y="1687163"/>
            <a:ext cx="291750" cy="99441"/>
          </a:xfrm>
          <a:prstGeom prst="rect">
            <a:avLst/>
          </a:prstGeom>
        </p:spPr>
      </p:pic>
      <p:grpSp>
        <p:nvGrpSpPr>
          <p:cNvPr id="40" name="object 40"/>
          <p:cNvGrpSpPr/>
          <p:nvPr/>
        </p:nvGrpSpPr>
        <p:grpSpPr>
          <a:xfrm>
            <a:off x="2508122" y="1682591"/>
            <a:ext cx="969010" cy="132080"/>
            <a:chOff x="2508122" y="1682591"/>
            <a:chExt cx="969010" cy="132080"/>
          </a:xfrm>
        </p:grpSpPr>
        <p:pic>
          <p:nvPicPr>
            <p:cNvPr id="41" name="object 4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508122" y="1682591"/>
              <a:ext cx="834009" cy="131540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3371176" y="1685873"/>
              <a:ext cx="106045" cy="128270"/>
            </a:xfrm>
            <a:custGeom>
              <a:avLst/>
              <a:gdLst/>
              <a:ahLst/>
              <a:cxnLst/>
              <a:rect l="l" t="t" r="r" b="b"/>
              <a:pathLst>
                <a:path w="106045" h="128269">
                  <a:moveTo>
                    <a:pt x="33616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0" y="118110"/>
                  </a:lnTo>
                  <a:lnTo>
                    <a:pt x="0" y="128270"/>
                  </a:lnTo>
                  <a:lnTo>
                    <a:pt x="33616" y="128270"/>
                  </a:lnTo>
                  <a:lnTo>
                    <a:pt x="33616" y="118110"/>
                  </a:lnTo>
                  <a:lnTo>
                    <a:pt x="10668" y="118110"/>
                  </a:lnTo>
                  <a:lnTo>
                    <a:pt x="10668" y="8890"/>
                  </a:lnTo>
                  <a:lnTo>
                    <a:pt x="33616" y="8890"/>
                  </a:lnTo>
                  <a:lnTo>
                    <a:pt x="33616" y="0"/>
                  </a:lnTo>
                  <a:close/>
                </a:path>
                <a:path w="106045" h="128269">
                  <a:moveTo>
                    <a:pt x="105448" y="0"/>
                  </a:moveTo>
                  <a:lnTo>
                    <a:pt x="71818" y="0"/>
                  </a:lnTo>
                  <a:lnTo>
                    <a:pt x="71818" y="8890"/>
                  </a:lnTo>
                  <a:lnTo>
                    <a:pt x="94780" y="8890"/>
                  </a:lnTo>
                  <a:lnTo>
                    <a:pt x="94780" y="118110"/>
                  </a:lnTo>
                  <a:lnTo>
                    <a:pt x="71818" y="118110"/>
                  </a:lnTo>
                  <a:lnTo>
                    <a:pt x="71818" y="128270"/>
                  </a:lnTo>
                  <a:lnTo>
                    <a:pt x="105448" y="128270"/>
                  </a:lnTo>
                  <a:lnTo>
                    <a:pt x="105448" y="118110"/>
                  </a:lnTo>
                  <a:lnTo>
                    <a:pt x="105448" y="8890"/>
                  </a:lnTo>
                  <a:lnTo>
                    <a:pt x="1054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43"/>
          <p:cNvGrpSpPr/>
          <p:nvPr/>
        </p:nvGrpSpPr>
        <p:grpSpPr>
          <a:xfrm>
            <a:off x="3586638" y="1682591"/>
            <a:ext cx="356235" cy="132080"/>
            <a:chOff x="3586638" y="1682591"/>
            <a:chExt cx="356235" cy="132080"/>
          </a:xfrm>
        </p:grpSpPr>
        <p:sp>
          <p:nvSpPr>
            <p:cNvPr id="44" name="object 44"/>
            <p:cNvSpPr/>
            <p:nvPr/>
          </p:nvSpPr>
          <p:spPr>
            <a:xfrm>
              <a:off x="3586638" y="1714690"/>
              <a:ext cx="56515" cy="72390"/>
            </a:xfrm>
            <a:custGeom>
              <a:avLst/>
              <a:gdLst/>
              <a:ahLst/>
              <a:cxnLst/>
              <a:rect l="l" t="t" r="r" b="b"/>
              <a:pathLst>
                <a:path w="56514" h="72389">
                  <a:moveTo>
                    <a:pt x="38195" y="1524"/>
                  </a:moveTo>
                  <a:lnTo>
                    <a:pt x="22860" y="1524"/>
                  </a:lnTo>
                  <a:lnTo>
                    <a:pt x="25908" y="0"/>
                  </a:lnTo>
                  <a:lnTo>
                    <a:pt x="35052" y="0"/>
                  </a:lnTo>
                  <a:lnTo>
                    <a:pt x="38195" y="1524"/>
                  </a:lnTo>
                  <a:close/>
                </a:path>
                <a:path w="56514" h="72389">
                  <a:moveTo>
                    <a:pt x="6096" y="15335"/>
                  </a:moveTo>
                  <a:lnTo>
                    <a:pt x="6096" y="4572"/>
                  </a:lnTo>
                  <a:lnTo>
                    <a:pt x="7620" y="4572"/>
                  </a:lnTo>
                  <a:lnTo>
                    <a:pt x="9144" y="3048"/>
                  </a:lnTo>
                  <a:lnTo>
                    <a:pt x="12192" y="3048"/>
                  </a:lnTo>
                  <a:lnTo>
                    <a:pt x="15240" y="1524"/>
                  </a:lnTo>
                  <a:lnTo>
                    <a:pt x="41243" y="1524"/>
                  </a:lnTo>
                  <a:lnTo>
                    <a:pt x="50387" y="6096"/>
                  </a:lnTo>
                  <a:lnTo>
                    <a:pt x="51911" y="7715"/>
                  </a:lnTo>
                  <a:lnTo>
                    <a:pt x="53435" y="10763"/>
                  </a:lnTo>
                  <a:lnTo>
                    <a:pt x="21336" y="10763"/>
                  </a:lnTo>
                  <a:lnTo>
                    <a:pt x="18288" y="12287"/>
                  </a:lnTo>
                  <a:lnTo>
                    <a:pt x="13716" y="12287"/>
                  </a:lnTo>
                  <a:lnTo>
                    <a:pt x="10668" y="13811"/>
                  </a:lnTo>
                  <a:lnTo>
                    <a:pt x="6096" y="15335"/>
                  </a:lnTo>
                  <a:close/>
                </a:path>
                <a:path w="56514" h="72389">
                  <a:moveTo>
                    <a:pt x="27432" y="71913"/>
                  </a:moveTo>
                  <a:lnTo>
                    <a:pt x="15240" y="71913"/>
                  </a:lnTo>
                  <a:lnTo>
                    <a:pt x="9144" y="68865"/>
                  </a:lnTo>
                  <a:lnTo>
                    <a:pt x="6096" y="65817"/>
                  </a:lnTo>
                  <a:lnTo>
                    <a:pt x="3048" y="64293"/>
                  </a:lnTo>
                  <a:lnTo>
                    <a:pt x="3048" y="62674"/>
                  </a:lnTo>
                  <a:lnTo>
                    <a:pt x="1524" y="59626"/>
                  </a:lnTo>
                  <a:lnTo>
                    <a:pt x="0" y="58102"/>
                  </a:lnTo>
                  <a:lnTo>
                    <a:pt x="0" y="45910"/>
                  </a:lnTo>
                  <a:lnTo>
                    <a:pt x="3048" y="39814"/>
                  </a:lnTo>
                  <a:lnTo>
                    <a:pt x="7620" y="36766"/>
                  </a:lnTo>
                  <a:lnTo>
                    <a:pt x="13716" y="32099"/>
                  </a:lnTo>
                  <a:lnTo>
                    <a:pt x="21336" y="30575"/>
                  </a:lnTo>
                  <a:lnTo>
                    <a:pt x="45815" y="30575"/>
                  </a:lnTo>
                  <a:lnTo>
                    <a:pt x="45815" y="19907"/>
                  </a:lnTo>
                  <a:lnTo>
                    <a:pt x="44291" y="16859"/>
                  </a:lnTo>
                  <a:lnTo>
                    <a:pt x="41243" y="13811"/>
                  </a:lnTo>
                  <a:lnTo>
                    <a:pt x="38195" y="12287"/>
                  </a:lnTo>
                  <a:lnTo>
                    <a:pt x="35052" y="10763"/>
                  </a:lnTo>
                  <a:lnTo>
                    <a:pt x="53435" y="10763"/>
                  </a:lnTo>
                  <a:lnTo>
                    <a:pt x="54959" y="13811"/>
                  </a:lnTo>
                  <a:lnTo>
                    <a:pt x="56483" y="15335"/>
                  </a:lnTo>
                  <a:lnTo>
                    <a:pt x="56483" y="39814"/>
                  </a:lnTo>
                  <a:lnTo>
                    <a:pt x="22860" y="39814"/>
                  </a:lnTo>
                  <a:lnTo>
                    <a:pt x="19812" y="41338"/>
                  </a:lnTo>
                  <a:lnTo>
                    <a:pt x="18288" y="41338"/>
                  </a:lnTo>
                  <a:lnTo>
                    <a:pt x="13716" y="45910"/>
                  </a:lnTo>
                  <a:lnTo>
                    <a:pt x="13716" y="47434"/>
                  </a:lnTo>
                  <a:lnTo>
                    <a:pt x="12192" y="50482"/>
                  </a:lnTo>
                  <a:lnTo>
                    <a:pt x="12192" y="53530"/>
                  </a:lnTo>
                  <a:lnTo>
                    <a:pt x="13716" y="55054"/>
                  </a:lnTo>
                  <a:lnTo>
                    <a:pt x="13716" y="56578"/>
                  </a:lnTo>
                  <a:lnTo>
                    <a:pt x="18288" y="61150"/>
                  </a:lnTo>
                  <a:lnTo>
                    <a:pt x="45815" y="61150"/>
                  </a:lnTo>
                  <a:lnTo>
                    <a:pt x="42767" y="65817"/>
                  </a:lnTo>
                  <a:lnTo>
                    <a:pt x="38195" y="67341"/>
                  </a:lnTo>
                  <a:lnTo>
                    <a:pt x="35052" y="68865"/>
                  </a:lnTo>
                  <a:lnTo>
                    <a:pt x="30480" y="70389"/>
                  </a:lnTo>
                  <a:lnTo>
                    <a:pt x="27432" y="71913"/>
                  </a:lnTo>
                  <a:close/>
                </a:path>
                <a:path w="56514" h="72389">
                  <a:moveTo>
                    <a:pt x="56483" y="70389"/>
                  </a:moveTo>
                  <a:lnTo>
                    <a:pt x="45815" y="70389"/>
                  </a:lnTo>
                  <a:lnTo>
                    <a:pt x="45815" y="61150"/>
                  </a:lnTo>
                  <a:lnTo>
                    <a:pt x="30480" y="61150"/>
                  </a:lnTo>
                  <a:lnTo>
                    <a:pt x="33528" y="59626"/>
                  </a:lnTo>
                  <a:lnTo>
                    <a:pt x="38195" y="58102"/>
                  </a:lnTo>
                  <a:lnTo>
                    <a:pt x="41243" y="55054"/>
                  </a:lnTo>
                  <a:lnTo>
                    <a:pt x="45815" y="52006"/>
                  </a:lnTo>
                  <a:lnTo>
                    <a:pt x="45815" y="39814"/>
                  </a:lnTo>
                  <a:lnTo>
                    <a:pt x="56483" y="39814"/>
                  </a:lnTo>
                  <a:lnTo>
                    <a:pt x="56483" y="703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669124" y="1714690"/>
              <a:ext cx="204692" cy="99441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3904392" y="1682591"/>
              <a:ext cx="38100" cy="132080"/>
            </a:xfrm>
            <a:custGeom>
              <a:avLst/>
              <a:gdLst/>
              <a:ahLst/>
              <a:cxnLst/>
              <a:rect l="l" t="t" r="r" b="b"/>
              <a:pathLst>
                <a:path w="38100" h="132080">
                  <a:moveTo>
                    <a:pt x="6096" y="131540"/>
                  </a:moveTo>
                  <a:lnTo>
                    <a:pt x="0" y="123920"/>
                  </a:lnTo>
                  <a:lnTo>
                    <a:pt x="5667" y="117864"/>
                  </a:lnTo>
                  <a:lnTo>
                    <a:pt x="11049" y="111263"/>
                  </a:lnTo>
                  <a:lnTo>
                    <a:pt x="25598" y="74439"/>
                  </a:lnTo>
                  <a:lnTo>
                    <a:pt x="25908" y="67341"/>
                  </a:lnTo>
                  <a:lnTo>
                    <a:pt x="24217" y="50696"/>
                  </a:lnTo>
                  <a:lnTo>
                    <a:pt x="19240" y="35194"/>
                  </a:lnTo>
                  <a:lnTo>
                    <a:pt x="11120" y="20835"/>
                  </a:lnTo>
                  <a:lnTo>
                    <a:pt x="0" y="7620"/>
                  </a:lnTo>
                  <a:lnTo>
                    <a:pt x="6096" y="0"/>
                  </a:lnTo>
                  <a:lnTo>
                    <a:pt x="20097" y="15238"/>
                  </a:lnTo>
                  <a:lnTo>
                    <a:pt x="30099" y="31182"/>
                  </a:lnTo>
                  <a:lnTo>
                    <a:pt x="36099" y="47965"/>
                  </a:lnTo>
                  <a:lnTo>
                    <a:pt x="38100" y="65722"/>
                  </a:lnTo>
                  <a:lnTo>
                    <a:pt x="38100" y="76485"/>
                  </a:lnTo>
                  <a:lnTo>
                    <a:pt x="35052" y="85629"/>
                  </a:lnTo>
                  <a:lnTo>
                    <a:pt x="32004" y="97916"/>
                  </a:lnTo>
                  <a:lnTo>
                    <a:pt x="28956" y="102489"/>
                  </a:lnTo>
                  <a:lnTo>
                    <a:pt x="25908" y="108585"/>
                  </a:lnTo>
                  <a:lnTo>
                    <a:pt x="21336" y="114680"/>
                  </a:lnTo>
                  <a:lnTo>
                    <a:pt x="18288" y="119253"/>
                  </a:lnTo>
                  <a:lnTo>
                    <a:pt x="6096" y="1315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7" name="object 47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591532" y="1687163"/>
            <a:ext cx="1133475" cy="428244"/>
          </a:xfrm>
          <a:prstGeom prst="rect">
            <a:avLst/>
          </a:prstGeom>
        </p:spPr>
      </p:pic>
      <p:sp>
        <p:nvSpPr>
          <p:cNvPr id="48" name="object 48"/>
          <p:cNvSpPr/>
          <p:nvPr/>
        </p:nvSpPr>
        <p:spPr>
          <a:xfrm>
            <a:off x="4050982" y="1685639"/>
            <a:ext cx="50800" cy="128905"/>
          </a:xfrm>
          <a:custGeom>
            <a:avLst/>
            <a:gdLst/>
            <a:ahLst/>
            <a:cxnLst/>
            <a:rect l="l" t="t" r="r" b="b"/>
            <a:pathLst>
              <a:path w="50800" h="128905">
                <a:moveTo>
                  <a:pt x="50387" y="128492"/>
                </a:moveTo>
                <a:lnTo>
                  <a:pt x="36671" y="128492"/>
                </a:lnTo>
                <a:lnTo>
                  <a:pt x="30575" y="125444"/>
                </a:lnTo>
                <a:lnTo>
                  <a:pt x="26003" y="122396"/>
                </a:lnTo>
                <a:lnTo>
                  <a:pt x="21431" y="117728"/>
                </a:lnTo>
                <a:lnTo>
                  <a:pt x="19907" y="111632"/>
                </a:lnTo>
                <a:lnTo>
                  <a:pt x="19907" y="76485"/>
                </a:lnTo>
                <a:lnTo>
                  <a:pt x="18383" y="74961"/>
                </a:lnTo>
                <a:lnTo>
                  <a:pt x="18383" y="71913"/>
                </a:lnTo>
                <a:lnTo>
                  <a:pt x="15335" y="68865"/>
                </a:lnTo>
                <a:lnTo>
                  <a:pt x="15335" y="67341"/>
                </a:lnTo>
                <a:lnTo>
                  <a:pt x="12191" y="65817"/>
                </a:lnTo>
                <a:lnTo>
                  <a:pt x="9143" y="65817"/>
                </a:lnTo>
                <a:lnTo>
                  <a:pt x="6095" y="64293"/>
                </a:lnTo>
                <a:lnTo>
                  <a:pt x="0" y="64293"/>
                </a:lnTo>
                <a:lnTo>
                  <a:pt x="0" y="55054"/>
                </a:lnTo>
                <a:lnTo>
                  <a:pt x="10667" y="55054"/>
                </a:lnTo>
                <a:lnTo>
                  <a:pt x="13811" y="53530"/>
                </a:lnTo>
                <a:lnTo>
                  <a:pt x="15335" y="53530"/>
                </a:lnTo>
                <a:lnTo>
                  <a:pt x="16859" y="52006"/>
                </a:lnTo>
                <a:lnTo>
                  <a:pt x="16859" y="50482"/>
                </a:lnTo>
                <a:lnTo>
                  <a:pt x="18383" y="48958"/>
                </a:lnTo>
                <a:lnTo>
                  <a:pt x="18383" y="45910"/>
                </a:lnTo>
                <a:lnTo>
                  <a:pt x="19907" y="44386"/>
                </a:lnTo>
                <a:lnTo>
                  <a:pt x="19907" y="15335"/>
                </a:lnTo>
                <a:lnTo>
                  <a:pt x="22955" y="9239"/>
                </a:lnTo>
                <a:lnTo>
                  <a:pt x="27527" y="4571"/>
                </a:lnTo>
                <a:lnTo>
                  <a:pt x="33623" y="1523"/>
                </a:lnTo>
                <a:lnTo>
                  <a:pt x="36671" y="1523"/>
                </a:lnTo>
                <a:lnTo>
                  <a:pt x="41243" y="0"/>
                </a:lnTo>
                <a:lnTo>
                  <a:pt x="50387" y="0"/>
                </a:lnTo>
                <a:lnTo>
                  <a:pt x="50387" y="9239"/>
                </a:lnTo>
                <a:lnTo>
                  <a:pt x="35147" y="9239"/>
                </a:lnTo>
                <a:lnTo>
                  <a:pt x="30575" y="15335"/>
                </a:lnTo>
                <a:lnTo>
                  <a:pt x="30575" y="52006"/>
                </a:lnTo>
                <a:lnTo>
                  <a:pt x="26003" y="58102"/>
                </a:lnTo>
                <a:lnTo>
                  <a:pt x="15335" y="59626"/>
                </a:lnTo>
                <a:lnTo>
                  <a:pt x="26003" y="61150"/>
                </a:lnTo>
                <a:lnTo>
                  <a:pt x="30575" y="67341"/>
                </a:lnTo>
                <a:lnTo>
                  <a:pt x="30575" y="113156"/>
                </a:lnTo>
                <a:lnTo>
                  <a:pt x="35147" y="117728"/>
                </a:lnTo>
                <a:lnTo>
                  <a:pt x="50387" y="117728"/>
                </a:lnTo>
                <a:lnTo>
                  <a:pt x="50387" y="1284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9" name="object 49"/>
          <p:cNvGrpSpPr/>
          <p:nvPr/>
        </p:nvGrpSpPr>
        <p:grpSpPr>
          <a:xfrm>
            <a:off x="1353121" y="1858613"/>
            <a:ext cx="220345" cy="119380"/>
            <a:chOff x="1353121" y="1858613"/>
            <a:chExt cx="220345" cy="119380"/>
          </a:xfrm>
        </p:grpSpPr>
        <p:sp>
          <p:nvSpPr>
            <p:cNvPr id="50" name="object 50"/>
            <p:cNvSpPr/>
            <p:nvPr/>
          </p:nvSpPr>
          <p:spPr>
            <a:xfrm>
              <a:off x="1353121" y="1858613"/>
              <a:ext cx="62865" cy="92075"/>
            </a:xfrm>
            <a:custGeom>
              <a:avLst/>
              <a:gdLst/>
              <a:ahLst/>
              <a:cxnLst/>
              <a:rect l="l" t="t" r="r" b="b"/>
              <a:pathLst>
                <a:path w="62865" h="92075">
                  <a:moveTo>
                    <a:pt x="53530" y="91630"/>
                  </a:moveTo>
                  <a:lnTo>
                    <a:pt x="36671" y="91630"/>
                  </a:lnTo>
                  <a:lnTo>
                    <a:pt x="30575" y="90106"/>
                  </a:lnTo>
                  <a:lnTo>
                    <a:pt x="21431" y="80962"/>
                  </a:lnTo>
                  <a:lnTo>
                    <a:pt x="19907" y="74866"/>
                  </a:lnTo>
                  <a:lnTo>
                    <a:pt x="19907" y="32099"/>
                  </a:lnTo>
                  <a:lnTo>
                    <a:pt x="0" y="32099"/>
                  </a:lnTo>
                  <a:lnTo>
                    <a:pt x="0" y="21336"/>
                  </a:lnTo>
                  <a:lnTo>
                    <a:pt x="19907" y="21336"/>
                  </a:lnTo>
                  <a:lnTo>
                    <a:pt x="19907" y="3048"/>
                  </a:lnTo>
                  <a:lnTo>
                    <a:pt x="32099" y="0"/>
                  </a:lnTo>
                  <a:lnTo>
                    <a:pt x="32099" y="21336"/>
                  </a:lnTo>
                  <a:lnTo>
                    <a:pt x="62674" y="21336"/>
                  </a:lnTo>
                  <a:lnTo>
                    <a:pt x="62674" y="32099"/>
                  </a:lnTo>
                  <a:lnTo>
                    <a:pt x="32099" y="32099"/>
                  </a:lnTo>
                  <a:lnTo>
                    <a:pt x="32099" y="74866"/>
                  </a:lnTo>
                  <a:lnTo>
                    <a:pt x="35147" y="77914"/>
                  </a:lnTo>
                  <a:lnTo>
                    <a:pt x="41243" y="80962"/>
                  </a:lnTo>
                  <a:lnTo>
                    <a:pt x="56578" y="80962"/>
                  </a:lnTo>
                  <a:lnTo>
                    <a:pt x="59626" y="79438"/>
                  </a:lnTo>
                  <a:lnTo>
                    <a:pt x="62674" y="79438"/>
                  </a:lnTo>
                  <a:lnTo>
                    <a:pt x="62674" y="90106"/>
                  </a:lnTo>
                  <a:lnTo>
                    <a:pt x="56578" y="90106"/>
                  </a:lnTo>
                  <a:lnTo>
                    <a:pt x="53530" y="916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438751" y="1878330"/>
              <a:ext cx="134397" cy="99250"/>
            </a:xfrm>
            <a:prstGeom prst="rect">
              <a:avLst/>
            </a:prstGeom>
          </p:spPr>
        </p:pic>
      </p:grpSp>
      <p:grpSp>
        <p:nvGrpSpPr>
          <p:cNvPr id="52" name="object 52"/>
          <p:cNvGrpSpPr/>
          <p:nvPr/>
        </p:nvGrpSpPr>
        <p:grpSpPr>
          <a:xfrm>
            <a:off x="2822828" y="2017490"/>
            <a:ext cx="441959" cy="98425"/>
            <a:chOff x="2822828" y="2017490"/>
            <a:chExt cx="441959" cy="98425"/>
          </a:xfrm>
        </p:grpSpPr>
        <p:pic>
          <p:nvPicPr>
            <p:cNvPr id="53" name="object 53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822828" y="2017490"/>
              <a:ext cx="282511" cy="97917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3125241" y="2043493"/>
              <a:ext cx="139065" cy="72390"/>
            </a:xfrm>
            <a:custGeom>
              <a:avLst/>
              <a:gdLst/>
              <a:ahLst/>
              <a:cxnLst/>
              <a:rect l="l" t="t" r="r" b="b"/>
              <a:pathLst>
                <a:path w="139064" h="72389">
                  <a:moveTo>
                    <a:pt x="61150" y="22961"/>
                  </a:moveTo>
                  <a:lnTo>
                    <a:pt x="59626" y="19913"/>
                  </a:lnTo>
                  <a:lnTo>
                    <a:pt x="58102" y="15252"/>
                  </a:lnTo>
                  <a:lnTo>
                    <a:pt x="56578" y="12204"/>
                  </a:lnTo>
                  <a:lnTo>
                    <a:pt x="55054" y="10680"/>
                  </a:lnTo>
                  <a:lnTo>
                    <a:pt x="53530" y="9156"/>
                  </a:lnTo>
                  <a:lnTo>
                    <a:pt x="50380" y="6108"/>
                  </a:lnTo>
                  <a:lnTo>
                    <a:pt x="48856" y="5346"/>
                  </a:lnTo>
                  <a:lnTo>
                    <a:pt x="48856" y="24485"/>
                  </a:lnTo>
                  <a:lnTo>
                    <a:pt x="48856" y="30581"/>
                  </a:lnTo>
                  <a:lnTo>
                    <a:pt x="12280" y="30581"/>
                  </a:lnTo>
                  <a:lnTo>
                    <a:pt x="12280" y="27533"/>
                  </a:lnTo>
                  <a:lnTo>
                    <a:pt x="13804" y="24485"/>
                  </a:lnTo>
                  <a:lnTo>
                    <a:pt x="13804" y="22961"/>
                  </a:lnTo>
                  <a:lnTo>
                    <a:pt x="15328" y="19913"/>
                  </a:lnTo>
                  <a:lnTo>
                    <a:pt x="16852" y="16776"/>
                  </a:lnTo>
                  <a:lnTo>
                    <a:pt x="22948" y="10680"/>
                  </a:lnTo>
                  <a:lnTo>
                    <a:pt x="36664" y="10680"/>
                  </a:lnTo>
                  <a:lnTo>
                    <a:pt x="38188" y="12204"/>
                  </a:lnTo>
                  <a:lnTo>
                    <a:pt x="41236" y="12204"/>
                  </a:lnTo>
                  <a:lnTo>
                    <a:pt x="44284" y="15252"/>
                  </a:lnTo>
                  <a:lnTo>
                    <a:pt x="45808" y="18389"/>
                  </a:lnTo>
                  <a:lnTo>
                    <a:pt x="47332" y="19913"/>
                  </a:lnTo>
                  <a:lnTo>
                    <a:pt x="47332" y="22961"/>
                  </a:lnTo>
                  <a:lnTo>
                    <a:pt x="48856" y="24485"/>
                  </a:lnTo>
                  <a:lnTo>
                    <a:pt x="48856" y="5346"/>
                  </a:lnTo>
                  <a:lnTo>
                    <a:pt x="44284" y="3060"/>
                  </a:lnTo>
                  <a:lnTo>
                    <a:pt x="39712" y="1536"/>
                  </a:lnTo>
                  <a:lnTo>
                    <a:pt x="36664" y="12"/>
                  </a:lnTo>
                  <a:lnTo>
                    <a:pt x="25996" y="12"/>
                  </a:lnTo>
                  <a:lnTo>
                    <a:pt x="21424" y="1536"/>
                  </a:lnTo>
                  <a:lnTo>
                    <a:pt x="18376" y="3060"/>
                  </a:lnTo>
                  <a:lnTo>
                    <a:pt x="13804" y="4584"/>
                  </a:lnTo>
                  <a:lnTo>
                    <a:pt x="7708" y="10680"/>
                  </a:lnTo>
                  <a:lnTo>
                    <a:pt x="6096" y="13728"/>
                  </a:lnTo>
                  <a:lnTo>
                    <a:pt x="3048" y="18389"/>
                  </a:lnTo>
                  <a:lnTo>
                    <a:pt x="0" y="27533"/>
                  </a:lnTo>
                  <a:lnTo>
                    <a:pt x="0" y="47345"/>
                  </a:lnTo>
                  <a:lnTo>
                    <a:pt x="1524" y="52019"/>
                  </a:lnTo>
                  <a:lnTo>
                    <a:pt x="3048" y="55067"/>
                  </a:lnTo>
                  <a:lnTo>
                    <a:pt x="4572" y="59639"/>
                  </a:lnTo>
                  <a:lnTo>
                    <a:pt x="7708" y="62687"/>
                  </a:lnTo>
                  <a:lnTo>
                    <a:pt x="10756" y="65735"/>
                  </a:lnTo>
                  <a:lnTo>
                    <a:pt x="13804" y="67259"/>
                  </a:lnTo>
                  <a:lnTo>
                    <a:pt x="27520" y="71831"/>
                  </a:lnTo>
                  <a:lnTo>
                    <a:pt x="42760" y="71831"/>
                  </a:lnTo>
                  <a:lnTo>
                    <a:pt x="45808" y="70307"/>
                  </a:lnTo>
                  <a:lnTo>
                    <a:pt x="53530" y="70307"/>
                  </a:lnTo>
                  <a:lnTo>
                    <a:pt x="58102" y="68783"/>
                  </a:lnTo>
                  <a:lnTo>
                    <a:pt x="58102" y="61163"/>
                  </a:lnTo>
                  <a:lnTo>
                    <a:pt x="58102" y="59639"/>
                  </a:lnTo>
                  <a:lnTo>
                    <a:pt x="50380" y="59639"/>
                  </a:lnTo>
                  <a:lnTo>
                    <a:pt x="48856" y="61163"/>
                  </a:lnTo>
                  <a:lnTo>
                    <a:pt x="27520" y="61163"/>
                  </a:lnTo>
                  <a:lnTo>
                    <a:pt x="22948" y="59639"/>
                  </a:lnTo>
                  <a:lnTo>
                    <a:pt x="18376" y="56591"/>
                  </a:lnTo>
                  <a:lnTo>
                    <a:pt x="13804" y="52019"/>
                  </a:lnTo>
                  <a:lnTo>
                    <a:pt x="12280" y="47345"/>
                  </a:lnTo>
                  <a:lnTo>
                    <a:pt x="12280" y="39725"/>
                  </a:lnTo>
                  <a:lnTo>
                    <a:pt x="61150" y="39725"/>
                  </a:lnTo>
                  <a:lnTo>
                    <a:pt x="61150" y="30581"/>
                  </a:lnTo>
                  <a:lnTo>
                    <a:pt x="61150" y="22961"/>
                  </a:lnTo>
                  <a:close/>
                </a:path>
                <a:path w="139064" h="72389">
                  <a:moveTo>
                    <a:pt x="138963" y="18288"/>
                  </a:moveTo>
                  <a:lnTo>
                    <a:pt x="137439" y="12192"/>
                  </a:lnTo>
                  <a:lnTo>
                    <a:pt x="132867" y="7620"/>
                  </a:lnTo>
                  <a:lnTo>
                    <a:pt x="129819" y="3048"/>
                  </a:lnTo>
                  <a:lnTo>
                    <a:pt x="123723" y="0"/>
                  </a:lnTo>
                  <a:lnTo>
                    <a:pt x="113055" y="0"/>
                  </a:lnTo>
                  <a:lnTo>
                    <a:pt x="110007" y="1524"/>
                  </a:lnTo>
                  <a:lnTo>
                    <a:pt x="105435" y="3048"/>
                  </a:lnTo>
                  <a:lnTo>
                    <a:pt x="100774" y="6096"/>
                  </a:lnTo>
                  <a:lnTo>
                    <a:pt x="93154" y="13716"/>
                  </a:lnTo>
                  <a:lnTo>
                    <a:pt x="93154" y="1524"/>
                  </a:lnTo>
                  <a:lnTo>
                    <a:pt x="82486" y="1524"/>
                  </a:lnTo>
                  <a:lnTo>
                    <a:pt x="82486" y="70205"/>
                  </a:lnTo>
                  <a:lnTo>
                    <a:pt x="94678" y="70205"/>
                  </a:lnTo>
                  <a:lnTo>
                    <a:pt x="94678" y="25908"/>
                  </a:lnTo>
                  <a:lnTo>
                    <a:pt x="96202" y="22860"/>
                  </a:lnTo>
                  <a:lnTo>
                    <a:pt x="97726" y="21336"/>
                  </a:lnTo>
                  <a:lnTo>
                    <a:pt x="100774" y="19812"/>
                  </a:lnTo>
                  <a:lnTo>
                    <a:pt x="102298" y="16764"/>
                  </a:lnTo>
                  <a:lnTo>
                    <a:pt x="105435" y="13716"/>
                  </a:lnTo>
                  <a:lnTo>
                    <a:pt x="106959" y="13716"/>
                  </a:lnTo>
                  <a:lnTo>
                    <a:pt x="108483" y="12192"/>
                  </a:lnTo>
                  <a:lnTo>
                    <a:pt x="110007" y="12192"/>
                  </a:lnTo>
                  <a:lnTo>
                    <a:pt x="113055" y="10668"/>
                  </a:lnTo>
                  <a:lnTo>
                    <a:pt x="119151" y="10668"/>
                  </a:lnTo>
                  <a:lnTo>
                    <a:pt x="122199" y="12192"/>
                  </a:lnTo>
                  <a:lnTo>
                    <a:pt x="123723" y="15240"/>
                  </a:lnTo>
                  <a:lnTo>
                    <a:pt x="125247" y="16764"/>
                  </a:lnTo>
                  <a:lnTo>
                    <a:pt x="126771" y="21336"/>
                  </a:lnTo>
                  <a:lnTo>
                    <a:pt x="126771" y="27432"/>
                  </a:lnTo>
                  <a:lnTo>
                    <a:pt x="138963" y="27432"/>
                  </a:lnTo>
                  <a:lnTo>
                    <a:pt x="138963" y="182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/>
          <p:nvPr/>
        </p:nvSpPr>
        <p:spPr>
          <a:xfrm>
            <a:off x="3355847" y="2060352"/>
            <a:ext cx="59690" cy="33655"/>
          </a:xfrm>
          <a:custGeom>
            <a:avLst/>
            <a:gdLst/>
            <a:ahLst/>
            <a:cxnLst/>
            <a:rect l="l" t="t" r="r" b="b"/>
            <a:pathLst>
              <a:path w="59689" h="33655">
                <a:moveTo>
                  <a:pt x="59626" y="9144"/>
                </a:moveTo>
                <a:lnTo>
                  <a:pt x="0" y="9144"/>
                </a:lnTo>
                <a:lnTo>
                  <a:pt x="0" y="0"/>
                </a:lnTo>
                <a:lnTo>
                  <a:pt x="59626" y="0"/>
                </a:lnTo>
                <a:lnTo>
                  <a:pt x="59626" y="9144"/>
                </a:lnTo>
                <a:close/>
              </a:path>
              <a:path w="59689" h="33655">
                <a:moveTo>
                  <a:pt x="59626" y="33623"/>
                </a:moveTo>
                <a:lnTo>
                  <a:pt x="0" y="33623"/>
                </a:lnTo>
                <a:lnTo>
                  <a:pt x="0" y="22955"/>
                </a:lnTo>
                <a:lnTo>
                  <a:pt x="59626" y="22955"/>
                </a:lnTo>
                <a:lnTo>
                  <a:pt x="59626" y="336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6" name="object 56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974913" y="2207132"/>
            <a:ext cx="218503" cy="71818"/>
          </a:xfrm>
          <a:prstGeom prst="rect">
            <a:avLst/>
          </a:prstGeom>
        </p:spPr>
      </p:pic>
      <p:pic>
        <p:nvPicPr>
          <p:cNvPr id="57" name="object 57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2281999" y="2175033"/>
            <a:ext cx="1371790" cy="131445"/>
          </a:xfrm>
          <a:prstGeom prst="rect">
            <a:avLst/>
          </a:prstGeom>
        </p:spPr>
      </p:pic>
      <p:pic>
        <p:nvPicPr>
          <p:cNvPr id="58" name="object 58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3743991" y="2175033"/>
            <a:ext cx="2268474" cy="131445"/>
          </a:xfrm>
          <a:prstGeom prst="rect">
            <a:avLst/>
          </a:prstGeom>
        </p:spPr>
      </p:pic>
      <p:grpSp>
        <p:nvGrpSpPr>
          <p:cNvPr id="59" name="object 59"/>
          <p:cNvGrpSpPr/>
          <p:nvPr/>
        </p:nvGrpSpPr>
        <p:grpSpPr>
          <a:xfrm>
            <a:off x="1663255" y="2522124"/>
            <a:ext cx="449580" cy="127000"/>
            <a:chOff x="1663255" y="2522124"/>
            <a:chExt cx="449580" cy="127000"/>
          </a:xfrm>
        </p:grpSpPr>
        <p:pic>
          <p:nvPicPr>
            <p:cNvPr id="60" name="object 60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663255" y="2529744"/>
              <a:ext cx="137541" cy="91821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823751" y="2522124"/>
              <a:ext cx="129825" cy="97917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974913" y="2549651"/>
              <a:ext cx="137541" cy="99441"/>
            </a:xfrm>
            <a:prstGeom prst="rect">
              <a:avLst/>
            </a:prstGeom>
          </p:spPr>
        </p:pic>
      </p:grpSp>
      <p:sp>
        <p:nvSpPr>
          <p:cNvPr id="63" name="object 63"/>
          <p:cNvSpPr/>
          <p:nvPr/>
        </p:nvSpPr>
        <p:spPr>
          <a:xfrm>
            <a:off x="2207133" y="2549753"/>
            <a:ext cx="114935" cy="95250"/>
          </a:xfrm>
          <a:custGeom>
            <a:avLst/>
            <a:gdLst/>
            <a:ahLst/>
            <a:cxnLst/>
            <a:rect l="l" t="t" r="r" b="b"/>
            <a:pathLst>
              <a:path w="114935" h="95250">
                <a:moveTo>
                  <a:pt x="53428" y="48869"/>
                </a:moveTo>
                <a:lnTo>
                  <a:pt x="51904" y="47345"/>
                </a:lnTo>
                <a:lnTo>
                  <a:pt x="51904" y="44297"/>
                </a:lnTo>
                <a:lnTo>
                  <a:pt x="44284" y="36677"/>
                </a:lnTo>
                <a:lnTo>
                  <a:pt x="35140" y="32105"/>
                </a:lnTo>
                <a:lnTo>
                  <a:pt x="30480" y="32105"/>
                </a:lnTo>
                <a:lnTo>
                  <a:pt x="24384" y="29057"/>
                </a:lnTo>
                <a:lnTo>
                  <a:pt x="21336" y="29057"/>
                </a:lnTo>
                <a:lnTo>
                  <a:pt x="19812" y="27533"/>
                </a:lnTo>
                <a:lnTo>
                  <a:pt x="16764" y="26009"/>
                </a:lnTo>
                <a:lnTo>
                  <a:pt x="13716" y="22961"/>
                </a:lnTo>
                <a:lnTo>
                  <a:pt x="13716" y="21437"/>
                </a:lnTo>
                <a:lnTo>
                  <a:pt x="12192" y="19913"/>
                </a:lnTo>
                <a:lnTo>
                  <a:pt x="12192" y="18389"/>
                </a:lnTo>
                <a:lnTo>
                  <a:pt x="13716" y="16865"/>
                </a:lnTo>
                <a:lnTo>
                  <a:pt x="13716" y="15341"/>
                </a:lnTo>
                <a:lnTo>
                  <a:pt x="16764" y="12293"/>
                </a:lnTo>
                <a:lnTo>
                  <a:pt x="19812" y="12293"/>
                </a:lnTo>
                <a:lnTo>
                  <a:pt x="21336" y="10769"/>
                </a:lnTo>
                <a:lnTo>
                  <a:pt x="41236" y="10769"/>
                </a:lnTo>
                <a:lnTo>
                  <a:pt x="44284" y="12293"/>
                </a:lnTo>
                <a:lnTo>
                  <a:pt x="48856" y="13817"/>
                </a:lnTo>
                <a:lnTo>
                  <a:pt x="48856" y="10769"/>
                </a:lnTo>
                <a:lnTo>
                  <a:pt x="48856" y="3048"/>
                </a:lnTo>
                <a:lnTo>
                  <a:pt x="44284" y="1524"/>
                </a:lnTo>
                <a:lnTo>
                  <a:pt x="38188" y="1524"/>
                </a:lnTo>
                <a:lnTo>
                  <a:pt x="35140" y="0"/>
                </a:lnTo>
                <a:lnTo>
                  <a:pt x="22860" y="0"/>
                </a:lnTo>
                <a:lnTo>
                  <a:pt x="18288" y="1524"/>
                </a:lnTo>
                <a:lnTo>
                  <a:pt x="15240" y="3048"/>
                </a:lnTo>
                <a:lnTo>
                  <a:pt x="12192" y="3048"/>
                </a:lnTo>
                <a:lnTo>
                  <a:pt x="9144" y="4572"/>
                </a:lnTo>
                <a:lnTo>
                  <a:pt x="6096" y="7721"/>
                </a:lnTo>
                <a:lnTo>
                  <a:pt x="3048" y="10769"/>
                </a:lnTo>
                <a:lnTo>
                  <a:pt x="1524" y="13817"/>
                </a:lnTo>
                <a:lnTo>
                  <a:pt x="1524" y="15341"/>
                </a:lnTo>
                <a:lnTo>
                  <a:pt x="0" y="18389"/>
                </a:lnTo>
                <a:lnTo>
                  <a:pt x="0" y="22961"/>
                </a:lnTo>
                <a:lnTo>
                  <a:pt x="1524" y="26009"/>
                </a:lnTo>
                <a:lnTo>
                  <a:pt x="1524" y="27533"/>
                </a:lnTo>
                <a:lnTo>
                  <a:pt x="3048" y="29057"/>
                </a:lnTo>
                <a:lnTo>
                  <a:pt x="4572" y="32105"/>
                </a:lnTo>
                <a:lnTo>
                  <a:pt x="6096" y="33629"/>
                </a:lnTo>
                <a:lnTo>
                  <a:pt x="9144" y="35153"/>
                </a:lnTo>
                <a:lnTo>
                  <a:pt x="10668" y="36677"/>
                </a:lnTo>
                <a:lnTo>
                  <a:pt x="13716" y="36677"/>
                </a:lnTo>
                <a:lnTo>
                  <a:pt x="19812" y="39725"/>
                </a:lnTo>
                <a:lnTo>
                  <a:pt x="22860" y="39725"/>
                </a:lnTo>
                <a:lnTo>
                  <a:pt x="28956" y="42773"/>
                </a:lnTo>
                <a:lnTo>
                  <a:pt x="32092" y="44297"/>
                </a:lnTo>
                <a:lnTo>
                  <a:pt x="35140" y="44297"/>
                </a:lnTo>
                <a:lnTo>
                  <a:pt x="39712" y="48869"/>
                </a:lnTo>
                <a:lnTo>
                  <a:pt x="39712" y="58102"/>
                </a:lnTo>
                <a:lnTo>
                  <a:pt x="33616" y="61150"/>
                </a:lnTo>
                <a:lnTo>
                  <a:pt x="12192" y="61150"/>
                </a:lnTo>
                <a:lnTo>
                  <a:pt x="7620" y="59626"/>
                </a:lnTo>
                <a:lnTo>
                  <a:pt x="3048" y="59626"/>
                </a:lnTo>
                <a:lnTo>
                  <a:pt x="0" y="58102"/>
                </a:lnTo>
                <a:lnTo>
                  <a:pt x="0" y="68770"/>
                </a:lnTo>
                <a:lnTo>
                  <a:pt x="3048" y="70294"/>
                </a:lnTo>
                <a:lnTo>
                  <a:pt x="7620" y="70294"/>
                </a:lnTo>
                <a:lnTo>
                  <a:pt x="10668" y="71818"/>
                </a:lnTo>
                <a:lnTo>
                  <a:pt x="30480" y="71818"/>
                </a:lnTo>
                <a:lnTo>
                  <a:pt x="33616" y="70294"/>
                </a:lnTo>
                <a:lnTo>
                  <a:pt x="36664" y="70294"/>
                </a:lnTo>
                <a:lnTo>
                  <a:pt x="39712" y="68770"/>
                </a:lnTo>
                <a:lnTo>
                  <a:pt x="41236" y="68770"/>
                </a:lnTo>
                <a:lnTo>
                  <a:pt x="42760" y="67246"/>
                </a:lnTo>
                <a:lnTo>
                  <a:pt x="45808" y="65722"/>
                </a:lnTo>
                <a:lnTo>
                  <a:pt x="48856" y="62674"/>
                </a:lnTo>
                <a:lnTo>
                  <a:pt x="48856" y="61150"/>
                </a:lnTo>
                <a:lnTo>
                  <a:pt x="51904" y="58102"/>
                </a:lnTo>
                <a:lnTo>
                  <a:pt x="51904" y="56578"/>
                </a:lnTo>
                <a:lnTo>
                  <a:pt x="53428" y="53530"/>
                </a:lnTo>
                <a:lnTo>
                  <a:pt x="53428" y="48869"/>
                </a:lnTo>
                <a:close/>
              </a:path>
              <a:path w="114935" h="95250">
                <a:moveTo>
                  <a:pt x="112966" y="7620"/>
                </a:moveTo>
                <a:lnTo>
                  <a:pt x="111442" y="7620"/>
                </a:lnTo>
                <a:lnTo>
                  <a:pt x="111442" y="6096"/>
                </a:lnTo>
                <a:lnTo>
                  <a:pt x="109918" y="4572"/>
                </a:lnTo>
                <a:lnTo>
                  <a:pt x="109918" y="3048"/>
                </a:lnTo>
                <a:lnTo>
                  <a:pt x="108394" y="3048"/>
                </a:lnTo>
                <a:lnTo>
                  <a:pt x="105346" y="0"/>
                </a:lnTo>
                <a:lnTo>
                  <a:pt x="99250" y="0"/>
                </a:lnTo>
                <a:lnTo>
                  <a:pt x="97726" y="1524"/>
                </a:lnTo>
                <a:lnTo>
                  <a:pt x="96202" y="1524"/>
                </a:lnTo>
                <a:lnTo>
                  <a:pt x="96202" y="3048"/>
                </a:lnTo>
                <a:lnTo>
                  <a:pt x="94678" y="3048"/>
                </a:lnTo>
                <a:lnTo>
                  <a:pt x="93154" y="4572"/>
                </a:lnTo>
                <a:lnTo>
                  <a:pt x="93154" y="7620"/>
                </a:lnTo>
                <a:lnTo>
                  <a:pt x="91630" y="7620"/>
                </a:lnTo>
                <a:lnTo>
                  <a:pt x="91630" y="13716"/>
                </a:lnTo>
                <a:lnTo>
                  <a:pt x="93154" y="15240"/>
                </a:lnTo>
                <a:lnTo>
                  <a:pt x="93154" y="16764"/>
                </a:lnTo>
                <a:lnTo>
                  <a:pt x="97726" y="21336"/>
                </a:lnTo>
                <a:lnTo>
                  <a:pt x="106870" y="21336"/>
                </a:lnTo>
                <a:lnTo>
                  <a:pt x="106870" y="19812"/>
                </a:lnTo>
                <a:lnTo>
                  <a:pt x="108394" y="19812"/>
                </a:lnTo>
                <a:lnTo>
                  <a:pt x="109918" y="18288"/>
                </a:lnTo>
                <a:lnTo>
                  <a:pt x="109918" y="16764"/>
                </a:lnTo>
                <a:lnTo>
                  <a:pt x="111442" y="16764"/>
                </a:lnTo>
                <a:lnTo>
                  <a:pt x="111442" y="15240"/>
                </a:lnTo>
                <a:lnTo>
                  <a:pt x="112966" y="13716"/>
                </a:lnTo>
                <a:lnTo>
                  <a:pt x="112966" y="7620"/>
                </a:lnTo>
                <a:close/>
              </a:path>
              <a:path w="114935" h="95250">
                <a:moveTo>
                  <a:pt x="114490" y="62585"/>
                </a:moveTo>
                <a:lnTo>
                  <a:pt x="112966" y="59537"/>
                </a:lnTo>
                <a:lnTo>
                  <a:pt x="112966" y="58013"/>
                </a:lnTo>
                <a:lnTo>
                  <a:pt x="111442" y="54965"/>
                </a:lnTo>
                <a:lnTo>
                  <a:pt x="111442" y="53441"/>
                </a:lnTo>
                <a:lnTo>
                  <a:pt x="106870" y="48869"/>
                </a:lnTo>
                <a:lnTo>
                  <a:pt x="97726" y="48869"/>
                </a:lnTo>
                <a:lnTo>
                  <a:pt x="96202" y="50393"/>
                </a:lnTo>
                <a:lnTo>
                  <a:pt x="94678" y="50393"/>
                </a:lnTo>
                <a:lnTo>
                  <a:pt x="94678" y="51917"/>
                </a:lnTo>
                <a:lnTo>
                  <a:pt x="93154" y="51917"/>
                </a:lnTo>
                <a:lnTo>
                  <a:pt x="93154" y="54965"/>
                </a:lnTo>
                <a:lnTo>
                  <a:pt x="91630" y="56489"/>
                </a:lnTo>
                <a:lnTo>
                  <a:pt x="91630" y="59537"/>
                </a:lnTo>
                <a:lnTo>
                  <a:pt x="93154" y="61061"/>
                </a:lnTo>
                <a:lnTo>
                  <a:pt x="93154" y="62585"/>
                </a:lnTo>
                <a:lnTo>
                  <a:pt x="94678" y="62585"/>
                </a:lnTo>
                <a:lnTo>
                  <a:pt x="94678" y="64109"/>
                </a:lnTo>
                <a:lnTo>
                  <a:pt x="97726" y="67157"/>
                </a:lnTo>
                <a:lnTo>
                  <a:pt x="97726" y="70205"/>
                </a:lnTo>
                <a:lnTo>
                  <a:pt x="99250" y="71818"/>
                </a:lnTo>
                <a:lnTo>
                  <a:pt x="99250" y="74866"/>
                </a:lnTo>
                <a:lnTo>
                  <a:pt x="97726" y="76390"/>
                </a:lnTo>
                <a:lnTo>
                  <a:pt x="97726" y="77914"/>
                </a:lnTo>
                <a:lnTo>
                  <a:pt x="93154" y="82486"/>
                </a:lnTo>
                <a:lnTo>
                  <a:pt x="91630" y="82486"/>
                </a:lnTo>
                <a:lnTo>
                  <a:pt x="90106" y="84010"/>
                </a:lnTo>
                <a:lnTo>
                  <a:pt x="80962" y="84010"/>
                </a:lnTo>
                <a:lnTo>
                  <a:pt x="80962" y="94678"/>
                </a:lnTo>
                <a:lnTo>
                  <a:pt x="85534" y="94678"/>
                </a:lnTo>
                <a:lnTo>
                  <a:pt x="91630" y="93154"/>
                </a:lnTo>
                <a:lnTo>
                  <a:pt x="94678" y="91630"/>
                </a:lnTo>
                <a:lnTo>
                  <a:pt x="99250" y="90106"/>
                </a:lnTo>
                <a:lnTo>
                  <a:pt x="102298" y="87058"/>
                </a:lnTo>
                <a:lnTo>
                  <a:pt x="105346" y="85534"/>
                </a:lnTo>
                <a:lnTo>
                  <a:pt x="108394" y="82486"/>
                </a:lnTo>
                <a:lnTo>
                  <a:pt x="111442" y="76390"/>
                </a:lnTo>
                <a:lnTo>
                  <a:pt x="112966" y="71818"/>
                </a:lnTo>
                <a:lnTo>
                  <a:pt x="114490" y="68681"/>
                </a:lnTo>
                <a:lnTo>
                  <a:pt x="114490" y="625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4" name="object 64"/>
          <p:cNvGrpSpPr/>
          <p:nvPr/>
        </p:nvGrpSpPr>
        <p:grpSpPr>
          <a:xfrm>
            <a:off x="1658778" y="2866263"/>
            <a:ext cx="218440" cy="98425"/>
            <a:chOff x="1658778" y="2866263"/>
            <a:chExt cx="218440" cy="98425"/>
          </a:xfrm>
        </p:grpSpPr>
        <p:pic>
          <p:nvPicPr>
            <p:cNvPr id="65" name="object 65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658778" y="2867691"/>
              <a:ext cx="140493" cy="96393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1822227" y="2866263"/>
              <a:ext cx="55244" cy="97790"/>
            </a:xfrm>
            <a:custGeom>
              <a:avLst/>
              <a:gdLst/>
              <a:ahLst/>
              <a:cxnLst/>
              <a:rect l="l" t="t" r="r" b="b"/>
              <a:pathLst>
                <a:path w="55244" h="97789">
                  <a:moveTo>
                    <a:pt x="33528" y="88582"/>
                  </a:moveTo>
                  <a:lnTo>
                    <a:pt x="22860" y="88582"/>
                  </a:lnTo>
                  <a:lnTo>
                    <a:pt x="22860" y="39719"/>
                  </a:lnTo>
                  <a:lnTo>
                    <a:pt x="1524" y="39719"/>
                  </a:lnTo>
                  <a:lnTo>
                    <a:pt x="1524" y="29051"/>
                  </a:lnTo>
                  <a:lnTo>
                    <a:pt x="33528" y="29051"/>
                  </a:lnTo>
                  <a:lnTo>
                    <a:pt x="33528" y="88582"/>
                  </a:lnTo>
                  <a:close/>
                </a:path>
                <a:path w="55244" h="97789">
                  <a:moveTo>
                    <a:pt x="54959" y="97726"/>
                  </a:moveTo>
                  <a:lnTo>
                    <a:pt x="0" y="97726"/>
                  </a:lnTo>
                  <a:lnTo>
                    <a:pt x="0" y="88582"/>
                  </a:lnTo>
                  <a:lnTo>
                    <a:pt x="54959" y="88582"/>
                  </a:lnTo>
                  <a:lnTo>
                    <a:pt x="54959" y="97726"/>
                  </a:lnTo>
                  <a:close/>
                </a:path>
                <a:path w="55244" h="97789">
                  <a:moveTo>
                    <a:pt x="30480" y="1524"/>
                  </a:moveTo>
                  <a:lnTo>
                    <a:pt x="22860" y="1524"/>
                  </a:lnTo>
                  <a:lnTo>
                    <a:pt x="24384" y="0"/>
                  </a:lnTo>
                  <a:lnTo>
                    <a:pt x="28956" y="0"/>
                  </a:lnTo>
                  <a:lnTo>
                    <a:pt x="30480" y="1524"/>
                  </a:lnTo>
                  <a:close/>
                </a:path>
                <a:path w="55244" h="97789">
                  <a:moveTo>
                    <a:pt x="30480" y="18383"/>
                  </a:moveTo>
                  <a:lnTo>
                    <a:pt x="21336" y="18383"/>
                  </a:lnTo>
                  <a:lnTo>
                    <a:pt x="19812" y="16859"/>
                  </a:lnTo>
                  <a:lnTo>
                    <a:pt x="18288" y="15240"/>
                  </a:lnTo>
                  <a:lnTo>
                    <a:pt x="18288" y="13716"/>
                  </a:lnTo>
                  <a:lnTo>
                    <a:pt x="16764" y="12192"/>
                  </a:lnTo>
                  <a:lnTo>
                    <a:pt x="16764" y="7620"/>
                  </a:lnTo>
                  <a:lnTo>
                    <a:pt x="18288" y="6096"/>
                  </a:lnTo>
                  <a:lnTo>
                    <a:pt x="18288" y="4572"/>
                  </a:lnTo>
                  <a:lnTo>
                    <a:pt x="19812" y="3048"/>
                  </a:lnTo>
                  <a:lnTo>
                    <a:pt x="19812" y="1524"/>
                  </a:lnTo>
                  <a:lnTo>
                    <a:pt x="32004" y="1524"/>
                  </a:lnTo>
                  <a:lnTo>
                    <a:pt x="33528" y="3048"/>
                  </a:lnTo>
                  <a:lnTo>
                    <a:pt x="33528" y="4572"/>
                  </a:lnTo>
                  <a:lnTo>
                    <a:pt x="35052" y="4572"/>
                  </a:lnTo>
                  <a:lnTo>
                    <a:pt x="35052" y="13716"/>
                  </a:lnTo>
                  <a:lnTo>
                    <a:pt x="33528" y="15240"/>
                  </a:lnTo>
                  <a:lnTo>
                    <a:pt x="33528" y="16859"/>
                  </a:lnTo>
                  <a:lnTo>
                    <a:pt x="32004" y="16859"/>
                  </a:lnTo>
                  <a:lnTo>
                    <a:pt x="30480" y="183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/>
          <p:nvPr/>
        </p:nvSpPr>
        <p:spPr>
          <a:xfrm>
            <a:off x="2356770" y="2910554"/>
            <a:ext cx="59690" cy="33655"/>
          </a:xfrm>
          <a:custGeom>
            <a:avLst/>
            <a:gdLst/>
            <a:ahLst/>
            <a:cxnLst/>
            <a:rect l="l" t="t" r="r" b="b"/>
            <a:pathLst>
              <a:path w="59689" h="33655">
                <a:moveTo>
                  <a:pt x="59626" y="9144"/>
                </a:moveTo>
                <a:lnTo>
                  <a:pt x="0" y="9144"/>
                </a:lnTo>
                <a:lnTo>
                  <a:pt x="0" y="0"/>
                </a:lnTo>
                <a:lnTo>
                  <a:pt x="59626" y="0"/>
                </a:lnTo>
                <a:lnTo>
                  <a:pt x="59626" y="9144"/>
                </a:lnTo>
                <a:close/>
              </a:path>
              <a:path w="59689" h="33655">
                <a:moveTo>
                  <a:pt x="59626" y="33623"/>
                </a:moveTo>
                <a:lnTo>
                  <a:pt x="0" y="33623"/>
                </a:lnTo>
                <a:lnTo>
                  <a:pt x="0" y="22955"/>
                </a:lnTo>
                <a:lnTo>
                  <a:pt x="59626" y="22955"/>
                </a:lnTo>
                <a:lnTo>
                  <a:pt x="59626" y="336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8" name="object 68"/>
          <p:cNvGrpSpPr/>
          <p:nvPr/>
        </p:nvGrpSpPr>
        <p:grpSpPr>
          <a:xfrm>
            <a:off x="2515742" y="2861595"/>
            <a:ext cx="1971039" cy="295275"/>
            <a:chOff x="2515742" y="2861595"/>
            <a:chExt cx="1971039" cy="295275"/>
          </a:xfrm>
        </p:grpSpPr>
        <p:pic>
          <p:nvPicPr>
            <p:cNvPr id="69" name="object 69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2515742" y="2861595"/>
              <a:ext cx="1666589" cy="295179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4203763" y="2861601"/>
              <a:ext cx="283210" cy="132080"/>
            </a:xfrm>
            <a:custGeom>
              <a:avLst/>
              <a:gdLst/>
              <a:ahLst/>
              <a:cxnLst/>
              <a:rect l="l" t="t" r="r" b="b"/>
              <a:pathLst>
                <a:path w="283210" h="132080">
                  <a:moveTo>
                    <a:pt x="56476" y="92811"/>
                  </a:moveTo>
                  <a:lnTo>
                    <a:pt x="35140" y="92811"/>
                  </a:lnTo>
                  <a:lnTo>
                    <a:pt x="35140" y="15341"/>
                  </a:lnTo>
                  <a:lnTo>
                    <a:pt x="35140" y="6451"/>
                  </a:lnTo>
                  <a:lnTo>
                    <a:pt x="3048" y="6451"/>
                  </a:lnTo>
                  <a:lnTo>
                    <a:pt x="3048" y="15341"/>
                  </a:lnTo>
                  <a:lnTo>
                    <a:pt x="22948" y="15341"/>
                  </a:lnTo>
                  <a:lnTo>
                    <a:pt x="22948" y="92811"/>
                  </a:lnTo>
                  <a:lnTo>
                    <a:pt x="0" y="92811"/>
                  </a:lnTo>
                  <a:lnTo>
                    <a:pt x="0" y="102971"/>
                  </a:lnTo>
                  <a:lnTo>
                    <a:pt x="56476" y="102971"/>
                  </a:lnTo>
                  <a:lnTo>
                    <a:pt x="56476" y="92811"/>
                  </a:lnTo>
                  <a:close/>
                </a:path>
                <a:path w="283210" h="132080">
                  <a:moveTo>
                    <a:pt x="132867" y="92811"/>
                  </a:moveTo>
                  <a:lnTo>
                    <a:pt x="113055" y="92811"/>
                  </a:lnTo>
                  <a:lnTo>
                    <a:pt x="113055" y="15341"/>
                  </a:lnTo>
                  <a:lnTo>
                    <a:pt x="113055" y="6451"/>
                  </a:lnTo>
                  <a:lnTo>
                    <a:pt x="80949" y="6451"/>
                  </a:lnTo>
                  <a:lnTo>
                    <a:pt x="80949" y="15341"/>
                  </a:lnTo>
                  <a:lnTo>
                    <a:pt x="100863" y="15341"/>
                  </a:lnTo>
                  <a:lnTo>
                    <a:pt x="100863" y="92811"/>
                  </a:lnTo>
                  <a:lnTo>
                    <a:pt x="77901" y="92811"/>
                  </a:lnTo>
                  <a:lnTo>
                    <a:pt x="77901" y="102971"/>
                  </a:lnTo>
                  <a:lnTo>
                    <a:pt x="132867" y="102971"/>
                  </a:lnTo>
                  <a:lnTo>
                    <a:pt x="132867" y="92811"/>
                  </a:lnTo>
                  <a:close/>
                </a:path>
                <a:path w="283210" h="132080">
                  <a:moveTo>
                    <a:pt x="200025" y="65722"/>
                  </a:moveTo>
                  <a:lnTo>
                    <a:pt x="198018" y="47929"/>
                  </a:lnTo>
                  <a:lnTo>
                    <a:pt x="192024" y="31140"/>
                  </a:lnTo>
                  <a:lnTo>
                    <a:pt x="182016" y="15227"/>
                  </a:lnTo>
                  <a:lnTo>
                    <a:pt x="168021" y="0"/>
                  </a:lnTo>
                  <a:lnTo>
                    <a:pt x="160299" y="7620"/>
                  </a:lnTo>
                  <a:lnTo>
                    <a:pt x="172351" y="20840"/>
                  </a:lnTo>
                  <a:lnTo>
                    <a:pt x="180962" y="35179"/>
                  </a:lnTo>
                  <a:lnTo>
                    <a:pt x="186105" y="50660"/>
                  </a:lnTo>
                  <a:lnTo>
                    <a:pt x="187833" y="67246"/>
                  </a:lnTo>
                  <a:lnTo>
                    <a:pt x="187274" y="74396"/>
                  </a:lnTo>
                  <a:lnTo>
                    <a:pt x="172008" y="111239"/>
                  </a:lnTo>
                  <a:lnTo>
                    <a:pt x="160299" y="123825"/>
                  </a:lnTo>
                  <a:lnTo>
                    <a:pt x="168021" y="131445"/>
                  </a:lnTo>
                  <a:lnTo>
                    <a:pt x="174117" y="125349"/>
                  </a:lnTo>
                  <a:lnTo>
                    <a:pt x="178689" y="119253"/>
                  </a:lnTo>
                  <a:lnTo>
                    <a:pt x="183261" y="114681"/>
                  </a:lnTo>
                  <a:lnTo>
                    <a:pt x="187833" y="108585"/>
                  </a:lnTo>
                  <a:lnTo>
                    <a:pt x="190881" y="102387"/>
                  </a:lnTo>
                  <a:lnTo>
                    <a:pt x="192405" y="97815"/>
                  </a:lnTo>
                  <a:lnTo>
                    <a:pt x="195453" y="91719"/>
                  </a:lnTo>
                  <a:lnTo>
                    <a:pt x="196977" y="85623"/>
                  </a:lnTo>
                  <a:lnTo>
                    <a:pt x="198501" y="81051"/>
                  </a:lnTo>
                  <a:lnTo>
                    <a:pt x="198501" y="76479"/>
                  </a:lnTo>
                  <a:lnTo>
                    <a:pt x="200025" y="70294"/>
                  </a:lnTo>
                  <a:lnTo>
                    <a:pt x="200025" y="65722"/>
                  </a:lnTo>
                  <a:close/>
                </a:path>
                <a:path w="283210" h="132080">
                  <a:moveTo>
                    <a:pt x="282600" y="3048"/>
                  </a:moveTo>
                  <a:lnTo>
                    <a:pt x="271932" y="3048"/>
                  </a:lnTo>
                  <a:lnTo>
                    <a:pt x="268884" y="4572"/>
                  </a:lnTo>
                  <a:lnTo>
                    <a:pt x="264312" y="4572"/>
                  </a:lnTo>
                  <a:lnTo>
                    <a:pt x="258127" y="7620"/>
                  </a:lnTo>
                  <a:lnTo>
                    <a:pt x="256603" y="10756"/>
                  </a:lnTo>
                  <a:lnTo>
                    <a:pt x="255079" y="12280"/>
                  </a:lnTo>
                  <a:lnTo>
                    <a:pt x="252031" y="18376"/>
                  </a:lnTo>
                  <a:lnTo>
                    <a:pt x="252031" y="21424"/>
                  </a:lnTo>
                  <a:lnTo>
                    <a:pt x="250507" y="24472"/>
                  </a:lnTo>
                  <a:lnTo>
                    <a:pt x="250507" y="50482"/>
                  </a:lnTo>
                  <a:lnTo>
                    <a:pt x="248983" y="52006"/>
                  </a:lnTo>
                  <a:lnTo>
                    <a:pt x="248983" y="53530"/>
                  </a:lnTo>
                  <a:lnTo>
                    <a:pt x="245935" y="56578"/>
                  </a:lnTo>
                  <a:lnTo>
                    <a:pt x="244411" y="56578"/>
                  </a:lnTo>
                  <a:lnTo>
                    <a:pt x="242887" y="58102"/>
                  </a:lnTo>
                  <a:lnTo>
                    <a:pt x="232219" y="58102"/>
                  </a:lnTo>
                  <a:lnTo>
                    <a:pt x="232219" y="67335"/>
                  </a:lnTo>
                  <a:lnTo>
                    <a:pt x="238315" y="67335"/>
                  </a:lnTo>
                  <a:lnTo>
                    <a:pt x="239839" y="68859"/>
                  </a:lnTo>
                  <a:lnTo>
                    <a:pt x="244411" y="68859"/>
                  </a:lnTo>
                  <a:lnTo>
                    <a:pt x="248983" y="73431"/>
                  </a:lnTo>
                  <a:lnTo>
                    <a:pt x="248983" y="74955"/>
                  </a:lnTo>
                  <a:lnTo>
                    <a:pt x="250507" y="76479"/>
                  </a:lnTo>
                  <a:lnTo>
                    <a:pt x="250507" y="114681"/>
                  </a:lnTo>
                  <a:lnTo>
                    <a:pt x="253555" y="120777"/>
                  </a:lnTo>
                  <a:lnTo>
                    <a:pt x="256603" y="125437"/>
                  </a:lnTo>
                  <a:lnTo>
                    <a:pt x="261264" y="128485"/>
                  </a:lnTo>
                  <a:lnTo>
                    <a:pt x="268884" y="131533"/>
                  </a:lnTo>
                  <a:lnTo>
                    <a:pt x="282600" y="131533"/>
                  </a:lnTo>
                  <a:lnTo>
                    <a:pt x="282600" y="120777"/>
                  </a:lnTo>
                  <a:lnTo>
                    <a:pt x="267360" y="120777"/>
                  </a:lnTo>
                  <a:lnTo>
                    <a:pt x="262788" y="116205"/>
                  </a:lnTo>
                  <a:lnTo>
                    <a:pt x="262788" y="70383"/>
                  </a:lnTo>
                  <a:lnTo>
                    <a:pt x="258127" y="64198"/>
                  </a:lnTo>
                  <a:lnTo>
                    <a:pt x="247459" y="62674"/>
                  </a:lnTo>
                  <a:lnTo>
                    <a:pt x="256603" y="61150"/>
                  </a:lnTo>
                  <a:lnTo>
                    <a:pt x="262788" y="55054"/>
                  </a:lnTo>
                  <a:lnTo>
                    <a:pt x="262788" y="18376"/>
                  </a:lnTo>
                  <a:lnTo>
                    <a:pt x="267360" y="12280"/>
                  </a:lnTo>
                  <a:lnTo>
                    <a:pt x="282600" y="12280"/>
                  </a:lnTo>
                  <a:lnTo>
                    <a:pt x="282600" y="30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1" name="object 71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5207413" y="2867691"/>
            <a:ext cx="134397" cy="111633"/>
          </a:xfrm>
          <a:prstGeom prst="rect">
            <a:avLst/>
          </a:prstGeom>
        </p:spPr>
      </p:pic>
      <p:pic>
        <p:nvPicPr>
          <p:cNvPr id="72" name="object 72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5441156" y="2873882"/>
            <a:ext cx="358997" cy="91725"/>
          </a:xfrm>
          <a:prstGeom prst="rect">
            <a:avLst/>
          </a:prstGeom>
        </p:spPr>
      </p:pic>
      <p:pic>
        <p:nvPicPr>
          <p:cNvPr id="73" name="object 73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1898618" y="2861595"/>
            <a:ext cx="1286255" cy="294989"/>
          </a:xfrm>
          <a:prstGeom prst="rect">
            <a:avLst/>
          </a:prstGeom>
        </p:spPr>
      </p:pic>
      <p:grpSp>
        <p:nvGrpSpPr>
          <p:cNvPr id="74" name="object 74"/>
          <p:cNvGrpSpPr/>
          <p:nvPr/>
        </p:nvGrpSpPr>
        <p:grpSpPr>
          <a:xfrm>
            <a:off x="5821489" y="2866167"/>
            <a:ext cx="443230" cy="127000"/>
            <a:chOff x="5821489" y="2866167"/>
            <a:chExt cx="443230" cy="127000"/>
          </a:xfrm>
        </p:grpSpPr>
        <p:pic>
          <p:nvPicPr>
            <p:cNvPr id="75" name="object 75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5821489" y="2873882"/>
              <a:ext cx="212407" cy="119252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6056757" y="2866167"/>
              <a:ext cx="207740" cy="99441"/>
            </a:xfrm>
            <a:prstGeom prst="rect">
              <a:avLst/>
            </a:prstGeom>
          </p:spPr>
        </p:pic>
      </p:grpSp>
      <p:sp>
        <p:nvSpPr>
          <p:cNvPr id="77" name="object 77"/>
          <p:cNvSpPr/>
          <p:nvPr/>
        </p:nvSpPr>
        <p:spPr>
          <a:xfrm>
            <a:off x="1670970" y="3191922"/>
            <a:ext cx="52069" cy="128905"/>
          </a:xfrm>
          <a:custGeom>
            <a:avLst/>
            <a:gdLst/>
            <a:ahLst/>
            <a:cxnLst/>
            <a:rect l="l" t="t" r="r" b="b"/>
            <a:pathLst>
              <a:path w="52069" h="128904">
                <a:moveTo>
                  <a:pt x="10668" y="128397"/>
                </a:moveTo>
                <a:lnTo>
                  <a:pt x="0" y="128397"/>
                </a:lnTo>
                <a:lnTo>
                  <a:pt x="0" y="119253"/>
                </a:lnTo>
                <a:lnTo>
                  <a:pt x="15240" y="119253"/>
                </a:lnTo>
                <a:lnTo>
                  <a:pt x="21336" y="113157"/>
                </a:lnTo>
                <a:lnTo>
                  <a:pt x="21336" y="68770"/>
                </a:lnTo>
                <a:lnTo>
                  <a:pt x="25908" y="61150"/>
                </a:lnTo>
                <a:lnTo>
                  <a:pt x="35147" y="61150"/>
                </a:lnTo>
                <a:lnTo>
                  <a:pt x="25908" y="59626"/>
                </a:lnTo>
                <a:lnTo>
                  <a:pt x="19812" y="53530"/>
                </a:lnTo>
                <a:lnTo>
                  <a:pt x="19812" y="15240"/>
                </a:lnTo>
                <a:lnTo>
                  <a:pt x="15240" y="10668"/>
                </a:lnTo>
                <a:lnTo>
                  <a:pt x="0" y="10668"/>
                </a:lnTo>
                <a:lnTo>
                  <a:pt x="0" y="0"/>
                </a:lnTo>
                <a:lnTo>
                  <a:pt x="15240" y="0"/>
                </a:lnTo>
                <a:lnTo>
                  <a:pt x="21336" y="3048"/>
                </a:lnTo>
                <a:lnTo>
                  <a:pt x="25908" y="6096"/>
                </a:lnTo>
                <a:lnTo>
                  <a:pt x="28956" y="10668"/>
                </a:lnTo>
                <a:lnTo>
                  <a:pt x="32004" y="16764"/>
                </a:lnTo>
                <a:lnTo>
                  <a:pt x="32004" y="47339"/>
                </a:lnTo>
                <a:lnTo>
                  <a:pt x="33528" y="48958"/>
                </a:lnTo>
                <a:lnTo>
                  <a:pt x="33528" y="50482"/>
                </a:lnTo>
                <a:lnTo>
                  <a:pt x="36671" y="53530"/>
                </a:lnTo>
                <a:lnTo>
                  <a:pt x="38195" y="53530"/>
                </a:lnTo>
                <a:lnTo>
                  <a:pt x="39719" y="55054"/>
                </a:lnTo>
                <a:lnTo>
                  <a:pt x="51911" y="55054"/>
                </a:lnTo>
                <a:lnTo>
                  <a:pt x="51911" y="65722"/>
                </a:lnTo>
                <a:lnTo>
                  <a:pt x="39719" y="65722"/>
                </a:lnTo>
                <a:lnTo>
                  <a:pt x="38195" y="67246"/>
                </a:lnTo>
                <a:lnTo>
                  <a:pt x="36671" y="67246"/>
                </a:lnTo>
                <a:lnTo>
                  <a:pt x="33528" y="70294"/>
                </a:lnTo>
                <a:lnTo>
                  <a:pt x="33528" y="71818"/>
                </a:lnTo>
                <a:lnTo>
                  <a:pt x="32004" y="73342"/>
                </a:lnTo>
                <a:lnTo>
                  <a:pt x="32004" y="110013"/>
                </a:lnTo>
                <a:lnTo>
                  <a:pt x="27432" y="119253"/>
                </a:lnTo>
                <a:lnTo>
                  <a:pt x="25908" y="120777"/>
                </a:lnTo>
                <a:lnTo>
                  <a:pt x="24384" y="123825"/>
                </a:lnTo>
                <a:lnTo>
                  <a:pt x="18288" y="126873"/>
                </a:lnTo>
                <a:lnTo>
                  <a:pt x="15240" y="126873"/>
                </a:lnTo>
                <a:lnTo>
                  <a:pt x="10668" y="1283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8" name="object 78"/>
          <p:cNvGrpSpPr/>
          <p:nvPr/>
        </p:nvGrpSpPr>
        <p:grpSpPr>
          <a:xfrm>
            <a:off x="1669446" y="3534441"/>
            <a:ext cx="1113790" cy="130175"/>
            <a:chOff x="1669446" y="3534441"/>
            <a:chExt cx="1113790" cy="130175"/>
          </a:xfrm>
        </p:grpSpPr>
        <p:pic>
          <p:nvPicPr>
            <p:cNvPr id="79" name="object 79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669446" y="3539013"/>
              <a:ext cx="282606" cy="97917"/>
            </a:xfrm>
            <a:prstGeom prst="rect">
              <a:avLst/>
            </a:prstGeom>
          </p:spPr>
        </p:pic>
        <p:sp>
          <p:nvSpPr>
            <p:cNvPr id="80" name="object 80"/>
            <p:cNvSpPr/>
            <p:nvPr/>
          </p:nvSpPr>
          <p:spPr>
            <a:xfrm>
              <a:off x="1971865" y="3566540"/>
              <a:ext cx="287655" cy="70485"/>
            </a:xfrm>
            <a:custGeom>
              <a:avLst/>
              <a:gdLst/>
              <a:ahLst/>
              <a:cxnLst/>
              <a:rect l="l" t="t" r="r" b="b"/>
              <a:pathLst>
                <a:path w="287655" h="70485">
                  <a:moveTo>
                    <a:pt x="61150" y="21437"/>
                  </a:moveTo>
                  <a:lnTo>
                    <a:pt x="59524" y="18389"/>
                  </a:lnTo>
                  <a:lnTo>
                    <a:pt x="58000" y="13716"/>
                  </a:lnTo>
                  <a:lnTo>
                    <a:pt x="56476" y="10668"/>
                  </a:lnTo>
                  <a:lnTo>
                    <a:pt x="54952" y="9144"/>
                  </a:lnTo>
                  <a:lnTo>
                    <a:pt x="50380" y="4572"/>
                  </a:lnTo>
                  <a:lnTo>
                    <a:pt x="48856" y="3810"/>
                  </a:lnTo>
                  <a:lnTo>
                    <a:pt x="48856" y="24485"/>
                  </a:lnTo>
                  <a:lnTo>
                    <a:pt x="48856" y="29057"/>
                  </a:lnTo>
                  <a:lnTo>
                    <a:pt x="12192" y="29057"/>
                  </a:lnTo>
                  <a:lnTo>
                    <a:pt x="12192" y="26009"/>
                  </a:lnTo>
                  <a:lnTo>
                    <a:pt x="13716" y="22961"/>
                  </a:lnTo>
                  <a:lnTo>
                    <a:pt x="13716" y="21437"/>
                  </a:lnTo>
                  <a:lnTo>
                    <a:pt x="15240" y="18389"/>
                  </a:lnTo>
                  <a:lnTo>
                    <a:pt x="18376" y="15240"/>
                  </a:lnTo>
                  <a:lnTo>
                    <a:pt x="19900" y="12192"/>
                  </a:lnTo>
                  <a:lnTo>
                    <a:pt x="21424" y="10668"/>
                  </a:lnTo>
                  <a:lnTo>
                    <a:pt x="24472" y="10668"/>
                  </a:lnTo>
                  <a:lnTo>
                    <a:pt x="25996" y="9144"/>
                  </a:lnTo>
                  <a:lnTo>
                    <a:pt x="36664" y="9144"/>
                  </a:lnTo>
                  <a:lnTo>
                    <a:pt x="38188" y="10668"/>
                  </a:lnTo>
                  <a:lnTo>
                    <a:pt x="41236" y="10668"/>
                  </a:lnTo>
                  <a:lnTo>
                    <a:pt x="42760" y="12192"/>
                  </a:lnTo>
                  <a:lnTo>
                    <a:pt x="44284" y="15240"/>
                  </a:lnTo>
                  <a:lnTo>
                    <a:pt x="45808" y="16764"/>
                  </a:lnTo>
                  <a:lnTo>
                    <a:pt x="47332" y="18389"/>
                  </a:lnTo>
                  <a:lnTo>
                    <a:pt x="47332" y="21437"/>
                  </a:lnTo>
                  <a:lnTo>
                    <a:pt x="48856" y="24485"/>
                  </a:lnTo>
                  <a:lnTo>
                    <a:pt x="48856" y="3810"/>
                  </a:lnTo>
                  <a:lnTo>
                    <a:pt x="41236" y="0"/>
                  </a:lnTo>
                  <a:lnTo>
                    <a:pt x="21424" y="0"/>
                  </a:lnTo>
                  <a:lnTo>
                    <a:pt x="18376" y="1524"/>
                  </a:lnTo>
                  <a:lnTo>
                    <a:pt x="13716" y="4572"/>
                  </a:lnTo>
                  <a:lnTo>
                    <a:pt x="10668" y="6096"/>
                  </a:lnTo>
                  <a:lnTo>
                    <a:pt x="7620" y="9144"/>
                  </a:lnTo>
                  <a:lnTo>
                    <a:pt x="6096" y="13716"/>
                  </a:lnTo>
                  <a:lnTo>
                    <a:pt x="3048" y="16764"/>
                  </a:lnTo>
                  <a:lnTo>
                    <a:pt x="1524" y="21437"/>
                  </a:lnTo>
                  <a:lnTo>
                    <a:pt x="1524" y="26009"/>
                  </a:lnTo>
                  <a:lnTo>
                    <a:pt x="0" y="30581"/>
                  </a:lnTo>
                  <a:lnTo>
                    <a:pt x="0" y="41249"/>
                  </a:lnTo>
                  <a:lnTo>
                    <a:pt x="1524" y="45821"/>
                  </a:lnTo>
                  <a:lnTo>
                    <a:pt x="1524" y="50482"/>
                  </a:lnTo>
                  <a:lnTo>
                    <a:pt x="3048" y="55054"/>
                  </a:lnTo>
                  <a:lnTo>
                    <a:pt x="6096" y="58102"/>
                  </a:lnTo>
                  <a:lnTo>
                    <a:pt x="7620" y="61150"/>
                  </a:lnTo>
                  <a:lnTo>
                    <a:pt x="13716" y="67246"/>
                  </a:lnTo>
                  <a:lnTo>
                    <a:pt x="22948" y="70294"/>
                  </a:lnTo>
                  <a:lnTo>
                    <a:pt x="45808" y="70294"/>
                  </a:lnTo>
                  <a:lnTo>
                    <a:pt x="50380" y="68770"/>
                  </a:lnTo>
                  <a:lnTo>
                    <a:pt x="54952" y="68770"/>
                  </a:lnTo>
                  <a:lnTo>
                    <a:pt x="58000" y="67246"/>
                  </a:lnTo>
                  <a:lnTo>
                    <a:pt x="58000" y="61150"/>
                  </a:lnTo>
                  <a:lnTo>
                    <a:pt x="58000" y="58102"/>
                  </a:lnTo>
                  <a:lnTo>
                    <a:pt x="54952" y="58102"/>
                  </a:lnTo>
                  <a:lnTo>
                    <a:pt x="53428" y="59626"/>
                  </a:lnTo>
                  <a:lnTo>
                    <a:pt x="44284" y="59626"/>
                  </a:lnTo>
                  <a:lnTo>
                    <a:pt x="41236" y="61150"/>
                  </a:lnTo>
                  <a:lnTo>
                    <a:pt x="27520" y="61150"/>
                  </a:lnTo>
                  <a:lnTo>
                    <a:pt x="18376" y="55054"/>
                  </a:lnTo>
                  <a:lnTo>
                    <a:pt x="15240" y="52006"/>
                  </a:lnTo>
                  <a:lnTo>
                    <a:pt x="12192" y="45821"/>
                  </a:lnTo>
                  <a:lnTo>
                    <a:pt x="12192" y="38201"/>
                  </a:lnTo>
                  <a:lnTo>
                    <a:pt x="61150" y="38201"/>
                  </a:lnTo>
                  <a:lnTo>
                    <a:pt x="61150" y="29057"/>
                  </a:lnTo>
                  <a:lnTo>
                    <a:pt x="61150" y="21437"/>
                  </a:lnTo>
                  <a:close/>
                </a:path>
                <a:path w="287655" h="70485">
                  <a:moveTo>
                    <a:pt x="139052" y="18389"/>
                  </a:moveTo>
                  <a:lnTo>
                    <a:pt x="137439" y="10769"/>
                  </a:lnTo>
                  <a:lnTo>
                    <a:pt x="134391" y="6197"/>
                  </a:lnTo>
                  <a:lnTo>
                    <a:pt x="129819" y="1625"/>
                  </a:lnTo>
                  <a:lnTo>
                    <a:pt x="125247" y="12"/>
                  </a:lnTo>
                  <a:lnTo>
                    <a:pt x="110007" y="12"/>
                  </a:lnTo>
                  <a:lnTo>
                    <a:pt x="105435" y="3149"/>
                  </a:lnTo>
                  <a:lnTo>
                    <a:pt x="100863" y="4673"/>
                  </a:lnTo>
                  <a:lnTo>
                    <a:pt x="97815" y="7721"/>
                  </a:lnTo>
                  <a:lnTo>
                    <a:pt x="93141" y="13817"/>
                  </a:lnTo>
                  <a:lnTo>
                    <a:pt x="93141" y="12"/>
                  </a:lnTo>
                  <a:lnTo>
                    <a:pt x="82473" y="12"/>
                  </a:lnTo>
                  <a:lnTo>
                    <a:pt x="82473" y="68872"/>
                  </a:lnTo>
                  <a:lnTo>
                    <a:pt x="94767" y="68872"/>
                  </a:lnTo>
                  <a:lnTo>
                    <a:pt x="94767" y="24485"/>
                  </a:lnTo>
                  <a:lnTo>
                    <a:pt x="100863" y="18389"/>
                  </a:lnTo>
                  <a:lnTo>
                    <a:pt x="102387" y="15341"/>
                  </a:lnTo>
                  <a:lnTo>
                    <a:pt x="103911" y="13817"/>
                  </a:lnTo>
                  <a:lnTo>
                    <a:pt x="105435" y="13817"/>
                  </a:lnTo>
                  <a:lnTo>
                    <a:pt x="106959" y="12293"/>
                  </a:lnTo>
                  <a:lnTo>
                    <a:pt x="110007" y="10769"/>
                  </a:lnTo>
                  <a:lnTo>
                    <a:pt x="111531" y="10769"/>
                  </a:lnTo>
                  <a:lnTo>
                    <a:pt x="113055" y="9245"/>
                  </a:lnTo>
                  <a:lnTo>
                    <a:pt x="119151" y="9245"/>
                  </a:lnTo>
                  <a:lnTo>
                    <a:pt x="122199" y="10769"/>
                  </a:lnTo>
                  <a:lnTo>
                    <a:pt x="125247" y="16865"/>
                  </a:lnTo>
                  <a:lnTo>
                    <a:pt x="126771" y="21437"/>
                  </a:lnTo>
                  <a:lnTo>
                    <a:pt x="126771" y="27533"/>
                  </a:lnTo>
                  <a:lnTo>
                    <a:pt x="139052" y="27533"/>
                  </a:lnTo>
                  <a:lnTo>
                    <a:pt x="139052" y="18389"/>
                  </a:lnTo>
                  <a:close/>
                </a:path>
                <a:path w="287655" h="70485">
                  <a:moveTo>
                    <a:pt x="195541" y="56591"/>
                  </a:moveTo>
                  <a:lnTo>
                    <a:pt x="194017" y="55067"/>
                  </a:lnTo>
                  <a:lnTo>
                    <a:pt x="194017" y="52019"/>
                  </a:lnTo>
                  <a:lnTo>
                    <a:pt x="192493" y="50495"/>
                  </a:lnTo>
                  <a:lnTo>
                    <a:pt x="190969" y="50495"/>
                  </a:lnTo>
                  <a:lnTo>
                    <a:pt x="189445" y="48971"/>
                  </a:lnTo>
                  <a:lnTo>
                    <a:pt x="187921" y="48971"/>
                  </a:lnTo>
                  <a:lnTo>
                    <a:pt x="187921" y="47447"/>
                  </a:lnTo>
                  <a:lnTo>
                    <a:pt x="181825" y="47447"/>
                  </a:lnTo>
                  <a:lnTo>
                    <a:pt x="180301" y="48971"/>
                  </a:lnTo>
                  <a:lnTo>
                    <a:pt x="178777" y="48971"/>
                  </a:lnTo>
                  <a:lnTo>
                    <a:pt x="177253" y="50495"/>
                  </a:lnTo>
                  <a:lnTo>
                    <a:pt x="175729" y="50495"/>
                  </a:lnTo>
                  <a:lnTo>
                    <a:pt x="175729" y="52019"/>
                  </a:lnTo>
                  <a:lnTo>
                    <a:pt x="174205" y="53543"/>
                  </a:lnTo>
                  <a:lnTo>
                    <a:pt x="174205" y="55067"/>
                  </a:lnTo>
                  <a:lnTo>
                    <a:pt x="172681" y="56591"/>
                  </a:lnTo>
                  <a:lnTo>
                    <a:pt x="172681" y="62776"/>
                  </a:lnTo>
                  <a:lnTo>
                    <a:pt x="174205" y="64300"/>
                  </a:lnTo>
                  <a:lnTo>
                    <a:pt x="174205" y="65824"/>
                  </a:lnTo>
                  <a:lnTo>
                    <a:pt x="175729" y="65824"/>
                  </a:lnTo>
                  <a:lnTo>
                    <a:pt x="175729" y="67348"/>
                  </a:lnTo>
                  <a:lnTo>
                    <a:pt x="177253" y="68872"/>
                  </a:lnTo>
                  <a:lnTo>
                    <a:pt x="178777" y="68872"/>
                  </a:lnTo>
                  <a:lnTo>
                    <a:pt x="180301" y="70396"/>
                  </a:lnTo>
                  <a:lnTo>
                    <a:pt x="187921" y="70396"/>
                  </a:lnTo>
                  <a:lnTo>
                    <a:pt x="189445" y="68872"/>
                  </a:lnTo>
                  <a:lnTo>
                    <a:pt x="190969" y="68872"/>
                  </a:lnTo>
                  <a:lnTo>
                    <a:pt x="194017" y="65824"/>
                  </a:lnTo>
                  <a:lnTo>
                    <a:pt x="194017" y="64300"/>
                  </a:lnTo>
                  <a:lnTo>
                    <a:pt x="195541" y="62776"/>
                  </a:lnTo>
                  <a:lnTo>
                    <a:pt x="195541" y="56591"/>
                  </a:lnTo>
                  <a:close/>
                </a:path>
                <a:path w="287655" h="70485">
                  <a:moveTo>
                    <a:pt x="287172" y="3251"/>
                  </a:moveTo>
                  <a:lnTo>
                    <a:pt x="281076" y="203"/>
                  </a:lnTo>
                  <a:lnTo>
                    <a:pt x="258114" y="203"/>
                  </a:lnTo>
                  <a:lnTo>
                    <a:pt x="248970" y="3251"/>
                  </a:lnTo>
                  <a:lnTo>
                    <a:pt x="239826" y="12395"/>
                  </a:lnTo>
                  <a:lnTo>
                    <a:pt x="236778" y="16967"/>
                  </a:lnTo>
                  <a:lnTo>
                    <a:pt x="233730" y="26111"/>
                  </a:lnTo>
                  <a:lnTo>
                    <a:pt x="233730" y="35255"/>
                  </a:lnTo>
                  <a:lnTo>
                    <a:pt x="259613" y="69824"/>
                  </a:lnTo>
                  <a:lnTo>
                    <a:pt x="267360" y="70396"/>
                  </a:lnTo>
                  <a:lnTo>
                    <a:pt x="273456" y="70396"/>
                  </a:lnTo>
                  <a:lnTo>
                    <a:pt x="278028" y="68872"/>
                  </a:lnTo>
                  <a:lnTo>
                    <a:pt x="284124" y="68872"/>
                  </a:lnTo>
                  <a:lnTo>
                    <a:pt x="287172" y="67348"/>
                  </a:lnTo>
                  <a:lnTo>
                    <a:pt x="287172" y="55156"/>
                  </a:lnTo>
                  <a:lnTo>
                    <a:pt x="278028" y="59728"/>
                  </a:lnTo>
                  <a:lnTo>
                    <a:pt x="261162" y="59728"/>
                  </a:lnTo>
                  <a:lnTo>
                    <a:pt x="256590" y="58204"/>
                  </a:lnTo>
                  <a:lnTo>
                    <a:pt x="252018" y="53632"/>
                  </a:lnTo>
                  <a:lnTo>
                    <a:pt x="247446" y="50584"/>
                  </a:lnTo>
                  <a:lnTo>
                    <a:pt x="245922" y="42875"/>
                  </a:lnTo>
                  <a:lnTo>
                    <a:pt x="245922" y="27635"/>
                  </a:lnTo>
                  <a:lnTo>
                    <a:pt x="250494" y="18491"/>
                  </a:lnTo>
                  <a:lnTo>
                    <a:pt x="256590" y="12395"/>
                  </a:lnTo>
                  <a:lnTo>
                    <a:pt x="259638" y="10871"/>
                  </a:lnTo>
                  <a:lnTo>
                    <a:pt x="262686" y="10871"/>
                  </a:lnTo>
                  <a:lnTo>
                    <a:pt x="265836" y="9347"/>
                  </a:lnTo>
                  <a:lnTo>
                    <a:pt x="271932" y="9347"/>
                  </a:lnTo>
                  <a:lnTo>
                    <a:pt x="274980" y="10871"/>
                  </a:lnTo>
                  <a:lnTo>
                    <a:pt x="278028" y="10871"/>
                  </a:lnTo>
                  <a:lnTo>
                    <a:pt x="281076" y="12395"/>
                  </a:lnTo>
                  <a:lnTo>
                    <a:pt x="284124" y="12395"/>
                  </a:lnTo>
                  <a:lnTo>
                    <a:pt x="287172" y="13919"/>
                  </a:lnTo>
                  <a:lnTo>
                    <a:pt x="287172" y="32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1" name="object 81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2281999" y="3539362"/>
              <a:ext cx="207740" cy="97567"/>
            </a:xfrm>
            <a:prstGeom prst="rect">
              <a:avLst/>
            </a:prstGeom>
          </p:spPr>
        </p:pic>
        <p:sp>
          <p:nvSpPr>
            <p:cNvPr id="82" name="object 82"/>
            <p:cNvSpPr/>
            <p:nvPr/>
          </p:nvSpPr>
          <p:spPr>
            <a:xfrm>
              <a:off x="2511158" y="3534447"/>
              <a:ext cx="272415" cy="130175"/>
            </a:xfrm>
            <a:custGeom>
              <a:avLst/>
              <a:gdLst/>
              <a:ahLst/>
              <a:cxnLst/>
              <a:rect l="l" t="t" r="r" b="b"/>
              <a:pathLst>
                <a:path w="272414" h="130175">
                  <a:moveTo>
                    <a:pt x="61061" y="58102"/>
                  </a:moveTo>
                  <a:lnTo>
                    <a:pt x="59537" y="53530"/>
                  </a:lnTo>
                  <a:lnTo>
                    <a:pt x="58013" y="50482"/>
                  </a:lnTo>
                  <a:lnTo>
                    <a:pt x="56489" y="45910"/>
                  </a:lnTo>
                  <a:lnTo>
                    <a:pt x="54965" y="42760"/>
                  </a:lnTo>
                  <a:lnTo>
                    <a:pt x="54203" y="41236"/>
                  </a:lnTo>
                  <a:lnTo>
                    <a:pt x="53441" y="39712"/>
                  </a:lnTo>
                  <a:lnTo>
                    <a:pt x="50393" y="36664"/>
                  </a:lnTo>
                  <a:lnTo>
                    <a:pt x="48869" y="35902"/>
                  </a:lnTo>
                  <a:lnTo>
                    <a:pt x="48869" y="58102"/>
                  </a:lnTo>
                  <a:lnTo>
                    <a:pt x="47345" y="61150"/>
                  </a:lnTo>
                  <a:lnTo>
                    <a:pt x="12192" y="61150"/>
                  </a:lnTo>
                  <a:lnTo>
                    <a:pt x="12192" y="55054"/>
                  </a:lnTo>
                  <a:lnTo>
                    <a:pt x="13716" y="53530"/>
                  </a:lnTo>
                  <a:lnTo>
                    <a:pt x="15240" y="50482"/>
                  </a:lnTo>
                  <a:lnTo>
                    <a:pt x="15240" y="48958"/>
                  </a:lnTo>
                  <a:lnTo>
                    <a:pt x="16764" y="47434"/>
                  </a:lnTo>
                  <a:lnTo>
                    <a:pt x="18288" y="44284"/>
                  </a:lnTo>
                  <a:lnTo>
                    <a:pt x="21336" y="42760"/>
                  </a:lnTo>
                  <a:lnTo>
                    <a:pt x="22860" y="42760"/>
                  </a:lnTo>
                  <a:lnTo>
                    <a:pt x="24384" y="41236"/>
                  </a:lnTo>
                  <a:lnTo>
                    <a:pt x="35052" y="41236"/>
                  </a:lnTo>
                  <a:lnTo>
                    <a:pt x="38100" y="42760"/>
                  </a:lnTo>
                  <a:lnTo>
                    <a:pt x="39624" y="42760"/>
                  </a:lnTo>
                  <a:lnTo>
                    <a:pt x="42773" y="44284"/>
                  </a:lnTo>
                  <a:lnTo>
                    <a:pt x="44297" y="47434"/>
                  </a:lnTo>
                  <a:lnTo>
                    <a:pt x="45821" y="48958"/>
                  </a:lnTo>
                  <a:lnTo>
                    <a:pt x="45821" y="50482"/>
                  </a:lnTo>
                  <a:lnTo>
                    <a:pt x="47345" y="53530"/>
                  </a:lnTo>
                  <a:lnTo>
                    <a:pt x="47345" y="56578"/>
                  </a:lnTo>
                  <a:lnTo>
                    <a:pt x="48869" y="58102"/>
                  </a:lnTo>
                  <a:lnTo>
                    <a:pt x="48869" y="35902"/>
                  </a:lnTo>
                  <a:lnTo>
                    <a:pt x="47345" y="35140"/>
                  </a:lnTo>
                  <a:lnTo>
                    <a:pt x="42773" y="33616"/>
                  </a:lnTo>
                  <a:lnTo>
                    <a:pt x="39624" y="32092"/>
                  </a:lnTo>
                  <a:lnTo>
                    <a:pt x="21336" y="32092"/>
                  </a:lnTo>
                  <a:lnTo>
                    <a:pt x="16764" y="33616"/>
                  </a:lnTo>
                  <a:lnTo>
                    <a:pt x="13716" y="36664"/>
                  </a:lnTo>
                  <a:lnTo>
                    <a:pt x="10668" y="38188"/>
                  </a:lnTo>
                  <a:lnTo>
                    <a:pt x="7620" y="41236"/>
                  </a:lnTo>
                  <a:lnTo>
                    <a:pt x="4572" y="45910"/>
                  </a:lnTo>
                  <a:lnTo>
                    <a:pt x="3048" y="48958"/>
                  </a:lnTo>
                  <a:lnTo>
                    <a:pt x="0" y="58102"/>
                  </a:lnTo>
                  <a:lnTo>
                    <a:pt x="0" y="77914"/>
                  </a:lnTo>
                  <a:lnTo>
                    <a:pt x="18288" y="100863"/>
                  </a:lnTo>
                  <a:lnTo>
                    <a:pt x="21336" y="102387"/>
                  </a:lnTo>
                  <a:lnTo>
                    <a:pt x="45821" y="102387"/>
                  </a:lnTo>
                  <a:lnTo>
                    <a:pt x="50393" y="100863"/>
                  </a:lnTo>
                  <a:lnTo>
                    <a:pt x="53441" y="100863"/>
                  </a:lnTo>
                  <a:lnTo>
                    <a:pt x="56489" y="99339"/>
                  </a:lnTo>
                  <a:lnTo>
                    <a:pt x="56489" y="93243"/>
                  </a:lnTo>
                  <a:lnTo>
                    <a:pt x="56489" y="90106"/>
                  </a:lnTo>
                  <a:lnTo>
                    <a:pt x="53441" y="90106"/>
                  </a:lnTo>
                  <a:lnTo>
                    <a:pt x="51917" y="91719"/>
                  </a:lnTo>
                  <a:lnTo>
                    <a:pt x="42773" y="91719"/>
                  </a:lnTo>
                  <a:lnTo>
                    <a:pt x="41148" y="93243"/>
                  </a:lnTo>
                  <a:lnTo>
                    <a:pt x="27432" y="93243"/>
                  </a:lnTo>
                  <a:lnTo>
                    <a:pt x="21336" y="90106"/>
                  </a:lnTo>
                  <a:lnTo>
                    <a:pt x="18288" y="87058"/>
                  </a:lnTo>
                  <a:lnTo>
                    <a:pt x="13716" y="84010"/>
                  </a:lnTo>
                  <a:lnTo>
                    <a:pt x="12192" y="77914"/>
                  </a:lnTo>
                  <a:lnTo>
                    <a:pt x="12192" y="70294"/>
                  </a:lnTo>
                  <a:lnTo>
                    <a:pt x="59537" y="70294"/>
                  </a:lnTo>
                  <a:lnTo>
                    <a:pt x="59537" y="68770"/>
                  </a:lnTo>
                  <a:lnTo>
                    <a:pt x="61061" y="67246"/>
                  </a:lnTo>
                  <a:lnTo>
                    <a:pt x="61061" y="61150"/>
                  </a:lnTo>
                  <a:lnTo>
                    <a:pt x="61061" y="58102"/>
                  </a:lnTo>
                  <a:close/>
                </a:path>
                <a:path w="272414" h="130175">
                  <a:moveTo>
                    <a:pt x="126873" y="6197"/>
                  </a:moveTo>
                  <a:lnTo>
                    <a:pt x="120777" y="0"/>
                  </a:lnTo>
                  <a:lnTo>
                    <a:pt x="114592" y="4673"/>
                  </a:lnTo>
                  <a:lnTo>
                    <a:pt x="110020" y="10769"/>
                  </a:lnTo>
                  <a:lnTo>
                    <a:pt x="105448" y="15341"/>
                  </a:lnTo>
                  <a:lnTo>
                    <a:pt x="100876" y="21437"/>
                  </a:lnTo>
                  <a:lnTo>
                    <a:pt x="97828" y="27533"/>
                  </a:lnTo>
                  <a:lnTo>
                    <a:pt x="94780" y="32105"/>
                  </a:lnTo>
                  <a:lnTo>
                    <a:pt x="93256" y="38290"/>
                  </a:lnTo>
                  <a:lnTo>
                    <a:pt x="91732" y="42862"/>
                  </a:lnTo>
                  <a:lnTo>
                    <a:pt x="88684" y="55054"/>
                  </a:lnTo>
                  <a:lnTo>
                    <a:pt x="88684" y="65824"/>
                  </a:lnTo>
                  <a:lnTo>
                    <a:pt x="90665" y="82905"/>
                  </a:lnTo>
                  <a:lnTo>
                    <a:pt x="96494" y="99593"/>
                  </a:lnTo>
                  <a:lnTo>
                    <a:pt x="106045" y="115443"/>
                  </a:lnTo>
                  <a:lnTo>
                    <a:pt x="119164" y="130022"/>
                  </a:lnTo>
                  <a:lnTo>
                    <a:pt x="126873" y="122301"/>
                  </a:lnTo>
                  <a:lnTo>
                    <a:pt x="120510" y="116293"/>
                  </a:lnTo>
                  <a:lnTo>
                    <a:pt x="115176" y="109715"/>
                  </a:lnTo>
                  <a:lnTo>
                    <a:pt x="101180" y="72224"/>
                  </a:lnTo>
                  <a:lnTo>
                    <a:pt x="100876" y="64198"/>
                  </a:lnTo>
                  <a:lnTo>
                    <a:pt x="102565" y="48704"/>
                  </a:lnTo>
                  <a:lnTo>
                    <a:pt x="107556" y="34048"/>
                  </a:lnTo>
                  <a:lnTo>
                    <a:pt x="115709" y="19964"/>
                  </a:lnTo>
                  <a:lnTo>
                    <a:pt x="126873" y="6197"/>
                  </a:lnTo>
                  <a:close/>
                </a:path>
                <a:path w="272414" h="130175">
                  <a:moveTo>
                    <a:pt x="200126" y="64198"/>
                  </a:moveTo>
                  <a:lnTo>
                    <a:pt x="198132" y="47104"/>
                  </a:lnTo>
                  <a:lnTo>
                    <a:pt x="192265" y="30416"/>
                  </a:lnTo>
                  <a:lnTo>
                    <a:pt x="182689" y="14566"/>
                  </a:lnTo>
                  <a:lnTo>
                    <a:pt x="169557" y="0"/>
                  </a:lnTo>
                  <a:lnTo>
                    <a:pt x="161937" y="6096"/>
                  </a:lnTo>
                  <a:lnTo>
                    <a:pt x="173050" y="20167"/>
                  </a:lnTo>
                  <a:lnTo>
                    <a:pt x="181178" y="34810"/>
                  </a:lnTo>
                  <a:lnTo>
                    <a:pt x="186143" y="50025"/>
                  </a:lnTo>
                  <a:lnTo>
                    <a:pt x="187845" y="65824"/>
                  </a:lnTo>
                  <a:lnTo>
                    <a:pt x="187528" y="73583"/>
                  </a:lnTo>
                  <a:lnTo>
                    <a:pt x="173558" y="110121"/>
                  </a:lnTo>
                  <a:lnTo>
                    <a:pt x="161937" y="123926"/>
                  </a:lnTo>
                  <a:lnTo>
                    <a:pt x="168033" y="130022"/>
                  </a:lnTo>
                  <a:lnTo>
                    <a:pt x="174129" y="125450"/>
                  </a:lnTo>
                  <a:lnTo>
                    <a:pt x="180225" y="119253"/>
                  </a:lnTo>
                  <a:lnTo>
                    <a:pt x="184797" y="113157"/>
                  </a:lnTo>
                  <a:lnTo>
                    <a:pt x="187845" y="107061"/>
                  </a:lnTo>
                  <a:lnTo>
                    <a:pt x="190982" y="102489"/>
                  </a:lnTo>
                  <a:lnTo>
                    <a:pt x="197078" y="90208"/>
                  </a:lnTo>
                  <a:lnTo>
                    <a:pt x="198602" y="85636"/>
                  </a:lnTo>
                  <a:lnTo>
                    <a:pt x="198602" y="79540"/>
                  </a:lnTo>
                  <a:lnTo>
                    <a:pt x="200126" y="74968"/>
                  </a:lnTo>
                  <a:lnTo>
                    <a:pt x="200126" y="64198"/>
                  </a:lnTo>
                  <a:close/>
                </a:path>
                <a:path w="272414" h="130175">
                  <a:moveTo>
                    <a:pt x="270332" y="38290"/>
                  </a:moveTo>
                  <a:lnTo>
                    <a:pt x="268808" y="36664"/>
                  </a:lnTo>
                  <a:lnTo>
                    <a:pt x="268808" y="35140"/>
                  </a:lnTo>
                  <a:lnTo>
                    <a:pt x="267284" y="35140"/>
                  </a:lnTo>
                  <a:lnTo>
                    <a:pt x="267284" y="33616"/>
                  </a:lnTo>
                  <a:lnTo>
                    <a:pt x="265760" y="32092"/>
                  </a:lnTo>
                  <a:lnTo>
                    <a:pt x="255092" y="32092"/>
                  </a:lnTo>
                  <a:lnTo>
                    <a:pt x="253568" y="33616"/>
                  </a:lnTo>
                  <a:lnTo>
                    <a:pt x="253568" y="35140"/>
                  </a:lnTo>
                  <a:lnTo>
                    <a:pt x="252044" y="35140"/>
                  </a:lnTo>
                  <a:lnTo>
                    <a:pt x="250520" y="36664"/>
                  </a:lnTo>
                  <a:lnTo>
                    <a:pt x="250520" y="39814"/>
                  </a:lnTo>
                  <a:lnTo>
                    <a:pt x="248996" y="41338"/>
                  </a:lnTo>
                  <a:lnTo>
                    <a:pt x="248996" y="42862"/>
                  </a:lnTo>
                  <a:lnTo>
                    <a:pt x="250520" y="44386"/>
                  </a:lnTo>
                  <a:lnTo>
                    <a:pt x="250520" y="47434"/>
                  </a:lnTo>
                  <a:lnTo>
                    <a:pt x="252044" y="48958"/>
                  </a:lnTo>
                  <a:lnTo>
                    <a:pt x="253568" y="48958"/>
                  </a:lnTo>
                  <a:lnTo>
                    <a:pt x="253568" y="50482"/>
                  </a:lnTo>
                  <a:lnTo>
                    <a:pt x="255092" y="50482"/>
                  </a:lnTo>
                  <a:lnTo>
                    <a:pt x="256616" y="52006"/>
                  </a:lnTo>
                  <a:lnTo>
                    <a:pt x="264236" y="52006"/>
                  </a:lnTo>
                  <a:lnTo>
                    <a:pt x="265760" y="50482"/>
                  </a:lnTo>
                  <a:lnTo>
                    <a:pt x="267284" y="50482"/>
                  </a:lnTo>
                  <a:lnTo>
                    <a:pt x="267284" y="48958"/>
                  </a:lnTo>
                  <a:lnTo>
                    <a:pt x="268808" y="48958"/>
                  </a:lnTo>
                  <a:lnTo>
                    <a:pt x="268808" y="47434"/>
                  </a:lnTo>
                  <a:lnTo>
                    <a:pt x="270332" y="45910"/>
                  </a:lnTo>
                  <a:lnTo>
                    <a:pt x="270332" y="38290"/>
                  </a:lnTo>
                  <a:close/>
                </a:path>
                <a:path w="272414" h="130175">
                  <a:moveTo>
                    <a:pt x="271945" y="90195"/>
                  </a:moveTo>
                  <a:lnTo>
                    <a:pt x="270332" y="88671"/>
                  </a:lnTo>
                  <a:lnTo>
                    <a:pt x="270332" y="87147"/>
                  </a:lnTo>
                  <a:lnTo>
                    <a:pt x="268808" y="85623"/>
                  </a:lnTo>
                  <a:lnTo>
                    <a:pt x="268808" y="84099"/>
                  </a:lnTo>
                  <a:lnTo>
                    <a:pt x="265760" y="81051"/>
                  </a:lnTo>
                  <a:lnTo>
                    <a:pt x="264236" y="81051"/>
                  </a:lnTo>
                  <a:lnTo>
                    <a:pt x="262712" y="79527"/>
                  </a:lnTo>
                  <a:lnTo>
                    <a:pt x="255092" y="79527"/>
                  </a:lnTo>
                  <a:lnTo>
                    <a:pt x="255092" y="81051"/>
                  </a:lnTo>
                  <a:lnTo>
                    <a:pt x="253568" y="81051"/>
                  </a:lnTo>
                  <a:lnTo>
                    <a:pt x="252044" y="82575"/>
                  </a:lnTo>
                  <a:lnTo>
                    <a:pt x="252044" y="84099"/>
                  </a:lnTo>
                  <a:lnTo>
                    <a:pt x="250520" y="85623"/>
                  </a:lnTo>
                  <a:lnTo>
                    <a:pt x="250520" y="91719"/>
                  </a:lnTo>
                  <a:lnTo>
                    <a:pt x="252044" y="93345"/>
                  </a:lnTo>
                  <a:lnTo>
                    <a:pt x="252044" y="94869"/>
                  </a:lnTo>
                  <a:lnTo>
                    <a:pt x="253568" y="94869"/>
                  </a:lnTo>
                  <a:lnTo>
                    <a:pt x="253568" y="96393"/>
                  </a:lnTo>
                  <a:lnTo>
                    <a:pt x="256616" y="99441"/>
                  </a:lnTo>
                  <a:lnTo>
                    <a:pt x="256616" y="107061"/>
                  </a:lnTo>
                  <a:lnTo>
                    <a:pt x="253568" y="110109"/>
                  </a:lnTo>
                  <a:lnTo>
                    <a:pt x="253568" y="111633"/>
                  </a:lnTo>
                  <a:lnTo>
                    <a:pt x="252044" y="113157"/>
                  </a:lnTo>
                  <a:lnTo>
                    <a:pt x="248996" y="113157"/>
                  </a:lnTo>
                  <a:lnTo>
                    <a:pt x="247472" y="114681"/>
                  </a:lnTo>
                  <a:lnTo>
                    <a:pt x="245948" y="114681"/>
                  </a:lnTo>
                  <a:lnTo>
                    <a:pt x="242900" y="116205"/>
                  </a:lnTo>
                  <a:lnTo>
                    <a:pt x="238328" y="116205"/>
                  </a:lnTo>
                  <a:lnTo>
                    <a:pt x="238328" y="125437"/>
                  </a:lnTo>
                  <a:lnTo>
                    <a:pt x="244424" y="125437"/>
                  </a:lnTo>
                  <a:lnTo>
                    <a:pt x="253568" y="122389"/>
                  </a:lnTo>
                  <a:lnTo>
                    <a:pt x="256616" y="120777"/>
                  </a:lnTo>
                  <a:lnTo>
                    <a:pt x="261188" y="119253"/>
                  </a:lnTo>
                  <a:lnTo>
                    <a:pt x="264236" y="116205"/>
                  </a:lnTo>
                  <a:lnTo>
                    <a:pt x="265760" y="113157"/>
                  </a:lnTo>
                  <a:lnTo>
                    <a:pt x="268808" y="110109"/>
                  </a:lnTo>
                  <a:lnTo>
                    <a:pt x="270332" y="107061"/>
                  </a:lnTo>
                  <a:lnTo>
                    <a:pt x="271945" y="104013"/>
                  </a:lnTo>
                  <a:lnTo>
                    <a:pt x="271945" y="901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3" name="object 83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5207413" y="3539013"/>
            <a:ext cx="134397" cy="111633"/>
          </a:xfrm>
          <a:prstGeom prst="rect">
            <a:avLst/>
          </a:prstGeom>
        </p:spPr>
      </p:pic>
      <p:grpSp>
        <p:nvGrpSpPr>
          <p:cNvPr id="84" name="object 84"/>
          <p:cNvGrpSpPr/>
          <p:nvPr/>
        </p:nvGrpSpPr>
        <p:grpSpPr>
          <a:xfrm>
            <a:off x="5441156" y="3537585"/>
            <a:ext cx="823594" cy="127000"/>
            <a:chOff x="5441156" y="3537585"/>
            <a:chExt cx="823594" cy="127000"/>
          </a:xfrm>
        </p:grpSpPr>
        <p:pic>
          <p:nvPicPr>
            <p:cNvPr id="85" name="object 85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5441156" y="3545205"/>
              <a:ext cx="360521" cy="91725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5821584" y="3545205"/>
              <a:ext cx="213836" cy="119252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6056852" y="3537585"/>
              <a:ext cx="207645" cy="99345"/>
            </a:xfrm>
            <a:prstGeom prst="rect">
              <a:avLst/>
            </a:prstGeom>
          </p:spPr>
        </p:pic>
      </p:grpSp>
      <p:sp>
        <p:nvSpPr>
          <p:cNvPr id="88" name="object 88"/>
          <p:cNvSpPr/>
          <p:nvPr/>
        </p:nvSpPr>
        <p:spPr>
          <a:xfrm>
            <a:off x="1363884" y="3878484"/>
            <a:ext cx="52069" cy="128905"/>
          </a:xfrm>
          <a:custGeom>
            <a:avLst/>
            <a:gdLst/>
            <a:ahLst/>
            <a:cxnLst/>
            <a:rect l="l" t="t" r="r" b="b"/>
            <a:pathLst>
              <a:path w="52069" h="128904">
                <a:moveTo>
                  <a:pt x="10668" y="128397"/>
                </a:moveTo>
                <a:lnTo>
                  <a:pt x="0" y="128397"/>
                </a:lnTo>
                <a:lnTo>
                  <a:pt x="0" y="119253"/>
                </a:lnTo>
                <a:lnTo>
                  <a:pt x="15240" y="119253"/>
                </a:lnTo>
                <a:lnTo>
                  <a:pt x="21336" y="113061"/>
                </a:lnTo>
                <a:lnTo>
                  <a:pt x="21336" y="68770"/>
                </a:lnTo>
                <a:lnTo>
                  <a:pt x="25908" y="61150"/>
                </a:lnTo>
                <a:lnTo>
                  <a:pt x="35147" y="61150"/>
                </a:lnTo>
                <a:lnTo>
                  <a:pt x="25908" y="59626"/>
                </a:lnTo>
                <a:lnTo>
                  <a:pt x="19812" y="53435"/>
                </a:lnTo>
                <a:lnTo>
                  <a:pt x="19812" y="15240"/>
                </a:lnTo>
                <a:lnTo>
                  <a:pt x="15240" y="10668"/>
                </a:lnTo>
                <a:lnTo>
                  <a:pt x="0" y="10668"/>
                </a:lnTo>
                <a:lnTo>
                  <a:pt x="0" y="0"/>
                </a:lnTo>
                <a:lnTo>
                  <a:pt x="15240" y="0"/>
                </a:lnTo>
                <a:lnTo>
                  <a:pt x="21336" y="3048"/>
                </a:lnTo>
                <a:lnTo>
                  <a:pt x="25908" y="6096"/>
                </a:lnTo>
                <a:lnTo>
                  <a:pt x="30480" y="10668"/>
                </a:lnTo>
                <a:lnTo>
                  <a:pt x="32004" y="16764"/>
                </a:lnTo>
                <a:lnTo>
                  <a:pt x="32004" y="47339"/>
                </a:lnTo>
                <a:lnTo>
                  <a:pt x="33623" y="48863"/>
                </a:lnTo>
                <a:lnTo>
                  <a:pt x="33623" y="50387"/>
                </a:lnTo>
                <a:lnTo>
                  <a:pt x="36671" y="53435"/>
                </a:lnTo>
                <a:lnTo>
                  <a:pt x="38195" y="53435"/>
                </a:lnTo>
                <a:lnTo>
                  <a:pt x="39719" y="54959"/>
                </a:lnTo>
                <a:lnTo>
                  <a:pt x="51911" y="54959"/>
                </a:lnTo>
                <a:lnTo>
                  <a:pt x="51911" y="65722"/>
                </a:lnTo>
                <a:lnTo>
                  <a:pt x="39719" y="65722"/>
                </a:lnTo>
                <a:lnTo>
                  <a:pt x="38195" y="67246"/>
                </a:lnTo>
                <a:lnTo>
                  <a:pt x="36671" y="67246"/>
                </a:lnTo>
                <a:lnTo>
                  <a:pt x="33623" y="70294"/>
                </a:lnTo>
                <a:lnTo>
                  <a:pt x="33623" y="71818"/>
                </a:lnTo>
                <a:lnTo>
                  <a:pt x="32004" y="73342"/>
                </a:lnTo>
                <a:lnTo>
                  <a:pt x="32004" y="110013"/>
                </a:lnTo>
                <a:lnTo>
                  <a:pt x="27432" y="119253"/>
                </a:lnTo>
                <a:lnTo>
                  <a:pt x="25908" y="120777"/>
                </a:lnTo>
                <a:lnTo>
                  <a:pt x="24384" y="123825"/>
                </a:lnTo>
                <a:lnTo>
                  <a:pt x="18288" y="126873"/>
                </a:lnTo>
                <a:lnTo>
                  <a:pt x="15240" y="126873"/>
                </a:lnTo>
                <a:lnTo>
                  <a:pt x="10668" y="1283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9" name="object 89"/>
          <p:cNvGrpSpPr/>
          <p:nvPr/>
        </p:nvGrpSpPr>
        <p:grpSpPr>
          <a:xfrm>
            <a:off x="1512093" y="3881628"/>
            <a:ext cx="363855" cy="98425"/>
            <a:chOff x="1512093" y="3881628"/>
            <a:chExt cx="363855" cy="98425"/>
          </a:xfrm>
        </p:grpSpPr>
        <p:sp>
          <p:nvSpPr>
            <p:cNvPr id="90" name="object 90"/>
            <p:cNvSpPr/>
            <p:nvPr/>
          </p:nvSpPr>
          <p:spPr>
            <a:xfrm>
              <a:off x="1512093" y="3909155"/>
              <a:ext cx="53975" cy="70485"/>
            </a:xfrm>
            <a:custGeom>
              <a:avLst/>
              <a:gdLst/>
              <a:ahLst/>
              <a:cxnLst/>
              <a:rect l="l" t="t" r="r" b="b"/>
              <a:pathLst>
                <a:path w="53975" h="70485">
                  <a:moveTo>
                    <a:pt x="41243" y="70294"/>
                  </a:moveTo>
                  <a:lnTo>
                    <a:pt x="33623" y="70294"/>
                  </a:lnTo>
                  <a:lnTo>
                    <a:pt x="26155" y="69723"/>
                  </a:lnTo>
                  <a:lnTo>
                    <a:pt x="0" y="35147"/>
                  </a:lnTo>
                  <a:lnTo>
                    <a:pt x="0" y="30575"/>
                  </a:lnTo>
                  <a:lnTo>
                    <a:pt x="6095" y="12192"/>
                  </a:lnTo>
                  <a:lnTo>
                    <a:pt x="10667" y="9144"/>
                  </a:lnTo>
                  <a:lnTo>
                    <a:pt x="16763" y="3048"/>
                  </a:lnTo>
                  <a:lnTo>
                    <a:pt x="21431" y="1524"/>
                  </a:lnTo>
                  <a:lnTo>
                    <a:pt x="24479" y="0"/>
                  </a:lnTo>
                  <a:lnTo>
                    <a:pt x="47339" y="0"/>
                  </a:lnTo>
                  <a:lnTo>
                    <a:pt x="53435" y="3048"/>
                  </a:lnTo>
                  <a:lnTo>
                    <a:pt x="53435" y="13716"/>
                  </a:lnTo>
                  <a:lnTo>
                    <a:pt x="50387" y="12192"/>
                  </a:lnTo>
                  <a:lnTo>
                    <a:pt x="47339" y="12192"/>
                  </a:lnTo>
                  <a:lnTo>
                    <a:pt x="44291" y="10668"/>
                  </a:lnTo>
                  <a:lnTo>
                    <a:pt x="41243" y="10668"/>
                  </a:lnTo>
                  <a:lnTo>
                    <a:pt x="38195" y="9144"/>
                  </a:lnTo>
                  <a:lnTo>
                    <a:pt x="32099" y="9144"/>
                  </a:lnTo>
                  <a:lnTo>
                    <a:pt x="29051" y="10668"/>
                  </a:lnTo>
                  <a:lnTo>
                    <a:pt x="26003" y="10668"/>
                  </a:lnTo>
                  <a:lnTo>
                    <a:pt x="24479" y="12192"/>
                  </a:lnTo>
                  <a:lnTo>
                    <a:pt x="21431" y="13716"/>
                  </a:lnTo>
                  <a:lnTo>
                    <a:pt x="19811" y="16764"/>
                  </a:lnTo>
                  <a:lnTo>
                    <a:pt x="16763" y="18383"/>
                  </a:lnTo>
                  <a:lnTo>
                    <a:pt x="15239" y="21431"/>
                  </a:lnTo>
                  <a:lnTo>
                    <a:pt x="15239" y="24479"/>
                  </a:lnTo>
                  <a:lnTo>
                    <a:pt x="12191" y="30575"/>
                  </a:lnTo>
                  <a:lnTo>
                    <a:pt x="12191" y="42767"/>
                  </a:lnTo>
                  <a:lnTo>
                    <a:pt x="15239" y="50482"/>
                  </a:lnTo>
                  <a:lnTo>
                    <a:pt x="22955" y="58102"/>
                  </a:lnTo>
                  <a:lnTo>
                    <a:pt x="29051" y="59626"/>
                  </a:lnTo>
                  <a:lnTo>
                    <a:pt x="45815" y="59626"/>
                  </a:lnTo>
                  <a:lnTo>
                    <a:pt x="48863" y="58102"/>
                  </a:lnTo>
                  <a:lnTo>
                    <a:pt x="50387" y="56578"/>
                  </a:lnTo>
                  <a:lnTo>
                    <a:pt x="53435" y="55054"/>
                  </a:lnTo>
                  <a:lnTo>
                    <a:pt x="53435" y="67246"/>
                  </a:lnTo>
                  <a:lnTo>
                    <a:pt x="50387" y="68770"/>
                  </a:lnTo>
                  <a:lnTo>
                    <a:pt x="44291" y="68770"/>
                  </a:lnTo>
                  <a:lnTo>
                    <a:pt x="41243" y="702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1" name="object 91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1588484" y="3887724"/>
              <a:ext cx="132873" cy="91725"/>
            </a:xfrm>
            <a:prstGeom prst="rect">
              <a:avLst/>
            </a:prstGeom>
          </p:spPr>
        </p:pic>
        <p:sp>
          <p:nvSpPr>
            <p:cNvPr id="92" name="object 92"/>
            <p:cNvSpPr/>
            <p:nvPr/>
          </p:nvSpPr>
          <p:spPr>
            <a:xfrm>
              <a:off x="1744306" y="3881640"/>
              <a:ext cx="131445" cy="98425"/>
            </a:xfrm>
            <a:custGeom>
              <a:avLst/>
              <a:gdLst/>
              <a:ahLst/>
              <a:cxnLst/>
              <a:rect l="l" t="t" r="r" b="b"/>
              <a:pathLst>
                <a:path w="131444" h="98425">
                  <a:moveTo>
                    <a:pt x="53441" y="30568"/>
                  </a:moveTo>
                  <a:lnTo>
                    <a:pt x="47345" y="27520"/>
                  </a:lnTo>
                  <a:lnTo>
                    <a:pt x="24485" y="27520"/>
                  </a:lnTo>
                  <a:lnTo>
                    <a:pt x="3048" y="48958"/>
                  </a:lnTo>
                  <a:lnTo>
                    <a:pt x="0" y="53530"/>
                  </a:lnTo>
                  <a:lnTo>
                    <a:pt x="0" y="62674"/>
                  </a:lnTo>
                  <a:lnTo>
                    <a:pt x="571" y="71005"/>
                  </a:lnTo>
                  <a:lnTo>
                    <a:pt x="33629" y="97815"/>
                  </a:lnTo>
                  <a:lnTo>
                    <a:pt x="41249" y="97815"/>
                  </a:lnTo>
                  <a:lnTo>
                    <a:pt x="44297" y="96291"/>
                  </a:lnTo>
                  <a:lnTo>
                    <a:pt x="50393" y="96291"/>
                  </a:lnTo>
                  <a:lnTo>
                    <a:pt x="53441" y="94767"/>
                  </a:lnTo>
                  <a:lnTo>
                    <a:pt x="53441" y="82486"/>
                  </a:lnTo>
                  <a:lnTo>
                    <a:pt x="44297" y="87058"/>
                  </a:lnTo>
                  <a:lnTo>
                    <a:pt x="27533" y="87058"/>
                  </a:lnTo>
                  <a:lnTo>
                    <a:pt x="22961" y="85534"/>
                  </a:lnTo>
                  <a:lnTo>
                    <a:pt x="18288" y="80962"/>
                  </a:lnTo>
                  <a:lnTo>
                    <a:pt x="13716" y="77914"/>
                  </a:lnTo>
                  <a:lnTo>
                    <a:pt x="12192" y="70294"/>
                  </a:lnTo>
                  <a:lnTo>
                    <a:pt x="12192" y="55054"/>
                  </a:lnTo>
                  <a:lnTo>
                    <a:pt x="16764" y="45808"/>
                  </a:lnTo>
                  <a:lnTo>
                    <a:pt x="22961" y="39712"/>
                  </a:lnTo>
                  <a:lnTo>
                    <a:pt x="26009" y="38188"/>
                  </a:lnTo>
                  <a:lnTo>
                    <a:pt x="29057" y="38188"/>
                  </a:lnTo>
                  <a:lnTo>
                    <a:pt x="32105" y="36664"/>
                  </a:lnTo>
                  <a:lnTo>
                    <a:pt x="38201" y="36664"/>
                  </a:lnTo>
                  <a:lnTo>
                    <a:pt x="41249" y="38188"/>
                  </a:lnTo>
                  <a:lnTo>
                    <a:pt x="44297" y="38188"/>
                  </a:lnTo>
                  <a:lnTo>
                    <a:pt x="47345" y="39712"/>
                  </a:lnTo>
                  <a:lnTo>
                    <a:pt x="50393" y="39712"/>
                  </a:lnTo>
                  <a:lnTo>
                    <a:pt x="53441" y="41236"/>
                  </a:lnTo>
                  <a:lnTo>
                    <a:pt x="53441" y="30568"/>
                  </a:lnTo>
                  <a:close/>
                </a:path>
                <a:path w="131444" h="98425">
                  <a:moveTo>
                    <a:pt x="131343" y="42760"/>
                  </a:moveTo>
                  <a:lnTo>
                    <a:pt x="129819" y="36664"/>
                  </a:lnTo>
                  <a:lnTo>
                    <a:pt x="125247" y="33616"/>
                  </a:lnTo>
                  <a:lnTo>
                    <a:pt x="122199" y="29044"/>
                  </a:lnTo>
                  <a:lnTo>
                    <a:pt x="117627" y="27520"/>
                  </a:lnTo>
                  <a:lnTo>
                    <a:pt x="102387" y="27520"/>
                  </a:lnTo>
                  <a:lnTo>
                    <a:pt x="100863" y="29044"/>
                  </a:lnTo>
                  <a:lnTo>
                    <a:pt x="99339" y="29044"/>
                  </a:lnTo>
                  <a:lnTo>
                    <a:pt x="96202" y="30568"/>
                  </a:lnTo>
                  <a:lnTo>
                    <a:pt x="90106" y="36664"/>
                  </a:lnTo>
                  <a:lnTo>
                    <a:pt x="87058" y="38188"/>
                  </a:lnTo>
                  <a:lnTo>
                    <a:pt x="88582" y="27520"/>
                  </a:lnTo>
                  <a:lnTo>
                    <a:pt x="88582" y="0"/>
                  </a:lnTo>
                  <a:lnTo>
                    <a:pt x="76390" y="0"/>
                  </a:lnTo>
                  <a:lnTo>
                    <a:pt x="76390" y="96291"/>
                  </a:lnTo>
                  <a:lnTo>
                    <a:pt x="88582" y="96291"/>
                  </a:lnTo>
                  <a:lnTo>
                    <a:pt x="88582" y="50482"/>
                  </a:lnTo>
                  <a:lnTo>
                    <a:pt x="100863" y="38188"/>
                  </a:lnTo>
                  <a:lnTo>
                    <a:pt x="103911" y="38188"/>
                  </a:lnTo>
                  <a:lnTo>
                    <a:pt x="105435" y="36664"/>
                  </a:lnTo>
                  <a:lnTo>
                    <a:pt x="111531" y="36664"/>
                  </a:lnTo>
                  <a:lnTo>
                    <a:pt x="114579" y="38188"/>
                  </a:lnTo>
                  <a:lnTo>
                    <a:pt x="116103" y="41236"/>
                  </a:lnTo>
                  <a:lnTo>
                    <a:pt x="119151" y="44284"/>
                  </a:lnTo>
                  <a:lnTo>
                    <a:pt x="119151" y="96291"/>
                  </a:lnTo>
                  <a:lnTo>
                    <a:pt x="131343" y="96291"/>
                  </a:lnTo>
                  <a:lnTo>
                    <a:pt x="131343" y="427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3" name="object 93"/>
          <p:cNvGrpSpPr/>
          <p:nvPr/>
        </p:nvGrpSpPr>
        <p:grpSpPr>
          <a:xfrm>
            <a:off x="1663255" y="3876960"/>
            <a:ext cx="1591945" cy="296545"/>
            <a:chOff x="1663255" y="3876960"/>
            <a:chExt cx="1591945" cy="296545"/>
          </a:xfrm>
        </p:grpSpPr>
        <p:sp>
          <p:nvSpPr>
            <p:cNvPr id="94" name="object 94"/>
            <p:cNvSpPr/>
            <p:nvPr/>
          </p:nvSpPr>
          <p:spPr>
            <a:xfrm>
              <a:off x="3204686" y="3878484"/>
              <a:ext cx="50800" cy="128905"/>
            </a:xfrm>
            <a:custGeom>
              <a:avLst/>
              <a:gdLst/>
              <a:ahLst/>
              <a:cxnLst/>
              <a:rect l="l" t="t" r="r" b="b"/>
              <a:pathLst>
                <a:path w="50800" h="128904">
                  <a:moveTo>
                    <a:pt x="50387" y="128492"/>
                  </a:moveTo>
                  <a:lnTo>
                    <a:pt x="36671" y="128492"/>
                  </a:lnTo>
                  <a:lnTo>
                    <a:pt x="29051" y="125444"/>
                  </a:lnTo>
                  <a:lnTo>
                    <a:pt x="24479" y="122396"/>
                  </a:lnTo>
                  <a:lnTo>
                    <a:pt x="21431" y="117824"/>
                  </a:lnTo>
                  <a:lnTo>
                    <a:pt x="18383" y="111633"/>
                  </a:lnTo>
                  <a:lnTo>
                    <a:pt x="18383" y="73437"/>
                  </a:lnTo>
                  <a:lnTo>
                    <a:pt x="16764" y="71913"/>
                  </a:lnTo>
                  <a:lnTo>
                    <a:pt x="16764" y="70389"/>
                  </a:lnTo>
                  <a:lnTo>
                    <a:pt x="13716" y="67341"/>
                  </a:lnTo>
                  <a:lnTo>
                    <a:pt x="12192" y="67341"/>
                  </a:lnTo>
                  <a:lnTo>
                    <a:pt x="10668" y="65817"/>
                  </a:lnTo>
                  <a:lnTo>
                    <a:pt x="0" y="65817"/>
                  </a:lnTo>
                  <a:lnTo>
                    <a:pt x="0" y="55054"/>
                  </a:lnTo>
                  <a:lnTo>
                    <a:pt x="12192" y="55054"/>
                  </a:lnTo>
                  <a:lnTo>
                    <a:pt x="15240" y="52006"/>
                  </a:lnTo>
                  <a:lnTo>
                    <a:pt x="16764" y="52006"/>
                  </a:lnTo>
                  <a:lnTo>
                    <a:pt x="16764" y="50482"/>
                  </a:lnTo>
                  <a:lnTo>
                    <a:pt x="18383" y="47434"/>
                  </a:lnTo>
                  <a:lnTo>
                    <a:pt x="18383" y="21431"/>
                  </a:lnTo>
                  <a:lnTo>
                    <a:pt x="19907" y="18383"/>
                  </a:lnTo>
                  <a:lnTo>
                    <a:pt x="19907" y="15335"/>
                  </a:lnTo>
                  <a:lnTo>
                    <a:pt x="22955" y="9239"/>
                  </a:lnTo>
                  <a:lnTo>
                    <a:pt x="24479" y="7715"/>
                  </a:lnTo>
                  <a:lnTo>
                    <a:pt x="26003" y="4667"/>
                  </a:lnTo>
                  <a:lnTo>
                    <a:pt x="29051" y="3143"/>
                  </a:lnTo>
                  <a:lnTo>
                    <a:pt x="32099" y="3143"/>
                  </a:lnTo>
                  <a:lnTo>
                    <a:pt x="36671" y="1619"/>
                  </a:lnTo>
                  <a:lnTo>
                    <a:pt x="39719" y="0"/>
                  </a:lnTo>
                  <a:lnTo>
                    <a:pt x="50387" y="0"/>
                  </a:lnTo>
                  <a:lnTo>
                    <a:pt x="50387" y="10763"/>
                  </a:lnTo>
                  <a:lnTo>
                    <a:pt x="35147" y="10763"/>
                  </a:lnTo>
                  <a:lnTo>
                    <a:pt x="30575" y="15335"/>
                  </a:lnTo>
                  <a:lnTo>
                    <a:pt x="30575" y="53530"/>
                  </a:lnTo>
                  <a:lnTo>
                    <a:pt x="24479" y="59721"/>
                  </a:lnTo>
                  <a:lnTo>
                    <a:pt x="15240" y="61245"/>
                  </a:lnTo>
                  <a:lnTo>
                    <a:pt x="26003" y="61245"/>
                  </a:lnTo>
                  <a:lnTo>
                    <a:pt x="30575" y="67341"/>
                  </a:lnTo>
                  <a:lnTo>
                    <a:pt x="30575" y="113157"/>
                  </a:lnTo>
                  <a:lnTo>
                    <a:pt x="35147" y="119348"/>
                  </a:lnTo>
                  <a:lnTo>
                    <a:pt x="50387" y="119348"/>
                  </a:lnTo>
                  <a:lnTo>
                    <a:pt x="50387" y="1284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5" name="object 95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1663255" y="3876960"/>
              <a:ext cx="1504759" cy="296513"/>
            </a:xfrm>
            <a:prstGeom prst="rect">
              <a:avLst/>
            </a:prstGeom>
          </p:spPr>
        </p:pic>
      </p:grpSp>
      <p:sp>
        <p:nvSpPr>
          <p:cNvPr id="96" name="object 96"/>
          <p:cNvSpPr/>
          <p:nvPr/>
        </p:nvSpPr>
        <p:spPr>
          <a:xfrm>
            <a:off x="1363884" y="4207287"/>
            <a:ext cx="52069" cy="128905"/>
          </a:xfrm>
          <a:custGeom>
            <a:avLst/>
            <a:gdLst/>
            <a:ahLst/>
            <a:cxnLst/>
            <a:rect l="l" t="t" r="r" b="b"/>
            <a:pathLst>
              <a:path w="52069" h="128904">
                <a:moveTo>
                  <a:pt x="10668" y="128397"/>
                </a:moveTo>
                <a:lnTo>
                  <a:pt x="0" y="128397"/>
                </a:lnTo>
                <a:lnTo>
                  <a:pt x="0" y="119253"/>
                </a:lnTo>
                <a:lnTo>
                  <a:pt x="15240" y="119253"/>
                </a:lnTo>
                <a:lnTo>
                  <a:pt x="21336" y="113061"/>
                </a:lnTo>
                <a:lnTo>
                  <a:pt x="21336" y="68770"/>
                </a:lnTo>
                <a:lnTo>
                  <a:pt x="25908" y="61150"/>
                </a:lnTo>
                <a:lnTo>
                  <a:pt x="35147" y="61150"/>
                </a:lnTo>
                <a:lnTo>
                  <a:pt x="25908" y="59626"/>
                </a:lnTo>
                <a:lnTo>
                  <a:pt x="19812" y="53435"/>
                </a:lnTo>
                <a:lnTo>
                  <a:pt x="19812" y="15240"/>
                </a:lnTo>
                <a:lnTo>
                  <a:pt x="15240" y="10668"/>
                </a:lnTo>
                <a:lnTo>
                  <a:pt x="0" y="10668"/>
                </a:lnTo>
                <a:lnTo>
                  <a:pt x="0" y="0"/>
                </a:lnTo>
                <a:lnTo>
                  <a:pt x="15240" y="0"/>
                </a:lnTo>
                <a:lnTo>
                  <a:pt x="21336" y="3048"/>
                </a:lnTo>
                <a:lnTo>
                  <a:pt x="25908" y="6096"/>
                </a:lnTo>
                <a:lnTo>
                  <a:pt x="30480" y="10668"/>
                </a:lnTo>
                <a:lnTo>
                  <a:pt x="32004" y="16764"/>
                </a:lnTo>
                <a:lnTo>
                  <a:pt x="32004" y="47339"/>
                </a:lnTo>
                <a:lnTo>
                  <a:pt x="33623" y="48863"/>
                </a:lnTo>
                <a:lnTo>
                  <a:pt x="33623" y="50387"/>
                </a:lnTo>
                <a:lnTo>
                  <a:pt x="36671" y="53435"/>
                </a:lnTo>
                <a:lnTo>
                  <a:pt x="38195" y="53435"/>
                </a:lnTo>
                <a:lnTo>
                  <a:pt x="39719" y="54959"/>
                </a:lnTo>
                <a:lnTo>
                  <a:pt x="51911" y="54959"/>
                </a:lnTo>
                <a:lnTo>
                  <a:pt x="51911" y="65722"/>
                </a:lnTo>
                <a:lnTo>
                  <a:pt x="39719" y="65722"/>
                </a:lnTo>
                <a:lnTo>
                  <a:pt x="38195" y="67246"/>
                </a:lnTo>
                <a:lnTo>
                  <a:pt x="36671" y="67246"/>
                </a:lnTo>
                <a:lnTo>
                  <a:pt x="33623" y="70294"/>
                </a:lnTo>
                <a:lnTo>
                  <a:pt x="33623" y="71818"/>
                </a:lnTo>
                <a:lnTo>
                  <a:pt x="32004" y="73342"/>
                </a:lnTo>
                <a:lnTo>
                  <a:pt x="32004" y="110013"/>
                </a:lnTo>
                <a:lnTo>
                  <a:pt x="27432" y="119253"/>
                </a:lnTo>
                <a:lnTo>
                  <a:pt x="25908" y="120777"/>
                </a:lnTo>
                <a:lnTo>
                  <a:pt x="24384" y="123825"/>
                </a:lnTo>
                <a:lnTo>
                  <a:pt x="18288" y="126873"/>
                </a:lnTo>
                <a:lnTo>
                  <a:pt x="15240" y="126873"/>
                </a:lnTo>
                <a:lnTo>
                  <a:pt x="10668" y="1283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1055274" y="4370927"/>
            <a:ext cx="52069" cy="128905"/>
          </a:xfrm>
          <a:custGeom>
            <a:avLst/>
            <a:gdLst/>
            <a:ahLst/>
            <a:cxnLst/>
            <a:rect l="l" t="t" r="r" b="b"/>
            <a:pathLst>
              <a:path w="52069" h="128904">
                <a:moveTo>
                  <a:pt x="10668" y="128397"/>
                </a:moveTo>
                <a:lnTo>
                  <a:pt x="0" y="128397"/>
                </a:lnTo>
                <a:lnTo>
                  <a:pt x="0" y="119253"/>
                </a:lnTo>
                <a:lnTo>
                  <a:pt x="15240" y="119253"/>
                </a:lnTo>
                <a:lnTo>
                  <a:pt x="21336" y="113061"/>
                </a:lnTo>
                <a:lnTo>
                  <a:pt x="21336" y="68770"/>
                </a:lnTo>
                <a:lnTo>
                  <a:pt x="25908" y="61150"/>
                </a:lnTo>
                <a:lnTo>
                  <a:pt x="35147" y="61150"/>
                </a:lnTo>
                <a:lnTo>
                  <a:pt x="25908" y="59626"/>
                </a:lnTo>
                <a:lnTo>
                  <a:pt x="19812" y="53435"/>
                </a:lnTo>
                <a:lnTo>
                  <a:pt x="19812" y="15240"/>
                </a:lnTo>
                <a:lnTo>
                  <a:pt x="15240" y="10668"/>
                </a:lnTo>
                <a:lnTo>
                  <a:pt x="0" y="10668"/>
                </a:lnTo>
                <a:lnTo>
                  <a:pt x="0" y="0"/>
                </a:lnTo>
                <a:lnTo>
                  <a:pt x="15240" y="0"/>
                </a:lnTo>
                <a:lnTo>
                  <a:pt x="21336" y="3048"/>
                </a:lnTo>
                <a:lnTo>
                  <a:pt x="25908" y="6096"/>
                </a:lnTo>
                <a:lnTo>
                  <a:pt x="30480" y="10668"/>
                </a:lnTo>
                <a:lnTo>
                  <a:pt x="32004" y="16764"/>
                </a:lnTo>
                <a:lnTo>
                  <a:pt x="32004" y="47339"/>
                </a:lnTo>
                <a:lnTo>
                  <a:pt x="33623" y="48863"/>
                </a:lnTo>
                <a:lnTo>
                  <a:pt x="33623" y="50387"/>
                </a:lnTo>
                <a:lnTo>
                  <a:pt x="36671" y="53435"/>
                </a:lnTo>
                <a:lnTo>
                  <a:pt x="38195" y="53435"/>
                </a:lnTo>
                <a:lnTo>
                  <a:pt x="39719" y="54959"/>
                </a:lnTo>
                <a:lnTo>
                  <a:pt x="51911" y="54959"/>
                </a:lnTo>
                <a:lnTo>
                  <a:pt x="51911" y="65722"/>
                </a:lnTo>
                <a:lnTo>
                  <a:pt x="39719" y="65722"/>
                </a:lnTo>
                <a:lnTo>
                  <a:pt x="38195" y="67246"/>
                </a:lnTo>
                <a:lnTo>
                  <a:pt x="36671" y="67246"/>
                </a:lnTo>
                <a:lnTo>
                  <a:pt x="33623" y="70294"/>
                </a:lnTo>
                <a:lnTo>
                  <a:pt x="33623" y="71818"/>
                </a:lnTo>
                <a:lnTo>
                  <a:pt x="32004" y="73342"/>
                </a:lnTo>
                <a:lnTo>
                  <a:pt x="32004" y="110013"/>
                </a:lnTo>
                <a:lnTo>
                  <a:pt x="27432" y="119253"/>
                </a:lnTo>
                <a:lnTo>
                  <a:pt x="25908" y="120777"/>
                </a:lnTo>
                <a:lnTo>
                  <a:pt x="24384" y="123825"/>
                </a:lnTo>
                <a:lnTo>
                  <a:pt x="18288" y="126873"/>
                </a:lnTo>
                <a:lnTo>
                  <a:pt x="15240" y="126873"/>
                </a:lnTo>
                <a:lnTo>
                  <a:pt x="10668" y="1283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746760" y="4536090"/>
            <a:ext cx="50800" cy="128905"/>
          </a:xfrm>
          <a:custGeom>
            <a:avLst/>
            <a:gdLst/>
            <a:ahLst/>
            <a:cxnLst/>
            <a:rect l="l" t="t" r="r" b="b"/>
            <a:pathLst>
              <a:path w="50800" h="128904">
                <a:moveTo>
                  <a:pt x="10668" y="128397"/>
                </a:moveTo>
                <a:lnTo>
                  <a:pt x="0" y="128397"/>
                </a:lnTo>
                <a:lnTo>
                  <a:pt x="0" y="119253"/>
                </a:lnTo>
                <a:lnTo>
                  <a:pt x="15240" y="119253"/>
                </a:lnTo>
                <a:lnTo>
                  <a:pt x="19812" y="113157"/>
                </a:lnTo>
                <a:lnTo>
                  <a:pt x="19812" y="68770"/>
                </a:lnTo>
                <a:lnTo>
                  <a:pt x="25908" y="61150"/>
                </a:lnTo>
                <a:lnTo>
                  <a:pt x="35147" y="61150"/>
                </a:lnTo>
                <a:lnTo>
                  <a:pt x="24384" y="59626"/>
                </a:lnTo>
                <a:lnTo>
                  <a:pt x="19812" y="53530"/>
                </a:lnTo>
                <a:lnTo>
                  <a:pt x="19812" y="15240"/>
                </a:lnTo>
                <a:lnTo>
                  <a:pt x="15240" y="10668"/>
                </a:lnTo>
                <a:lnTo>
                  <a:pt x="0" y="10668"/>
                </a:lnTo>
                <a:lnTo>
                  <a:pt x="0" y="0"/>
                </a:lnTo>
                <a:lnTo>
                  <a:pt x="13716" y="0"/>
                </a:lnTo>
                <a:lnTo>
                  <a:pt x="21336" y="3048"/>
                </a:lnTo>
                <a:lnTo>
                  <a:pt x="25908" y="6096"/>
                </a:lnTo>
                <a:lnTo>
                  <a:pt x="28956" y="10668"/>
                </a:lnTo>
                <a:lnTo>
                  <a:pt x="32099" y="16764"/>
                </a:lnTo>
                <a:lnTo>
                  <a:pt x="32099" y="47339"/>
                </a:lnTo>
                <a:lnTo>
                  <a:pt x="33623" y="48863"/>
                </a:lnTo>
                <a:lnTo>
                  <a:pt x="33623" y="50482"/>
                </a:lnTo>
                <a:lnTo>
                  <a:pt x="36671" y="53530"/>
                </a:lnTo>
                <a:lnTo>
                  <a:pt x="38195" y="53530"/>
                </a:lnTo>
                <a:lnTo>
                  <a:pt x="39719" y="55054"/>
                </a:lnTo>
                <a:lnTo>
                  <a:pt x="50387" y="55054"/>
                </a:lnTo>
                <a:lnTo>
                  <a:pt x="50387" y="65722"/>
                </a:lnTo>
                <a:lnTo>
                  <a:pt x="39719" y="65722"/>
                </a:lnTo>
                <a:lnTo>
                  <a:pt x="38195" y="67246"/>
                </a:lnTo>
                <a:lnTo>
                  <a:pt x="36671" y="67246"/>
                </a:lnTo>
                <a:lnTo>
                  <a:pt x="32099" y="71818"/>
                </a:lnTo>
                <a:lnTo>
                  <a:pt x="32099" y="106965"/>
                </a:lnTo>
                <a:lnTo>
                  <a:pt x="30575" y="110013"/>
                </a:lnTo>
                <a:lnTo>
                  <a:pt x="30575" y="113157"/>
                </a:lnTo>
                <a:lnTo>
                  <a:pt x="27432" y="119253"/>
                </a:lnTo>
                <a:lnTo>
                  <a:pt x="25908" y="120777"/>
                </a:lnTo>
                <a:lnTo>
                  <a:pt x="24384" y="123825"/>
                </a:lnTo>
                <a:lnTo>
                  <a:pt x="18288" y="126873"/>
                </a:lnTo>
                <a:lnTo>
                  <a:pt x="13716" y="126873"/>
                </a:lnTo>
                <a:lnTo>
                  <a:pt x="10668" y="1283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8184" y="686181"/>
            <a:ext cx="3395979" cy="1800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  <a:tabLst>
                <a:tab pos="2609850" algn="l"/>
              </a:tabLst>
            </a:pPr>
            <a:r>
              <a:rPr sz="1750" b="1" spc="-30" dirty="0">
                <a:latin typeface="Trebuchet MS"/>
                <a:cs typeface="Trebuchet MS"/>
              </a:rPr>
              <a:t>Buffered</a:t>
            </a:r>
            <a:r>
              <a:rPr sz="1750" b="1" spc="475" dirty="0">
                <a:latin typeface="Trebuchet MS"/>
                <a:cs typeface="Trebuchet MS"/>
              </a:rPr>
              <a:t> </a:t>
            </a:r>
            <a:r>
              <a:rPr sz="1750" b="1" spc="-35" dirty="0">
                <a:latin typeface="Trebuchet MS"/>
                <a:cs typeface="Trebuchet MS"/>
              </a:rPr>
              <a:t>Reader/Writer	</a:t>
            </a:r>
            <a:r>
              <a:rPr sz="1750" b="1" spc="90" dirty="0">
                <a:latin typeface="Trebuchet MS"/>
                <a:cs typeface="Trebuchet MS"/>
              </a:rPr>
              <a:t>(File)</a:t>
            </a:r>
            <a:endParaRPr sz="1750">
              <a:latin typeface="Trebuchet MS"/>
              <a:cs typeface="Trebuchet MS"/>
            </a:endParaRPr>
          </a:p>
          <a:p>
            <a:pPr marL="12700" marR="1926589" indent="1270">
              <a:lnSpc>
                <a:spcPts val="2710"/>
              </a:lnSpc>
              <a:spcBef>
                <a:spcPts val="170"/>
              </a:spcBef>
            </a:pPr>
            <a:r>
              <a:rPr sz="1300" spc="-50" dirty="0">
                <a:latin typeface="Trebuchet MS"/>
                <a:cs typeface="Trebuchet MS"/>
              </a:rPr>
              <a:t>import</a:t>
            </a:r>
            <a:r>
              <a:rPr sz="1300" spc="-45" dirty="0">
                <a:latin typeface="Trebuchet MS"/>
                <a:cs typeface="Trebuchet MS"/>
              </a:rPr>
              <a:t> </a:t>
            </a:r>
            <a:r>
              <a:rPr sz="1300" spc="30" dirty="0">
                <a:latin typeface="Trebuchet MS"/>
                <a:cs typeface="Trebuchet MS"/>
              </a:rPr>
              <a:t>java.io.*; </a:t>
            </a:r>
            <a:r>
              <a:rPr sz="1300" spc="35" dirty="0">
                <a:latin typeface="Trebuchet MS"/>
                <a:cs typeface="Trebuchet MS"/>
              </a:rPr>
              <a:t> </a:t>
            </a:r>
            <a:r>
              <a:rPr sz="1300" spc="10" dirty="0">
                <a:latin typeface="Trebuchet MS"/>
                <a:cs typeface="Trebuchet MS"/>
              </a:rPr>
              <a:t>public</a:t>
            </a:r>
            <a:r>
              <a:rPr sz="1300" spc="185" dirty="0">
                <a:latin typeface="Trebuchet MS"/>
                <a:cs typeface="Trebuchet MS"/>
              </a:rPr>
              <a:t> </a:t>
            </a:r>
            <a:r>
              <a:rPr sz="1300" spc="50" dirty="0">
                <a:latin typeface="Trebuchet MS"/>
                <a:cs typeface="Trebuchet MS"/>
              </a:rPr>
              <a:t>class</a:t>
            </a:r>
            <a:r>
              <a:rPr sz="1300" spc="195" dirty="0">
                <a:latin typeface="Trebuchet MS"/>
                <a:cs typeface="Trebuchet MS"/>
              </a:rPr>
              <a:t> </a:t>
            </a:r>
            <a:r>
              <a:rPr sz="1300" spc="-75" dirty="0">
                <a:latin typeface="Trebuchet MS"/>
                <a:cs typeface="Trebuchet MS"/>
              </a:rPr>
              <a:t>Main</a:t>
            </a:r>
            <a:r>
              <a:rPr sz="1300" spc="204" dirty="0">
                <a:latin typeface="Trebuchet MS"/>
                <a:cs typeface="Trebuchet MS"/>
              </a:rPr>
              <a:t> </a:t>
            </a:r>
            <a:r>
              <a:rPr sz="1300" spc="20" dirty="0">
                <a:latin typeface="Trebuchet MS"/>
                <a:cs typeface="Trebuchet MS"/>
              </a:rPr>
              <a:t>{</a:t>
            </a:r>
            <a:endParaRPr sz="1300">
              <a:latin typeface="Trebuchet MS"/>
              <a:cs typeface="Trebuchet MS"/>
            </a:endParaRPr>
          </a:p>
          <a:p>
            <a:pPr marL="321945">
              <a:lnSpc>
                <a:spcPts val="1000"/>
              </a:lnSpc>
            </a:pPr>
            <a:r>
              <a:rPr sz="1300" spc="10" dirty="0">
                <a:latin typeface="Trebuchet MS"/>
                <a:cs typeface="Trebuchet MS"/>
              </a:rPr>
              <a:t>public</a:t>
            </a:r>
            <a:r>
              <a:rPr sz="1300" spc="210" dirty="0">
                <a:latin typeface="Trebuchet MS"/>
                <a:cs typeface="Trebuchet MS"/>
              </a:rPr>
              <a:t> </a:t>
            </a:r>
            <a:r>
              <a:rPr sz="1300" spc="55" dirty="0">
                <a:latin typeface="Trebuchet MS"/>
                <a:cs typeface="Trebuchet MS"/>
              </a:rPr>
              <a:t>static</a:t>
            </a:r>
            <a:r>
              <a:rPr sz="1300" spc="215" dirty="0">
                <a:latin typeface="Trebuchet MS"/>
                <a:cs typeface="Trebuchet MS"/>
              </a:rPr>
              <a:t> </a:t>
            </a:r>
            <a:r>
              <a:rPr sz="1300" spc="-5" dirty="0">
                <a:latin typeface="Trebuchet MS"/>
                <a:cs typeface="Trebuchet MS"/>
              </a:rPr>
              <a:t>void</a:t>
            </a:r>
            <a:r>
              <a:rPr sz="1300" spc="19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main(String[]</a:t>
            </a:r>
            <a:r>
              <a:rPr sz="1300" spc="390" dirty="0">
                <a:latin typeface="Trebuchet MS"/>
                <a:cs typeface="Trebuchet MS"/>
              </a:rPr>
              <a:t> </a:t>
            </a:r>
            <a:r>
              <a:rPr sz="1300" spc="30" dirty="0">
                <a:latin typeface="Trebuchet MS"/>
                <a:cs typeface="Trebuchet MS"/>
              </a:rPr>
              <a:t>args)</a:t>
            </a:r>
            <a:r>
              <a:rPr sz="1300" spc="210" dirty="0">
                <a:latin typeface="Trebuchet MS"/>
                <a:cs typeface="Trebuchet MS"/>
              </a:rPr>
              <a:t> </a:t>
            </a:r>
            <a:r>
              <a:rPr sz="1300" spc="20" dirty="0">
                <a:latin typeface="Trebuchet MS"/>
                <a:cs typeface="Trebuchet MS"/>
              </a:rPr>
              <a:t>{</a:t>
            </a:r>
            <a:endParaRPr sz="13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>
              <a:latin typeface="Trebuchet MS"/>
              <a:cs typeface="Trebuchet MS"/>
            </a:endParaRPr>
          </a:p>
          <a:p>
            <a:pPr marL="630555">
              <a:lnSpc>
                <a:spcPts val="1430"/>
              </a:lnSpc>
              <a:spcBef>
                <a:spcPts val="5"/>
              </a:spcBef>
            </a:pPr>
            <a:r>
              <a:rPr sz="1300" spc="40" dirty="0">
                <a:latin typeface="Trebuchet MS"/>
                <a:cs typeface="Trebuchet MS"/>
              </a:rPr>
              <a:t>try</a:t>
            </a:r>
            <a:r>
              <a:rPr sz="1300" spc="175" dirty="0">
                <a:latin typeface="Trebuchet MS"/>
                <a:cs typeface="Trebuchet MS"/>
              </a:rPr>
              <a:t> </a:t>
            </a:r>
            <a:r>
              <a:rPr sz="1300" spc="20" dirty="0">
                <a:latin typeface="Trebuchet MS"/>
                <a:cs typeface="Trebuchet MS"/>
              </a:rPr>
              <a:t>{</a:t>
            </a:r>
            <a:endParaRPr sz="1300">
              <a:latin typeface="Trebuchet MS"/>
              <a:cs typeface="Trebuchet MS"/>
            </a:endParaRPr>
          </a:p>
          <a:p>
            <a:pPr marL="924560">
              <a:lnSpc>
                <a:spcPts val="1430"/>
              </a:lnSpc>
            </a:pPr>
            <a:r>
              <a:rPr sz="1300" spc="-50" dirty="0">
                <a:latin typeface="Trebuchet MS"/>
                <a:cs typeface="Trebuchet MS"/>
              </a:rPr>
              <a:t>BufferedReader</a:t>
            </a:r>
            <a:r>
              <a:rPr sz="1300" spc="195" dirty="0">
                <a:latin typeface="Trebuchet MS"/>
                <a:cs typeface="Trebuchet MS"/>
              </a:rPr>
              <a:t> </a:t>
            </a:r>
            <a:r>
              <a:rPr sz="1300" spc="-40" dirty="0">
                <a:latin typeface="Trebuchet MS"/>
                <a:cs typeface="Trebuchet MS"/>
              </a:rPr>
              <a:t>reader</a:t>
            </a:r>
            <a:r>
              <a:rPr sz="1300" spc="170" dirty="0">
                <a:latin typeface="Trebuchet MS"/>
                <a:cs typeface="Trebuchet MS"/>
              </a:rPr>
              <a:t> </a:t>
            </a:r>
            <a:r>
              <a:rPr sz="1300" spc="-65" dirty="0">
                <a:latin typeface="Trebuchet MS"/>
                <a:cs typeface="Trebuchet MS"/>
              </a:rPr>
              <a:t>=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55177" y="2591651"/>
            <a:ext cx="338455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195" dirty="0">
                <a:latin typeface="Trebuchet MS"/>
                <a:cs typeface="Trebuchet MS"/>
              </a:rPr>
              <a:t>new</a:t>
            </a:r>
            <a:r>
              <a:rPr sz="1300" spc="220" dirty="0">
                <a:latin typeface="Trebuchet MS"/>
                <a:cs typeface="Trebuchet MS"/>
              </a:rPr>
              <a:t> </a:t>
            </a:r>
            <a:r>
              <a:rPr sz="1300" spc="-65" dirty="0">
                <a:latin typeface="Trebuchet MS"/>
                <a:cs typeface="Trebuchet MS"/>
              </a:rPr>
              <a:t>BufferedReader(new</a:t>
            </a:r>
            <a:r>
              <a:rPr sz="1300" spc="240" dirty="0">
                <a:latin typeface="Trebuchet MS"/>
                <a:cs typeface="Trebuchet MS"/>
              </a:rPr>
              <a:t> </a:t>
            </a:r>
            <a:r>
              <a:rPr sz="1300" spc="25" dirty="0">
                <a:latin typeface="Trebuchet MS"/>
                <a:cs typeface="Trebuchet MS"/>
              </a:rPr>
              <a:t>FileReader("B.txt"));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8438" y="5275198"/>
            <a:ext cx="2627630" cy="90741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937894" marR="81280" indent="-295910">
              <a:lnSpc>
                <a:spcPts val="1290"/>
              </a:lnSpc>
              <a:spcBef>
                <a:spcPts val="365"/>
              </a:spcBef>
            </a:pPr>
            <a:r>
              <a:rPr sz="1950" spc="-52" baseline="-8547" dirty="0">
                <a:latin typeface="Trebuchet MS"/>
                <a:cs typeface="Trebuchet MS"/>
              </a:rPr>
              <a:t>}</a:t>
            </a:r>
            <a:r>
              <a:rPr sz="1950" spc="359" baseline="-8547" dirty="0">
                <a:latin typeface="Trebuchet MS"/>
                <a:cs typeface="Trebuchet MS"/>
              </a:rPr>
              <a:t> </a:t>
            </a:r>
            <a:r>
              <a:rPr sz="1300" spc="-35" dirty="0">
                <a:latin typeface="Trebuchet MS"/>
                <a:cs typeface="Trebuchet MS"/>
              </a:rPr>
              <a:t>catch</a:t>
            </a:r>
            <a:r>
              <a:rPr sz="1300" spc="180" dirty="0">
                <a:latin typeface="Trebuchet MS"/>
                <a:cs typeface="Trebuchet MS"/>
              </a:rPr>
              <a:t> </a:t>
            </a:r>
            <a:r>
              <a:rPr sz="1300" spc="-15" dirty="0">
                <a:latin typeface="Trebuchet MS"/>
                <a:cs typeface="Trebuchet MS"/>
              </a:rPr>
              <a:t>(IOException</a:t>
            </a:r>
            <a:r>
              <a:rPr sz="1300" spc="200" dirty="0">
                <a:latin typeface="Trebuchet MS"/>
                <a:cs typeface="Trebuchet MS"/>
              </a:rPr>
              <a:t> </a:t>
            </a:r>
            <a:r>
              <a:rPr sz="1300" spc="10" dirty="0">
                <a:latin typeface="Trebuchet MS"/>
                <a:cs typeface="Trebuchet MS"/>
              </a:rPr>
              <a:t>e)</a:t>
            </a:r>
            <a:r>
              <a:rPr sz="1300" spc="180" dirty="0">
                <a:latin typeface="Trebuchet MS"/>
                <a:cs typeface="Trebuchet MS"/>
              </a:rPr>
              <a:t> </a:t>
            </a:r>
            <a:r>
              <a:rPr sz="1300" spc="20" dirty="0">
                <a:latin typeface="Trebuchet MS"/>
                <a:cs typeface="Trebuchet MS"/>
              </a:rPr>
              <a:t>{ </a:t>
            </a:r>
            <a:r>
              <a:rPr sz="1300" spc="-375" dirty="0">
                <a:latin typeface="Trebuchet MS"/>
                <a:cs typeface="Trebuchet MS"/>
              </a:rPr>
              <a:t> </a:t>
            </a:r>
            <a:r>
              <a:rPr sz="1300" dirty="0">
                <a:latin typeface="Trebuchet MS"/>
                <a:cs typeface="Trebuchet MS"/>
              </a:rPr>
              <a:t>e.printStackTrace();</a:t>
            </a:r>
            <a:endParaRPr sz="1300">
              <a:latin typeface="Trebuchet MS"/>
              <a:cs typeface="Trebuchet MS"/>
            </a:endParaRPr>
          </a:p>
          <a:p>
            <a:pPr marL="334645">
              <a:lnSpc>
                <a:spcPts val="1505"/>
              </a:lnSpc>
              <a:tabLst>
                <a:tab pos="641985" algn="l"/>
              </a:tabLst>
            </a:pPr>
            <a:r>
              <a:rPr sz="1950" spc="-52" baseline="-55555" dirty="0">
                <a:latin typeface="Trebuchet MS"/>
                <a:cs typeface="Trebuchet MS"/>
              </a:rPr>
              <a:t>}	</a:t>
            </a:r>
            <a:r>
              <a:rPr sz="1300" spc="-35" dirty="0">
                <a:latin typeface="Trebuchet MS"/>
                <a:cs typeface="Trebuchet MS"/>
              </a:rPr>
              <a:t>}</a:t>
            </a:r>
            <a:endParaRPr sz="1300">
              <a:latin typeface="Trebuchet MS"/>
              <a:cs typeface="Trebuchet MS"/>
            </a:endParaRPr>
          </a:p>
          <a:p>
            <a:pPr marL="25400">
              <a:lnSpc>
                <a:spcPct val="100000"/>
              </a:lnSpc>
              <a:spcBef>
                <a:spcPts val="1035"/>
              </a:spcBef>
            </a:pPr>
            <a:r>
              <a:rPr sz="1300" spc="-35" dirty="0">
                <a:latin typeface="Trebuchet MS"/>
                <a:cs typeface="Trebuchet MS"/>
              </a:rPr>
              <a:t>}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42491" y="3082925"/>
            <a:ext cx="179451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25" dirty="0">
                <a:latin typeface="Trebuchet MS"/>
                <a:cs typeface="Trebuchet MS"/>
              </a:rPr>
              <a:t>BufferedWriter</a:t>
            </a:r>
            <a:r>
              <a:rPr sz="1300" spc="185" dirty="0">
                <a:latin typeface="Trebuchet MS"/>
                <a:cs typeface="Trebuchet MS"/>
              </a:rPr>
              <a:t> </a:t>
            </a:r>
            <a:r>
              <a:rPr sz="1300" spc="10" dirty="0">
                <a:latin typeface="Trebuchet MS"/>
                <a:cs typeface="Trebuchet MS"/>
              </a:rPr>
              <a:t>writer</a:t>
            </a:r>
            <a:r>
              <a:rPr sz="1300" spc="160" dirty="0">
                <a:latin typeface="Trebuchet MS"/>
                <a:cs typeface="Trebuchet MS"/>
              </a:rPr>
              <a:t> </a:t>
            </a:r>
            <a:r>
              <a:rPr sz="1300" spc="-65" dirty="0">
                <a:latin typeface="Trebuchet MS"/>
                <a:cs typeface="Trebuchet MS"/>
              </a:rPr>
              <a:t>=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44142" y="2729345"/>
            <a:ext cx="5094605" cy="1085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2775">
              <a:lnSpc>
                <a:spcPct val="100000"/>
              </a:lnSpc>
              <a:spcBef>
                <a:spcPts val="100"/>
              </a:spcBef>
            </a:pPr>
            <a:r>
              <a:rPr sz="2325" i="1" spc="7" baseline="-3584" dirty="0">
                <a:latin typeface="Georgia"/>
                <a:cs typeface="Georgia"/>
              </a:rPr>
              <a:t>II</a:t>
            </a:r>
            <a:r>
              <a:rPr sz="2325" i="1" spc="307" baseline="-3584" dirty="0">
                <a:latin typeface="Georgia"/>
                <a:cs typeface="Georgia"/>
              </a:rPr>
              <a:t> </a:t>
            </a:r>
            <a:r>
              <a:rPr sz="1300" spc="-40" dirty="0">
                <a:latin typeface="Trebuchet MS"/>
                <a:cs typeface="Trebuchet MS"/>
              </a:rPr>
              <a:t>FileNotFoundException</a:t>
            </a:r>
            <a:endParaRPr sz="1300">
              <a:latin typeface="Trebuchet MS"/>
              <a:cs typeface="Trebuchet MS"/>
            </a:endParaRPr>
          </a:p>
          <a:p>
            <a:pPr marL="12700" marR="5080" indent="613410">
              <a:lnSpc>
                <a:spcPct val="173300"/>
              </a:lnSpc>
              <a:spcBef>
                <a:spcPts val="1075"/>
              </a:spcBef>
            </a:pPr>
            <a:r>
              <a:rPr sz="1300" spc="-195" dirty="0">
                <a:latin typeface="Trebuchet MS"/>
                <a:cs typeface="Trebuchet MS"/>
              </a:rPr>
              <a:t>new</a:t>
            </a:r>
            <a:r>
              <a:rPr sz="1300" spc="-190" dirty="0">
                <a:latin typeface="Trebuchet MS"/>
                <a:cs typeface="Trebuchet MS"/>
              </a:rPr>
              <a:t> </a:t>
            </a:r>
            <a:r>
              <a:rPr sz="1300" spc="-45" dirty="0">
                <a:latin typeface="Trebuchet MS"/>
                <a:cs typeface="Trebuchet MS"/>
              </a:rPr>
              <a:t>BufferedWriter(new</a:t>
            </a:r>
            <a:r>
              <a:rPr sz="1300" spc="-40" dirty="0">
                <a:latin typeface="Trebuchet MS"/>
                <a:cs typeface="Trebuchet MS"/>
              </a:rPr>
              <a:t> </a:t>
            </a:r>
            <a:r>
              <a:rPr sz="1300" spc="40" dirty="0">
                <a:latin typeface="Trebuchet MS"/>
                <a:cs typeface="Trebuchet MS"/>
              </a:rPr>
              <a:t>FileWriter("A.txt"));</a:t>
            </a:r>
            <a:r>
              <a:rPr sz="1300" spc="45" dirty="0">
                <a:latin typeface="Trebuchet MS"/>
                <a:cs typeface="Trebuchet MS"/>
              </a:rPr>
              <a:t> </a:t>
            </a:r>
            <a:r>
              <a:rPr sz="1300" spc="5" dirty="0">
                <a:latin typeface="Trebuchet MS"/>
                <a:cs typeface="Trebuchet MS"/>
              </a:rPr>
              <a:t>IIIOException </a:t>
            </a:r>
            <a:r>
              <a:rPr sz="1300" spc="-380" dirty="0">
                <a:latin typeface="Trebuchet MS"/>
                <a:cs typeface="Trebuchet MS"/>
              </a:rPr>
              <a:t> </a:t>
            </a:r>
            <a:r>
              <a:rPr sz="1300" spc="40" dirty="0">
                <a:latin typeface="Trebuchet MS"/>
                <a:cs typeface="Trebuchet MS"/>
              </a:rPr>
              <a:t>String</a:t>
            </a:r>
            <a:r>
              <a:rPr sz="1300" spc="210" dirty="0">
                <a:latin typeface="Trebuchet MS"/>
                <a:cs typeface="Trebuchet MS"/>
              </a:rPr>
              <a:t> </a:t>
            </a:r>
            <a:r>
              <a:rPr sz="1300" spc="-10" dirty="0">
                <a:latin typeface="Trebuchet MS"/>
                <a:cs typeface="Trebuchet MS"/>
              </a:rPr>
              <a:t>s;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42745" y="3933444"/>
            <a:ext cx="285813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25" dirty="0">
                <a:latin typeface="Trebuchet MS"/>
                <a:cs typeface="Trebuchet MS"/>
              </a:rPr>
              <a:t>while((s</a:t>
            </a:r>
            <a:r>
              <a:rPr sz="1300" spc="155" dirty="0">
                <a:latin typeface="Trebuchet MS"/>
                <a:cs typeface="Trebuchet MS"/>
              </a:rPr>
              <a:t> </a:t>
            </a:r>
            <a:r>
              <a:rPr sz="1300" spc="-65" dirty="0">
                <a:latin typeface="Trebuchet MS"/>
                <a:cs typeface="Trebuchet MS"/>
              </a:rPr>
              <a:t>=</a:t>
            </a:r>
            <a:r>
              <a:rPr sz="1300" spc="170" dirty="0">
                <a:latin typeface="Trebuchet MS"/>
                <a:cs typeface="Trebuchet MS"/>
              </a:rPr>
              <a:t> </a:t>
            </a:r>
            <a:r>
              <a:rPr sz="1300" spc="30" dirty="0">
                <a:latin typeface="Trebuchet MS"/>
                <a:cs typeface="Trebuchet MS"/>
              </a:rPr>
              <a:t>reader.readline())!=null){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50592" y="4096639"/>
            <a:ext cx="123317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25" dirty="0">
                <a:latin typeface="Trebuchet MS"/>
                <a:cs typeface="Trebuchet MS"/>
              </a:rPr>
              <a:t>writer.write(s);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50592" y="4260977"/>
            <a:ext cx="130873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latin typeface="Trebuchet MS"/>
                <a:cs typeface="Trebuchet MS"/>
              </a:rPr>
              <a:t>writer.newline();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56207" y="4451603"/>
            <a:ext cx="8191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35" dirty="0">
                <a:latin typeface="Trebuchet MS"/>
                <a:cs typeface="Trebuchet MS"/>
              </a:rPr>
              <a:t>}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42998" y="4768977"/>
            <a:ext cx="115506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35" dirty="0">
                <a:latin typeface="Trebuchet MS"/>
                <a:cs typeface="Trebuchet MS"/>
              </a:rPr>
              <a:t>reade</a:t>
            </a:r>
            <a:r>
              <a:rPr sz="1300" spc="-25" dirty="0">
                <a:latin typeface="Trebuchet MS"/>
                <a:cs typeface="Trebuchet MS"/>
              </a:rPr>
              <a:t>r</a:t>
            </a:r>
            <a:r>
              <a:rPr sz="1300" spc="105" dirty="0">
                <a:latin typeface="Trebuchet MS"/>
                <a:cs typeface="Trebuchet MS"/>
              </a:rPr>
              <a:t>.</a:t>
            </a:r>
            <a:r>
              <a:rPr sz="1300" spc="25" dirty="0">
                <a:latin typeface="Trebuchet MS"/>
                <a:cs typeface="Trebuchet MS"/>
              </a:rPr>
              <a:t>close</a:t>
            </a:r>
            <a:r>
              <a:rPr sz="1300" spc="35" dirty="0">
                <a:latin typeface="Trebuchet MS"/>
                <a:cs typeface="Trebuchet MS"/>
              </a:rPr>
              <a:t>(</a:t>
            </a:r>
            <a:r>
              <a:rPr sz="1300" spc="114" dirty="0">
                <a:latin typeface="Trebuchet MS"/>
                <a:cs typeface="Trebuchet MS"/>
              </a:rPr>
              <a:t>)</a:t>
            </a:r>
            <a:r>
              <a:rPr sz="1300" spc="-60" dirty="0">
                <a:latin typeface="Trebuchet MS"/>
                <a:cs typeface="Trebuchet MS"/>
              </a:rPr>
              <a:t>;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42745" y="4931664"/>
            <a:ext cx="115633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25" dirty="0">
                <a:latin typeface="Trebuchet MS"/>
                <a:cs typeface="Trebuchet MS"/>
              </a:rPr>
              <a:t>writer.close();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85664" y="3901440"/>
            <a:ext cx="1102360" cy="26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25" i="1" spc="-15" baseline="-3584" dirty="0">
                <a:latin typeface="Georgia"/>
                <a:cs typeface="Georgia"/>
              </a:rPr>
              <a:t>II</a:t>
            </a:r>
            <a:r>
              <a:rPr sz="2325" i="1" spc="300" baseline="-3584" dirty="0">
                <a:latin typeface="Georgia"/>
                <a:cs typeface="Georgia"/>
              </a:rPr>
              <a:t> </a:t>
            </a:r>
            <a:r>
              <a:rPr sz="1300" spc="-35" dirty="0">
                <a:latin typeface="Trebuchet MS"/>
                <a:cs typeface="Trebuchet MS"/>
              </a:rPr>
              <a:t>IOException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85664" y="4064508"/>
            <a:ext cx="1102360" cy="26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25" i="1" spc="-15" baseline="-3584" dirty="0">
                <a:latin typeface="Georgia"/>
                <a:cs typeface="Georgia"/>
              </a:rPr>
              <a:t>II</a:t>
            </a:r>
            <a:r>
              <a:rPr sz="2325" i="1" spc="300" baseline="-3584" dirty="0">
                <a:latin typeface="Georgia"/>
                <a:cs typeface="Georgia"/>
              </a:rPr>
              <a:t> </a:t>
            </a:r>
            <a:r>
              <a:rPr sz="1300" spc="-35" dirty="0">
                <a:latin typeface="Trebuchet MS"/>
                <a:cs typeface="Trebuchet MS"/>
              </a:rPr>
              <a:t>IOException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85664" y="4228972"/>
            <a:ext cx="1102360" cy="26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25" i="1" spc="-15" baseline="-3584" dirty="0">
                <a:latin typeface="Georgia"/>
                <a:cs typeface="Georgia"/>
              </a:rPr>
              <a:t>II</a:t>
            </a:r>
            <a:r>
              <a:rPr sz="2325" i="1" spc="300" baseline="-3584" dirty="0">
                <a:latin typeface="Georgia"/>
                <a:cs typeface="Georgia"/>
              </a:rPr>
              <a:t> </a:t>
            </a:r>
            <a:r>
              <a:rPr sz="1300" spc="-35" dirty="0">
                <a:latin typeface="Trebuchet MS"/>
                <a:cs typeface="Trebuchet MS"/>
              </a:rPr>
              <a:t>IOException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85664" y="4736591"/>
            <a:ext cx="1102360" cy="26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25" i="1" spc="-15" baseline="-3584" dirty="0">
                <a:latin typeface="Georgia"/>
                <a:cs typeface="Georgia"/>
              </a:rPr>
              <a:t>II</a:t>
            </a:r>
            <a:r>
              <a:rPr sz="2325" i="1" spc="300" baseline="-3584" dirty="0">
                <a:latin typeface="Georgia"/>
                <a:cs typeface="Georgia"/>
              </a:rPr>
              <a:t> </a:t>
            </a:r>
            <a:r>
              <a:rPr sz="1300" spc="-35" dirty="0">
                <a:latin typeface="Trebuchet MS"/>
                <a:cs typeface="Trebuchet MS"/>
              </a:rPr>
              <a:t>IOException</a:t>
            </a:r>
            <a:endParaRPr sz="13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85664" y="4899659"/>
            <a:ext cx="1102360" cy="26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25" i="1" spc="-15" baseline="-3584" dirty="0">
                <a:latin typeface="Georgia"/>
                <a:cs typeface="Georgia"/>
              </a:rPr>
              <a:t>II</a:t>
            </a:r>
            <a:r>
              <a:rPr sz="2325" i="1" spc="300" baseline="-3584" dirty="0">
                <a:latin typeface="Georgia"/>
                <a:cs typeface="Georgia"/>
              </a:rPr>
              <a:t> </a:t>
            </a:r>
            <a:r>
              <a:rPr sz="1300" spc="-35" dirty="0">
                <a:latin typeface="Trebuchet MS"/>
                <a:cs typeface="Trebuchet MS"/>
              </a:rPr>
              <a:t>IOException</a:t>
            </a:r>
            <a:endParaRPr sz="13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115</Words>
  <Application>Microsoft Office PowerPoint</Application>
  <PresentationFormat>Custom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Calibri</vt:lpstr>
      <vt:lpstr>Georgia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IO.pdf</dc:title>
  <dc:creator>Fahim</dc:creator>
  <cp:lastModifiedBy>MisHkaT_uL SiFaT</cp:lastModifiedBy>
  <cp:revision>1</cp:revision>
  <dcterms:created xsi:type="dcterms:W3CDTF">2024-04-20T06:58:18Z</dcterms:created>
  <dcterms:modified xsi:type="dcterms:W3CDTF">2024-10-03T17:29:35Z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2018-12-08T00:00:00Z</vt:filetime>
  </property>
  <property fmtid="{D5CDD505-2E9C-101B-9397-08002B2CF9AE}" pid="3" name="LastSaved">
    <vt:filetime>2024-04-20T00:00:00Z</vt:filetime>
  </property>
</Properties>
</file>