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1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266" r:id="rId12"/>
    <p:sldId id="326" r:id="rId13"/>
    <p:sldId id="327" r:id="rId14"/>
    <p:sldId id="271" r:id="rId15"/>
    <p:sldId id="272" r:id="rId16"/>
    <p:sldId id="329" r:id="rId17"/>
    <p:sldId id="328" r:id="rId18"/>
    <p:sldId id="330" r:id="rId19"/>
    <p:sldId id="331" r:id="rId20"/>
    <p:sldId id="279" r:id="rId21"/>
    <p:sldId id="280" r:id="rId22"/>
    <p:sldId id="281" r:id="rId23"/>
    <p:sldId id="282" r:id="rId24"/>
    <p:sldId id="286" r:id="rId25"/>
    <p:sldId id="283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31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E06B"/>
    <a:srgbClr val="52DE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0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9F5A4-1736-4EB5-8F26-58C9E8689D00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9A6B17-9D39-45B6-94B3-CF01C2A4B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91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00" name="Google Shape;3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6" name="Google Shape;836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627" name="Google Shape;62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751" name="Google Shape;75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5400" b="1" dirty="0">
                <a:solidFill>
                  <a:schemeClr val="accent2"/>
                </a:solidFill>
                <a:latin typeface="Times New Roman" pitchFamily="18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  <a:def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5617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9B9F50F0-6976-4D14-B1B4-1919EE0533DD}" type="datetime2">
              <a:rPr lang="en-US" smtClean="0"/>
              <a:t>Thursday, March 20,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56017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8017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1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87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04FDE-CA4D-45E4-AE03-718E62ED2F31}" type="datetime2">
              <a:rPr lang="en-US" smtClean="0"/>
              <a:t>Thursday, March 20,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B3D37-4959-4E90-A78B-1F99A0BF1999}" type="datetime2">
              <a:rPr lang="en-US" smtClean="0"/>
              <a:t>Thursday, March 20,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80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DC9DC7DA-7EF6-4637-99BF-DA4244D6B22E}" type="datetime2">
              <a:rPr lang="en-US" smtClean="0"/>
              <a:t>Thursday, March 20, 2025</a:t>
            </a:fld>
            <a:endParaRPr/>
          </a:p>
        </p:txBody>
      </p:sp>
      <p:sp>
        <p:nvSpPr>
          <p:cNvPr id="25" name="Google Shape;25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Lec Tahmid Mosaddeque, Dept of CSE, UIU</a:t>
            </a:r>
            <a:endParaRPr/>
          </a:p>
        </p:txBody>
      </p:sp>
      <p:sp>
        <p:nvSpPr>
          <p:cNvPr id="26" name="Google Shape;26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0099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7909"/>
            <a:ext cx="10515600" cy="4949054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Wingdings" panose="05000000000000000000" pitchFamily="2" charset="2"/>
              <a:buNone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85000"/>
              <a:buFont typeface="Times New Roman" pitchFamily="18" charset="0"/>
              <a:buChar char="●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Times New Roman" pitchFamily="18" charset="0"/>
              <a:buChar char="■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85000"/>
              <a:buFont typeface="Times New Roman" pitchFamily="18" charset="0"/>
              <a:buChar char="○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Wingdings" pitchFamily="2" charset="2"/>
              <a:buChar char="u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9DBC911-8184-47C3-AE24-FB31EADBE752}" type="datetime2">
              <a:rPr lang="en-US" smtClean="0"/>
              <a:t>Thursday, March 20,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  <a:noFill/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148046"/>
            <a:ext cx="10515600" cy="604730"/>
          </a:xfr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2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3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0136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5400" b="1" cap="all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lang="en-US" sz="3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Monotype Sorts" pitchFamily="2" charset="2"/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CEFF4E6-34A0-4D02-ABF7-013DF1340552}" type="datetime2">
              <a:rPr lang="en-US" smtClean="0"/>
              <a:t>Thursday, March 20,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1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098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347537"/>
            <a:ext cx="5181600" cy="4829426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347537"/>
            <a:ext cx="5181600" cy="4829426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EB2BF43-AEF5-4C4B-82B3-60501E9B030E}" type="datetime2">
              <a:rPr lang="en-US" smtClean="0"/>
              <a:t>Thursday, March 20,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3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4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41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lvl1pPr>
            <a:lvl2pPr marL="7429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lvl2pPr>
            <a:lvl3pPr marL="11430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lvl4pPr>
            <a:lvl5pPr marL="20574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75000"/>
              <a:buFont typeface="Monotype Sorts" pitchFamily="2" charset="2"/>
              <a:buChar char="l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Arial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65000"/>
              <a:buFont typeface="Monotype Sort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u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Monotype Sorts" pitchFamily="2" charset="2"/>
              <a:buChar char="]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cs typeface="Arial"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086AB9B6-BB8F-41AD-9A12-46C7D03A5805}" type="datetime2">
              <a:rPr lang="en-US" smtClean="0"/>
              <a:t>Thursday, March 20,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87650"/>
          </a:xfrm>
        </p:spPr>
        <p:txBody>
          <a:bodyPr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0" y="837288"/>
            <a:ext cx="12192000" cy="70982"/>
            <a:chOff x="838200" y="1349257"/>
            <a:chExt cx="9144000" cy="76200"/>
          </a:xfrm>
        </p:grpSpPr>
        <p:sp>
          <p:nvSpPr>
            <p:cNvPr id="15" name="Rectangle 4"/>
            <p:cNvSpPr>
              <a:spLocks noChangeArrowheads="1"/>
            </p:cNvSpPr>
            <p:nvPr userDrawn="1"/>
          </p:nvSpPr>
          <p:spPr bwMode="auto">
            <a:xfrm>
              <a:off x="838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FF8200"/>
                </a:gs>
                <a:gs pos="10001">
                  <a:srgbClr val="FF0000"/>
                </a:gs>
                <a:gs pos="35001">
                  <a:srgbClr val="BA0066"/>
                </a:gs>
                <a:gs pos="70000">
                  <a:srgbClr val="66008F"/>
                </a:gs>
                <a:gs pos="100000">
                  <a:srgbClr val="00008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6" name="Rectangle 5"/>
            <p:cNvSpPr>
              <a:spLocks noChangeArrowheads="1"/>
            </p:cNvSpPr>
            <p:nvPr userDrawn="1"/>
          </p:nvSpPr>
          <p:spPr bwMode="auto">
            <a:xfrm>
              <a:off x="5410200" y="1349257"/>
              <a:ext cx="4572000" cy="76200"/>
            </a:xfrm>
            <a:prstGeom prst="rect">
              <a:avLst/>
            </a:prstGeom>
            <a:gradFill rotWithShape="0">
              <a:gsLst>
                <a:gs pos="0">
                  <a:srgbClr val="00008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6405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F61E3-016A-4DEB-8EF8-44B673DEC26A}" type="datetime2">
              <a:rPr lang="en-US" smtClean="0"/>
              <a:t>Thursday, March 20,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5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67414-82E1-40B7-82E8-87CA1E213009}" type="datetime2">
              <a:rPr lang="en-US" smtClean="0"/>
              <a:t>Thursday, March 20,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C592-2807-41CA-A0DC-582B04D7747D}" type="datetime2">
              <a:rPr lang="en-US" smtClean="0"/>
              <a:t>Thursday, March 20,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0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0DE18-8A5A-4D12-A1CE-691CCC7F6DB8}" type="datetime2">
              <a:rPr lang="en-US" smtClean="0"/>
              <a:t>Thursday, March 20,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4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85000"/>
              <a:buFont typeface="Times New Roman" pitchFamily="18" charset="0"/>
              <a:buChar char="●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Click to edit Master text styles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85000"/>
              <a:buFont typeface="Times New Roman" pitchFamily="18" charset="0"/>
              <a:buChar char="■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Second level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85000"/>
              <a:buFont typeface="Times New Roman" pitchFamily="18" charset="0"/>
              <a:buChar char="○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CC"/>
              </a:buClr>
              <a:buSzPct val="65000"/>
              <a:buFont typeface="Wingdings" pitchFamily="2" charset="2"/>
              <a:buChar char="u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Fourth level</a:t>
            </a:r>
          </a:p>
          <a:p>
            <a:pPr marL="2057400" marR="0" lvl="4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–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</a:rPr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55EAE1-22C0-4035-A1F5-3933E005ADCC}" type="datetime2">
              <a:rPr lang="en-US" smtClean="0"/>
              <a:t>Thursday, March 20,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 Tahmid Mosaddeque,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5953E-1603-40E8-8E85-DFDB9F055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6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CSE 2217: </a:t>
            </a:r>
            <a:r>
              <a:rPr lang="en-US" dirty="0"/>
              <a:t>Data Structure </a:t>
            </a:r>
            <a:r>
              <a:rPr lang="en-US"/>
              <a:t>and Algorithms-II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Greedy Algorithmic Strategy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71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0DD0F-A65C-46E5-9C3E-6F5731D2B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6C01E-40C6-4053-B826-E57F69A3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800CC38-9CDF-44B4-BA00-31D72CCC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First problem: The Activity Selection Problem</a:t>
            </a:r>
          </a:p>
        </p:txBody>
      </p:sp>
      <p:pic>
        <p:nvPicPr>
          <p:cNvPr id="7" name="Google Shape;296;p10" descr="https://lh4.googleusercontent.com/LBEND2MgUS8u5MwwZi7S0qeL0y0QyF5vv-5ltIeePmjMXzdFemxtpJM-baILEnyymnN28HbDhsWkkEb_rvF_8AqM3reXmFfHtWUpXDsZ20tJ-XR9BCZ0vET64f_BCvWS2sTF81kutOT6zrx-JDmbmGuNVGRvafcdp1O78KTZb6255g6N5txSHavDZA">
            <a:extLst>
              <a:ext uri="{FF2B5EF4-FFF2-40B4-BE49-F238E27FC236}">
                <a16:creationId xmlns:a16="http://schemas.microsoft.com/office/drawing/2014/main" id="{93C626D0-B52F-47D3-BBA9-B3AED799E6B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1718346"/>
            <a:ext cx="8489101" cy="860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97;p10" descr="https://lh3.googleusercontent.com/VfV-U2sE4lnJGibxyugIOouSiB-Y7V0HkeXun08liplz1SUsmM4M7lFRNI5GAb9w-7s5k-MjvvryIx994lSOKHpw6ZTDkkkXSWnl59bZUCE5_DDz-xYJK2D_bs4OFILmyUECsEZYGu-r3hM0lDb1kQrwdZHY6whfC_Wl1kGp_x3dg4JXKSBeDLg-4A">
            <a:extLst>
              <a:ext uri="{FF2B5EF4-FFF2-40B4-BE49-F238E27FC236}">
                <a16:creationId xmlns:a16="http://schemas.microsoft.com/office/drawing/2014/main" id="{5F2EB96A-353A-4821-9BE7-773ABD1DAED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4634" y="2815920"/>
            <a:ext cx="10647808" cy="207762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CB161F-3F91-40C5-A158-6A63449D6324}"/>
              </a:ext>
            </a:extLst>
          </p:cNvPr>
          <p:cNvSpPr txBox="1"/>
          <p:nvPr/>
        </p:nvSpPr>
        <p:spPr>
          <a:xfrm>
            <a:off x="1382780" y="4888769"/>
            <a:ext cx="93161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Activities (with start time and finish time) are given sorted by the finish time. We need to select the maximum number of activities.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can imagine each activity as the start and end time of movies at Cineplex.</a:t>
            </a:r>
          </a:p>
        </p:txBody>
      </p:sp>
    </p:spTree>
    <p:extLst>
      <p:ext uri="{BB962C8B-B14F-4D97-AF65-F5344CB8AC3E}">
        <p14:creationId xmlns:p14="http://schemas.microsoft.com/office/powerpoint/2010/main" val="3444051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"/>
          <p:cNvSpPr txBox="1">
            <a:spLocks noGrp="1"/>
          </p:cNvSpPr>
          <p:nvPr>
            <p:ph type="title"/>
          </p:nvPr>
        </p:nvSpPr>
        <p:spPr>
          <a:xfrm>
            <a:off x="2346384" y="2330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Timeline</a:t>
            </a:r>
            <a:endParaRPr/>
          </a:p>
        </p:txBody>
      </p:sp>
      <p:pic>
        <p:nvPicPr>
          <p:cNvPr id="303" name="Google Shape;303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25901" b="5165"/>
          <a:stretch/>
        </p:blipFill>
        <p:spPr>
          <a:xfrm>
            <a:off x="1067024" y="233045"/>
            <a:ext cx="8836200" cy="58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11"/>
          <p:cNvSpPr/>
          <p:nvPr/>
        </p:nvSpPr>
        <p:spPr>
          <a:xfrm>
            <a:off x="2234048" y="4996101"/>
            <a:ext cx="490194" cy="90497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1-4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1"/>
          <p:cNvSpPr/>
          <p:nvPr/>
        </p:nvSpPr>
        <p:spPr>
          <a:xfrm>
            <a:off x="2867216" y="4706619"/>
            <a:ext cx="490194" cy="64770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3-5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1"/>
          <p:cNvSpPr/>
          <p:nvPr/>
        </p:nvSpPr>
        <p:spPr>
          <a:xfrm>
            <a:off x="3500384" y="4430494"/>
            <a:ext cx="490194" cy="168739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0-6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1"/>
          <p:cNvSpPr/>
          <p:nvPr/>
        </p:nvSpPr>
        <p:spPr>
          <a:xfrm>
            <a:off x="4133552" y="4150359"/>
            <a:ext cx="490194" cy="64770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5-7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1"/>
          <p:cNvSpPr/>
          <p:nvPr/>
        </p:nvSpPr>
        <p:spPr>
          <a:xfrm>
            <a:off x="4809338" y="3582671"/>
            <a:ext cx="490194" cy="17716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3-9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1"/>
          <p:cNvSpPr/>
          <p:nvPr/>
        </p:nvSpPr>
        <p:spPr>
          <a:xfrm>
            <a:off x="5485124" y="3544669"/>
            <a:ext cx="490194" cy="11619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5-9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1"/>
          <p:cNvSpPr/>
          <p:nvPr/>
        </p:nvSpPr>
        <p:spPr>
          <a:xfrm>
            <a:off x="6160910" y="3296921"/>
            <a:ext cx="490194" cy="113357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6-10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1"/>
          <p:cNvSpPr/>
          <p:nvPr/>
        </p:nvSpPr>
        <p:spPr>
          <a:xfrm>
            <a:off x="6836696" y="2981961"/>
            <a:ext cx="490194" cy="8534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8-11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1"/>
          <p:cNvSpPr/>
          <p:nvPr/>
        </p:nvSpPr>
        <p:spPr>
          <a:xfrm>
            <a:off x="7558202" y="2809240"/>
            <a:ext cx="490194" cy="10261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8-12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1"/>
          <p:cNvSpPr/>
          <p:nvPr/>
        </p:nvSpPr>
        <p:spPr>
          <a:xfrm>
            <a:off x="8192377" y="2128520"/>
            <a:ext cx="490194" cy="341502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2-14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1"/>
          <p:cNvSpPr/>
          <p:nvPr/>
        </p:nvSpPr>
        <p:spPr>
          <a:xfrm>
            <a:off x="8782482" y="1676401"/>
            <a:ext cx="490194" cy="11328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12-16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11"/>
          <p:cNvCxnSpPr/>
          <p:nvPr/>
        </p:nvCxnSpPr>
        <p:spPr>
          <a:xfrm>
            <a:off x="1681273" y="4995329"/>
            <a:ext cx="8349673" cy="0"/>
          </a:xfrm>
          <a:prstGeom prst="straightConnector1">
            <a:avLst/>
          </a:prstGeom>
          <a:noFill/>
          <a:ln w="38100" cap="flat" cmpd="sng">
            <a:solidFill>
              <a:srgbClr val="171616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316" name="Google Shape;316;p11"/>
          <p:cNvSpPr txBox="1"/>
          <p:nvPr/>
        </p:nvSpPr>
        <p:spPr>
          <a:xfrm>
            <a:off x="2269332" y="4521953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1"/>
          <p:cNvSpPr txBox="1"/>
          <p:nvPr/>
        </p:nvSpPr>
        <p:spPr>
          <a:xfrm>
            <a:off x="2906167" y="4296976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1"/>
          <p:cNvSpPr txBox="1"/>
          <p:nvPr/>
        </p:nvSpPr>
        <p:spPr>
          <a:xfrm>
            <a:off x="3543002" y="4071999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1"/>
          <p:cNvSpPr txBox="1"/>
          <p:nvPr/>
        </p:nvSpPr>
        <p:spPr>
          <a:xfrm>
            <a:off x="4179837" y="3847022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1"/>
          <p:cNvSpPr txBox="1"/>
          <p:nvPr/>
        </p:nvSpPr>
        <p:spPr>
          <a:xfrm>
            <a:off x="4854187" y="3251701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1"/>
          <p:cNvSpPr txBox="1"/>
          <p:nvPr/>
        </p:nvSpPr>
        <p:spPr>
          <a:xfrm>
            <a:off x="5517306" y="3067035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a6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1"/>
          <p:cNvSpPr txBox="1"/>
          <p:nvPr/>
        </p:nvSpPr>
        <p:spPr>
          <a:xfrm>
            <a:off x="6193092" y="2867137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a7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1"/>
          <p:cNvSpPr txBox="1"/>
          <p:nvPr/>
        </p:nvSpPr>
        <p:spPr>
          <a:xfrm>
            <a:off x="6868878" y="2667239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a8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11"/>
          <p:cNvSpPr txBox="1"/>
          <p:nvPr/>
        </p:nvSpPr>
        <p:spPr>
          <a:xfrm>
            <a:off x="7544664" y="2467341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a9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1"/>
          <p:cNvSpPr txBox="1"/>
          <p:nvPr/>
        </p:nvSpPr>
        <p:spPr>
          <a:xfrm>
            <a:off x="8172818" y="1814592"/>
            <a:ext cx="5293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a10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1"/>
          <p:cNvSpPr txBox="1"/>
          <p:nvPr/>
        </p:nvSpPr>
        <p:spPr>
          <a:xfrm>
            <a:off x="8743364" y="1278719"/>
            <a:ext cx="5293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a11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2ADACA4-4C8C-A27D-07ED-38B9B08040E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540F31-C3E5-0C30-ADE7-EE12D8FE99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A1EC1-CC8E-45DF-8226-6E485DC7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D2804-766B-4533-B11B-B8D7E433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54D0D6-564D-46AF-8A60-CBADE37B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First problem: The Activity Selection Problem</a:t>
            </a:r>
          </a:p>
        </p:txBody>
      </p:sp>
      <p:pic>
        <p:nvPicPr>
          <p:cNvPr id="8" name="Google Shape;332;p12" descr="https://lh4.googleusercontent.com/LBEND2MgUS8u5MwwZi7S0qeL0y0QyF5vv-5ltIeePmjMXzdFemxtpJM-baILEnyymnN28HbDhsWkkEb_rvF_8AqM3reXmFfHtWUpXDsZ20tJ-XR9BCZ0vET64f_BCvWS2sTF81kutOT6zrx-JDmbmGuNVGRvafcdp1O78KTZb6255g6N5txSHavDZA">
            <a:extLst>
              <a:ext uri="{FF2B5EF4-FFF2-40B4-BE49-F238E27FC236}">
                <a16:creationId xmlns:a16="http://schemas.microsoft.com/office/drawing/2014/main" id="{4D338CAA-8937-4DEC-8FC6-94CB802BB0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47732" y="1389711"/>
            <a:ext cx="8489101" cy="860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33;p12" descr="https://lh3.googleusercontent.com/VfV-U2sE4lnJGibxyugIOouSiB-Y7V0HkeXun08liplz1SUsmM4M7lFRNI5GAb9w-7s5k-MjvvryIx994lSOKHpw6ZTDkkkXSWnl59bZUCE5_DDz-xYJK2D_bs4OFILmyUECsEZYGu-r3hM0lDb1kQrwdZHY6whfC_Wl1kGp_x3dg4JXKSBeDLg-4A">
            <a:extLst>
              <a:ext uri="{FF2B5EF4-FFF2-40B4-BE49-F238E27FC236}">
                <a16:creationId xmlns:a16="http://schemas.microsoft.com/office/drawing/2014/main" id="{E48B638E-7008-4FA7-8A43-B32EFE5039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883213"/>
            <a:ext cx="10647808" cy="207762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34;p12">
            <a:extLst>
              <a:ext uri="{FF2B5EF4-FFF2-40B4-BE49-F238E27FC236}">
                <a16:creationId xmlns:a16="http://schemas.microsoft.com/office/drawing/2014/main" id="{7CDEEFC1-D13E-4279-857E-F8F996DB9C11}"/>
              </a:ext>
            </a:extLst>
          </p:cNvPr>
          <p:cNvSpPr txBox="1"/>
          <p:nvPr/>
        </p:nvSpPr>
        <p:spPr>
          <a:xfrm>
            <a:off x="1092611" y="5332719"/>
            <a:ext cx="10006778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2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non -overlapping activities </a:t>
            </a: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</a:t>
            </a:r>
            <a:r>
              <a:rPr lang="en-US" sz="2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a3, a9</a:t>
            </a:r>
            <a:r>
              <a:rPr lang="en-US" sz="28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a11</a:t>
            </a:r>
            <a:endParaRPr lang="en-US" sz="28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6951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EA1EC1-CC8E-45DF-8226-6E485DC7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D2804-766B-4533-B11B-B8D7E433F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154D0D6-564D-46AF-8A60-CBADE37B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First problem: The Activity Selection Problem</a:t>
            </a:r>
          </a:p>
        </p:txBody>
      </p:sp>
      <p:pic>
        <p:nvPicPr>
          <p:cNvPr id="8" name="Google Shape;332;p12" descr="https://lh4.googleusercontent.com/LBEND2MgUS8u5MwwZi7S0qeL0y0QyF5vv-5ltIeePmjMXzdFemxtpJM-baILEnyymnN28HbDhsWkkEb_rvF_8AqM3reXmFfHtWUpXDsZ20tJ-XR9BCZ0vET64f_BCvWS2sTF81kutOT6zrx-JDmbmGuNVGRvafcdp1O78KTZb6255g6N5txSHavDZA">
            <a:extLst>
              <a:ext uri="{FF2B5EF4-FFF2-40B4-BE49-F238E27FC236}">
                <a16:creationId xmlns:a16="http://schemas.microsoft.com/office/drawing/2014/main" id="{4D338CAA-8937-4DEC-8FC6-94CB802BB0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47732" y="1389711"/>
            <a:ext cx="8489101" cy="860007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33;p12" descr="https://lh3.googleusercontent.com/VfV-U2sE4lnJGibxyugIOouSiB-Y7V0HkeXun08liplz1SUsmM4M7lFRNI5GAb9w-7s5k-MjvvryIx994lSOKHpw6ZTDkkkXSWnl59bZUCE5_DDz-xYJK2D_bs4OFILmyUECsEZYGu-r3hM0lDb1kQrwdZHY6whfC_Wl1kGp_x3dg4JXKSBeDLg-4A">
            <a:extLst>
              <a:ext uri="{FF2B5EF4-FFF2-40B4-BE49-F238E27FC236}">
                <a16:creationId xmlns:a16="http://schemas.microsoft.com/office/drawing/2014/main" id="{E48B638E-7008-4FA7-8A43-B32EFE5039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883213"/>
            <a:ext cx="10647808" cy="207762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34;p12">
            <a:extLst>
              <a:ext uri="{FF2B5EF4-FFF2-40B4-BE49-F238E27FC236}">
                <a16:creationId xmlns:a16="http://schemas.microsoft.com/office/drawing/2014/main" id="{7CDEEFC1-D13E-4279-857E-F8F996DB9C11}"/>
              </a:ext>
            </a:extLst>
          </p:cNvPr>
          <p:cNvSpPr txBox="1"/>
          <p:nvPr/>
        </p:nvSpPr>
        <p:spPr>
          <a:xfrm>
            <a:off x="1092611" y="5332719"/>
            <a:ext cx="10006778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800" b="0" i="0" u="none" strike="noStrik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max number </a:t>
            </a:r>
            <a:r>
              <a:rPr lang="en-US" sz="2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non-overlapping activities</a:t>
            </a:r>
            <a:endParaRPr lang="en-US" sz="28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a1, a4, a8, a11</a:t>
            </a:r>
            <a:b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994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16"/>
          <p:cNvGrpSpPr/>
          <p:nvPr/>
        </p:nvGrpSpPr>
        <p:grpSpPr>
          <a:xfrm>
            <a:off x="261733" y="208549"/>
            <a:ext cx="3487307" cy="1224012"/>
            <a:chOff x="261732" y="208549"/>
            <a:chExt cx="4446625" cy="1473236"/>
          </a:xfrm>
        </p:grpSpPr>
        <p:sp>
          <p:nvSpPr>
            <p:cNvPr id="363" name="Google Shape;363;p16"/>
            <p:cNvSpPr/>
            <p:nvPr/>
          </p:nvSpPr>
          <p:spPr>
            <a:xfrm>
              <a:off x="856323" y="208549"/>
              <a:ext cx="523467" cy="44247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>
              <a:off x="1522037" y="208549"/>
              <a:ext cx="523467" cy="44247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2187750" y="208549"/>
              <a:ext cx="523467" cy="44247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>
              <a:off x="2853463" y="208549"/>
              <a:ext cx="523467" cy="44247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3519177" y="208549"/>
              <a:ext cx="523467" cy="44247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6"/>
            <p:cNvSpPr/>
            <p:nvPr/>
          </p:nvSpPr>
          <p:spPr>
            <a:xfrm>
              <a:off x="4184890" y="208549"/>
              <a:ext cx="523467" cy="44247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369" name="Google Shape;369;p16"/>
            <p:cNvSpPr/>
            <p:nvPr/>
          </p:nvSpPr>
          <p:spPr>
            <a:xfrm>
              <a:off x="856323" y="768704"/>
              <a:ext cx="523467" cy="442475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1522037" y="768704"/>
              <a:ext cx="523467" cy="442475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2187750" y="768704"/>
              <a:ext cx="523467" cy="442475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2853463" y="768704"/>
              <a:ext cx="523467" cy="442475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3519177" y="768704"/>
              <a:ext cx="523467" cy="442475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4184890" y="768704"/>
              <a:ext cx="523467" cy="442475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261732" y="208549"/>
              <a:ext cx="523467" cy="44247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S: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261732" y="768704"/>
              <a:ext cx="523467" cy="442475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F: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888448" y="1328859"/>
              <a:ext cx="459215" cy="35292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a0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1522035" y="1328859"/>
              <a:ext cx="459215" cy="35292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a1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2155622" y="1328859"/>
              <a:ext cx="459215" cy="35292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a2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2853462" y="1328859"/>
              <a:ext cx="459215" cy="35292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a3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3551302" y="1328859"/>
              <a:ext cx="459215" cy="35292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a4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4249142" y="1328859"/>
              <a:ext cx="459215" cy="35292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a5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3" name="Google Shape;383;p16"/>
          <p:cNvSpPr/>
          <p:nvPr/>
        </p:nvSpPr>
        <p:spPr>
          <a:xfrm>
            <a:off x="2488224" y="1701421"/>
            <a:ext cx="2121632" cy="5943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F(a0,a1,a2,a3,a5,a5)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16"/>
          <p:cNvSpPr/>
          <p:nvPr/>
        </p:nvSpPr>
        <p:spPr>
          <a:xfrm>
            <a:off x="195004" y="3020844"/>
            <a:ext cx="543992" cy="4191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5" name="Google Shape;385;p16"/>
          <p:cNvCxnSpPr>
            <a:stCxn id="383" idx="2"/>
            <a:endCxn id="384" idx="0"/>
          </p:cNvCxnSpPr>
          <p:nvPr/>
        </p:nvCxnSpPr>
        <p:spPr>
          <a:xfrm flipH="1">
            <a:off x="467140" y="2295782"/>
            <a:ext cx="3081900" cy="72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6" name="Google Shape;386;p16"/>
          <p:cNvSpPr/>
          <p:nvPr/>
        </p:nvSpPr>
        <p:spPr>
          <a:xfrm>
            <a:off x="1933992" y="2262302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6"/>
          <p:cNvSpPr/>
          <p:nvPr/>
        </p:nvSpPr>
        <p:spPr>
          <a:xfrm>
            <a:off x="4280143" y="3055481"/>
            <a:ext cx="1303616" cy="40496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F(a3,a4,a5)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16"/>
          <p:cNvSpPr/>
          <p:nvPr/>
        </p:nvSpPr>
        <p:spPr>
          <a:xfrm>
            <a:off x="3459412" y="3051296"/>
            <a:ext cx="689502" cy="41910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F(a0)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16"/>
          <p:cNvSpPr/>
          <p:nvPr/>
        </p:nvSpPr>
        <p:spPr>
          <a:xfrm>
            <a:off x="860808" y="3020844"/>
            <a:ext cx="1569288" cy="41909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F(a1,a3,a4,a5)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0" name="Google Shape;390;p16"/>
          <p:cNvCxnSpPr>
            <a:stCxn id="383" idx="2"/>
            <a:endCxn id="389" idx="0"/>
          </p:cNvCxnSpPr>
          <p:nvPr/>
        </p:nvCxnSpPr>
        <p:spPr>
          <a:xfrm flipH="1">
            <a:off x="1645540" y="2295782"/>
            <a:ext cx="1903500" cy="72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1" name="Google Shape;391;p16"/>
          <p:cNvSpPr/>
          <p:nvPr/>
        </p:nvSpPr>
        <p:spPr>
          <a:xfrm>
            <a:off x="3642008" y="2347291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2" name="Google Shape;392;p16"/>
          <p:cNvCxnSpPr>
            <a:stCxn id="383" idx="2"/>
            <a:endCxn id="388" idx="0"/>
          </p:cNvCxnSpPr>
          <p:nvPr/>
        </p:nvCxnSpPr>
        <p:spPr>
          <a:xfrm>
            <a:off x="3549040" y="2295782"/>
            <a:ext cx="255000" cy="75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3" name="Google Shape;393;p16"/>
          <p:cNvCxnSpPr>
            <a:stCxn id="383" idx="2"/>
            <a:endCxn id="387" idx="0"/>
          </p:cNvCxnSpPr>
          <p:nvPr/>
        </p:nvCxnSpPr>
        <p:spPr>
          <a:xfrm>
            <a:off x="3549040" y="2295782"/>
            <a:ext cx="1383000" cy="759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4" name="Google Shape;394;p16"/>
          <p:cNvSpPr/>
          <p:nvPr/>
        </p:nvSpPr>
        <p:spPr>
          <a:xfrm>
            <a:off x="6179436" y="3058064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16"/>
          <p:cNvSpPr/>
          <p:nvPr/>
        </p:nvSpPr>
        <p:spPr>
          <a:xfrm>
            <a:off x="9443045" y="4379729"/>
            <a:ext cx="704881" cy="435281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F(a4)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16"/>
          <p:cNvSpPr/>
          <p:nvPr/>
        </p:nvSpPr>
        <p:spPr>
          <a:xfrm>
            <a:off x="8727422" y="4401509"/>
            <a:ext cx="689502" cy="419101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7" name="Google Shape;397;p16"/>
          <p:cNvCxnSpPr>
            <a:stCxn id="383" idx="2"/>
            <a:endCxn id="396" idx="0"/>
          </p:cNvCxnSpPr>
          <p:nvPr/>
        </p:nvCxnSpPr>
        <p:spPr>
          <a:xfrm>
            <a:off x="3549040" y="2295782"/>
            <a:ext cx="5523000" cy="210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8" name="Google Shape;398;p16"/>
          <p:cNvCxnSpPr>
            <a:stCxn id="383" idx="2"/>
            <a:endCxn id="395" idx="0"/>
          </p:cNvCxnSpPr>
          <p:nvPr/>
        </p:nvCxnSpPr>
        <p:spPr>
          <a:xfrm>
            <a:off x="3549040" y="2295782"/>
            <a:ext cx="6246300" cy="2083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99" name="Google Shape;399;p16"/>
          <p:cNvSpPr/>
          <p:nvPr/>
        </p:nvSpPr>
        <p:spPr>
          <a:xfrm>
            <a:off x="50921" y="4297900"/>
            <a:ext cx="543992" cy="4191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0" name="Google Shape;400;p16"/>
          <p:cNvCxnSpPr>
            <a:stCxn id="389" idx="2"/>
            <a:endCxn id="399" idx="0"/>
          </p:cNvCxnSpPr>
          <p:nvPr/>
        </p:nvCxnSpPr>
        <p:spPr>
          <a:xfrm flipH="1">
            <a:off x="323052" y="3439943"/>
            <a:ext cx="1322400" cy="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1" name="Google Shape;401;p16"/>
          <p:cNvSpPr/>
          <p:nvPr/>
        </p:nvSpPr>
        <p:spPr>
          <a:xfrm>
            <a:off x="685153" y="4325071"/>
            <a:ext cx="1322535" cy="4190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F(a3,a4,a5)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2" name="Google Shape;402;p16"/>
          <p:cNvCxnSpPr>
            <a:stCxn id="389" idx="2"/>
            <a:endCxn id="401" idx="0"/>
          </p:cNvCxnSpPr>
          <p:nvPr/>
        </p:nvCxnSpPr>
        <p:spPr>
          <a:xfrm flipH="1">
            <a:off x="1346352" y="3439943"/>
            <a:ext cx="299100" cy="88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3" name="Google Shape;403;p16"/>
          <p:cNvSpPr/>
          <p:nvPr/>
        </p:nvSpPr>
        <p:spPr>
          <a:xfrm>
            <a:off x="932434" y="3783011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6"/>
          <p:cNvSpPr/>
          <p:nvPr/>
        </p:nvSpPr>
        <p:spPr>
          <a:xfrm>
            <a:off x="2170287" y="4545945"/>
            <a:ext cx="581657" cy="419099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F(a1)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5" name="Google Shape;405;p16"/>
          <p:cNvCxnSpPr>
            <a:stCxn id="389" idx="2"/>
            <a:endCxn id="404" idx="0"/>
          </p:cNvCxnSpPr>
          <p:nvPr/>
        </p:nvCxnSpPr>
        <p:spPr>
          <a:xfrm>
            <a:off x="1645452" y="3439943"/>
            <a:ext cx="815700" cy="1106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6" name="Google Shape;406;p16"/>
          <p:cNvSpPr/>
          <p:nvPr/>
        </p:nvSpPr>
        <p:spPr>
          <a:xfrm>
            <a:off x="2799261" y="4546540"/>
            <a:ext cx="611908" cy="407900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F(a5)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7" name="Google Shape;407;p16"/>
          <p:cNvCxnSpPr>
            <a:stCxn id="389" idx="2"/>
            <a:endCxn id="406" idx="0"/>
          </p:cNvCxnSpPr>
          <p:nvPr/>
        </p:nvCxnSpPr>
        <p:spPr>
          <a:xfrm>
            <a:off x="1645452" y="3439943"/>
            <a:ext cx="1459800" cy="1106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8" name="Google Shape;408;p16"/>
          <p:cNvSpPr/>
          <p:nvPr/>
        </p:nvSpPr>
        <p:spPr>
          <a:xfrm>
            <a:off x="2297973" y="3766170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6"/>
          <p:cNvSpPr/>
          <p:nvPr/>
        </p:nvSpPr>
        <p:spPr>
          <a:xfrm>
            <a:off x="128275" y="6203556"/>
            <a:ext cx="543992" cy="4191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16"/>
          <p:cNvCxnSpPr>
            <a:stCxn id="401" idx="2"/>
            <a:endCxn id="409" idx="0"/>
          </p:cNvCxnSpPr>
          <p:nvPr/>
        </p:nvCxnSpPr>
        <p:spPr>
          <a:xfrm flipH="1">
            <a:off x="400221" y="4744170"/>
            <a:ext cx="946200" cy="1459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1" name="Google Shape;411;p16"/>
          <p:cNvSpPr/>
          <p:nvPr/>
        </p:nvSpPr>
        <p:spPr>
          <a:xfrm>
            <a:off x="767709" y="6212973"/>
            <a:ext cx="741743" cy="417909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F(a4)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Google Shape;412;p16"/>
          <p:cNvCxnSpPr>
            <a:stCxn id="401" idx="2"/>
            <a:endCxn id="411" idx="0"/>
          </p:cNvCxnSpPr>
          <p:nvPr/>
        </p:nvCxnSpPr>
        <p:spPr>
          <a:xfrm flipH="1">
            <a:off x="1138521" y="4744170"/>
            <a:ext cx="207900" cy="1468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3" name="Google Shape;413;p16"/>
          <p:cNvSpPr/>
          <p:nvPr/>
        </p:nvSpPr>
        <p:spPr>
          <a:xfrm>
            <a:off x="826130" y="5476830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6"/>
          <p:cNvSpPr/>
          <p:nvPr/>
        </p:nvSpPr>
        <p:spPr>
          <a:xfrm>
            <a:off x="2626452" y="6084031"/>
            <a:ext cx="661257" cy="53241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F(a3)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5" name="Google Shape;415;p16"/>
          <p:cNvCxnSpPr>
            <a:stCxn id="401" idx="2"/>
            <a:endCxn id="414" idx="0"/>
          </p:cNvCxnSpPr>
          <p:nvPr/>
        </p:nvCxnSpPr>
        <p:spPr>
          <a:xfrm>
            <a:off x="1346421" y="4744170"/>
            <a:ext cx="1610700" cy="1339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6" name="Google Shape;416;p16"/>
          <p:cNvSpPr/>
          <p:nvPr/>
        </p:nvSpPr>
        <p:spPr>
          <a:xfrm>
            <a:off x="3589776" y="6141284"/>
            <a:ext cx="741743" cy="41790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7" name="Google Shape;417;p16"/>
          <p:cNvCxnSpPr>
            <a:stCxn id="401" idx="2"/>
            <a:endCxn id="416" idx="0"/>
          </p:cNvCxnSpPr>
          <p:nvPr/>
        </p:nvCxnSpPr>
        <p:spPr>
          <a:xfrm>
            <a:off x="1346421" y="4744170"/>
            <a:ext cx="2614200" cy="139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8" name="Google Shape;418;p16"/>
          <p:cNvSpPr/>
          <p:nvPr/>
        </p:nvSpPr>
        <p:spPr>
          <a:xfrm>
            <a:off x="2488224" y="5515875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9" name="Google Shape;419;p16"/>
          <p:cNvCxnSpPr>
            <a:stCxn id="401" idx="2"/>
            <a:endCxn id="420" idx="0"/>
          </p:cNvCxnSpPr>
          <p:nvPr/>
        </p:nvCxnSpPr>
        <p:spPr>
          <a:xfrm>
            <a:off x="1346421" y="4744170"/>
            <a:ext cx="5457600" cy="133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1" name="Google Shape;421;p16"/>
          <p:cNvCxnSpPr>
            <a:stCxn id="401" idx="2"/>
            <a:endCxn id="422" idx="0"/>
          </p:cNvCxnSpPr>
          <p:nvPr/>
        </p:nvCxnSpPr>
        <p:spPr>
          <a:xfrm>
            <a:off x="1346421" y="4744170"/>
            <a:ext cx="6445200" cy="1381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0" name="Google Shape;420;p16"/>
          <p:cNvSpPr/>
          <p:nvPr/>
        </p:nvSpPr>
        <p:spPr>
          <a:xfrm>
            <a:off x="6473339" y="6077339"/>
            <a:ext cx="661257" cy="532413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6"/>
          <p:cNvSpPr/>
          <p:nvPr/>
        </p:nvSpPr>
        <p:spPr>
          <a:xfrm>
            <a:off x="7420604" y="6125870"/>
            <a:ext cx="741743" cy="417909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6"/>
          <p:cNvSpPr/>
          <p:nvPr/>
        </p:nvSpPr>
        <p:spPr>
          <a:xfrm>
            <a:off x="4221498" y="5173336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6"/>
          <p:cNvSpPr/>
          <p:nvPr/>
        </p:nvSpPr>
        <p:spPr>
          <a:xfrm>
            <a:off x="7467694" y="2696752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6"/>
          <p:cNvSpPr/>
          <p:nvPr/>
        </p:nvSpPr>
        <p:spPr>
          <a:xfrm>
            <a:off x="10526081" y="3500701"/>
            <a:ext cx="704881" cy="435281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F(a4)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6"/>
          <p:cNvSpPr/>
          <p:nvPr/>
        </p:nvSpPr>
        <p:spPr>
          <a:xfrm>
            <a:off x="9009439" y="3494009"/>
            <a:ext cx="1243196" cy="419101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F(a0,a1)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7" name="Google Shape;427;p16"/>
          <p:cNvCxnSpPr>
            <a:stCxn id="383" idx="2"/>
            <a:endCxn id="426" idx="0"/>
          </p:cNvCxnSpPr>
          <p:nvPr/>
        </p:nvCxnSpPr>
        <p:spPr>
          <a:xfrm>
            <a:off x="3549040" y="2295782"/>
            <a:ext cx="6081900" cy="1198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28" name="Google Shape;428;p16"/>
          <p:cNvCxnSpPr/>
          <p:nvPr/>
        </p:nvCxnSpPr>
        <p:spPr>
          <a:xfrm>
            <a:off x="3608548" y="2295782"/>
            <a:ext cx="7221166" cy="12049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9" name="Google Shape;429;p16"/>
          <p:cNvSpPr/>
          <p:nvPr/>
        </p:nvSpPr>
        <p:spPr>
          <a:xfrm>
            <a:off x="7140684" y="2006026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6"/>
          <p:cNvSpPr/>
          <p:nvPr/>
        </p:nvSpPr>
        <p:spPr>
          <a:xfrm>
            <a:off x="11138119" y="2446968"/>
            <a:ext cx="704881" cy="435281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6"/>
          <p:cNvSpPr/>
          <p:nvPr/>
        </p:nvSpPr>
        <p:spPr>
          <a:xfrm>
            <a:off x="9221821" y="2541374"/>
            <a:ext cx="1596627" cy="419101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F(a0,a1,a2,a3)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2" name="Google Shape;432;p16"/>
          <p:cNvCxnSpPr>
            <a:stCxn id="383" idx="3"/>
            <a:endCxn id="431" idx="0"/>
          </p:cNvCxnSpPr>
          <p:nvPr/>
        </p:nvCxnSpPr>
        <p:spPr>
          <a:xfrm>
            <a:off x="4609856" y="1998602"/>
            <a:ext cx="5410200" cy="542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3" name="Google Shape;433;p16"/>
          <p:cNvCxnSpPr>
            <a:stCxn id="383" idx="3"/>
            <a:endCxn id="430" idx="0"/>
          </p:cNvCxnSpPr>
          <p:nvPr/>
        </p:nvCxnSpPr>
        <p:spPr>
          <a:xfrm>
            <a:off x="4609856" y="1998602"/>
            <a:ext cx="6880800" cy="448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4" name="Google Shape;434;p16"/>
          <p:cNvSpPr/>
          <p:nvPr/>
        </p:nvSpPr>
        <p:spPr>
          <a:xfrm>
            <a:off x="9544343" y="387112"/>
            <a:ext cx="704881" cy="4352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16"/>
          <p:cNvSpPr/>
          <p:nvPr/>
        </p:nvSpPr>
        <p:spPr>
          <a:xfrm>
            <a:off x="9506545" y="922953"/>
            <a:ext cx="1027180" cy="4191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F(a0,a1)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6" name="Google Shape;436;p16"/>
          <p:cNvCxnSpPr>
            <a:stCxn id="383" idx="3"/>
            <a:endCxn id="434" idx="1"/>
          </p:cNvCxnSpPr>
          <p:nvPr/>
        </p:nvCxnSpPr>
        <p:spPr>
          <a:xfrm rot="10800000" flipH="1">
            <a:off x="4609856" y="604801"/>
            <a:ext cx="4934400" cy="1393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7" name="Google Shape;437;p16"/>
          <p:cNvCxnSpPr>
            <a:endCxn id="435" idx="1"/>
          </p:cNvCxnSpPr>
          <p:nvPr/>
        </p:nvCxnSpPr>
        <p:spPr>
          <a:xfrm rot="10800000" flipH="1">
            <a:off x="4825345" y="1132504"/>
            <a:ext cx="4681200" cy="83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38" name="Google Shape;438;p16"/>
          <p:cNvSpPr/>
          <p:nvPr/>
        </p:nvSpPr>
        <p:spPr>
          <a:xfrm>
            <a:off x="7619662" y="1223549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6"/>
          <p:cNvSpPr/>
          <p:nvPr/>
        </p:nvSpPr>
        <p:spPr>
          <a:xfrm>
            <a:off x="3690091" y="4416750"/>
            <a:ext cx="773416" cy="419099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F(a1,a3)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0" name="Google Shape;440;p16"/>
          <p:cNvCxnSpPr>
            <a:stCxn id="389" idx="2"/>
            <a:endCxn id="439" idx="0"/>
          </p:cNvCxnSpPr>
          <p:nvPr/>
        </p:nvCxnSpPr>
        <p:spPr>
          <a:xfrm>
            <a:off x="1645452" y="3439943"/>
            <a:ext cx="2431200" cy="97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1" name="Google Shape;441;p16"/>
          <p:cNvSpPr/>
          <p:nvPr/>
        </p:nvSpPr>
        <p:spPr>
          <a:xfrm>
            <a:off x="4517626" y="4414883"/>
            <a:ext cx="726676" cy="4079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2" name="Google Shape;442;p16"/>
          <p:cNvCxnSpPr>
            <a:stCxn id="389" idx="2"/>
            <a:endCxn id="441" idx="0"/>
          </p:cNvCxnSpPr>
          <p:nvPr/>
        </p:nvCxnSpPr>
        <p:spPr>
          <a:xfrm>
            <a:off x="1645452" y="3439943"/>
            <a:ext cx="3235500" cy="97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3" name="Google Shape;443;p16"/>
          <p:cNvSpPr/>
          <p:nvPr/>
        </p:nvSpPr>
        <p:spPr>
          <a:xfrm>
            <a:off x="3099972" y="3808278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16"/>
          <p:cNvSpPr/>
          <p:nvPr/>
        </p:nvSpPr>
        <p:spPr>
          <a:xfrm>
            <a:off x="5330626" y="4423070"/>
            <a:ext cx="773416" cy="419099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F(a1)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5" name="Google Shape;445;p16"/>
          <p:cNvCxnSpPr>
            <a:stCxn id="389" idx="3"/>
            <a:endCxn id="444" idx="0"/>
          </p:cNvCxnSpPr>
          <p:nvPr/>
        </p:nvCxnSpPr>
        <p:spPr>
          <a:xfrm>
            <a:off x="2430096" y="3230393"/>
            <a:ext cx="3287100" cy="1192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6" name="Google Shape;446;p16"/>
          <p:cNvSpPr/>
          <p:nvPr/>
        </p:nvSpPr>
        <p:spPr>
          <a:xfrm>
            <a:off x="6158161" y="4421203"/>
            <a:ext cx="726676" cy="4079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7" name="Google Shape;447;p16"/>
          <p:cNvCxnSpPr>
            <a:stCxn id="389" idx="3"/>
            <a:endCxn id="446" idx="0"/>
          </p:cNvCxnSpPr>
          <p:nvPr/>
        </p:nvCxnSpPr>
        <p:spPr>
          <a:xfrm>
            <a:off x="2430096" y="3230393"/>
            <a:ext cx="4091400" cy="1190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48" name="Google Shape;448;p16"/>
          <p:cNvSpPr/>
          <p:nvPr/>
        </p:nvSpPr>
        <p:spPr>
          <a:xfrm>
            <a:off x="4252827" y="3815109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708CB5-D755-4943-9241-7D0C283322D7}"/>
              </a:ext>
            </a:extLst>
          </p:cNvPr>
          <p:cNvSpPr/>
          <p:nvPr/>
        </p:nvSpPr>
        <p:spPr>
          <a:xfrm>
            <a:off x="5043340" y="208549"/>
            <a:ext cx="3327662" cy="3627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Not In Syllabus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B7537-2CFC-589F-A3DE-6C16BAFFC40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558D8-2464-ABC3-A110-AFEB13D85B3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oogle Shape;453;p17"/>
          <p:cNvGrpSpPr/>
          <p:nvPr/>
        </p:nvGrpSpPr>
        <p:grpSpPr>
          <a:xfrm>
            <a:off x="261733" y="208549"/>
            <a:ext cx="3487307" cy="1224012"/>
            <a:chOff x="261732" y="208549"/>
            <a:chExt cx="4446625" cy="1473236"/>
          </a:xfrm>
        </p:grpSpPr>
        <p:sp>
          <p:nvSpPr>
            <p:cNvPr id="454" name="Google Shape;454;p17"/>
            <p:cNvSpPr/>
            <p:nvPr/>
          </p:nvSpPr>
          <p:spPr>
            <a:xfrm>
              <a:off x="856323" y="208549"/>
              <a:ext cx="523467" cy="44247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1522037" y="208549"/>
              <a:ext cx="523467" cy="44247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2187750" y="208549"/>
              <a:ext cx="523467" cy="44247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2853463" y="208549"/>
              <a:ext cx="523467" cy="44247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3519177" y="208549"/>
              <a:ext cx="523467" cy="44247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4184890" y="208549"/>
              <a:ext cx="523467" cy="442475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856323" y="768704"/>
              <a:ext cx="523467" cy="442475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1522037" y="768704"/>
              <a:ext cx="523467" cy="442475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2187750" y="768704"/>
              <a:ext cx="523467" cy="442475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2853463" y="768704"/>
              <a:ext cx="523467" cy="442475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3519177" y="768704"/>
              <a:ext cx="523467" cy="442475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4184890" y="768704"/>
              <a:ext cx="523467" cy="442475"/>
            </a:xfrm>
            <a:prstGeom prst="rect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9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261732" y="208549"/>
              <a:ext cx="523467" cy="442474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S: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261732" y="768704"/>
              <a:ext cx="523467" cy="442475"/>
            </a:xfrm>
            <a:prstGeom prst="rect">
              <a:avLst/>
            </a:prstGeom>
            <a:solidFill>
              <a:schemeClr val="accent2"/>
            </a:solidFill>
            <a:ln w="12700" cap="flat" cmpd="sng">
              <a:solidFill>
                <a:srgbClr val="AC5B2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F: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888448" y="1328859"/>
              <a:ext cx="459215" cy="35292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a0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1522035" y="1328859"/>
              <a:ext cx="459215" cy="35292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a1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2155622" y="1328859"/>
              <a:ext cx="459215" cy="35292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a2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2853462" y="1328859"/>
              <a:ext cx="459215" cy="35292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a3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3551302" y="1328859"/>
              <a:ext cx="459215" cy="35292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a4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249142" y="1328859"/>
              <a:ext cx="459215" cy="352926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a5</a:t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4" name="Google Shape;474;p17"/>
          <p:cNvSpPr/>
          <p:nvPr/>
        </p:nvSpPr>
        <p:spPr>
          <a:xfrm>
            <a:off x="2294321" y="1701421"/>
            <a:ext cx="2315535" cy="5943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F(a0,a1,a2,a3,a5,a5)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7"/>
          <p:cNvSpPr/>
          <p:nvPr/>
        </p:nvSpPr>
        <p:spPr>
          <a:xfrm>
            <a:off x="195004" y="3020844"/>
            <a:ext cx="543992" cy="4191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6" name="Google Shape;476;p17"/>
          <p:cNvCxnSpPr>
            <a:stCxn id="474" idx="2"/>
            <a:endCxn id="475" idx="0"/>
          </p:cNvCxnSpPr>
          <p:nvPr/>
        </p:nvCxnSpPr>
        <p:spPr>
          <a:xfrm flipH="1">
            <a:off x="467089" y="2295782"/>
            <a:ext cx="2985000" cy="72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7" name="Google Shape;477;p17"/>
          <p:cNvSpPr/>
          <p:nvPr/>
        </p:nvSpPr>
        <p:spPr>
          <a:xfrm>
            <a:off x="1933992" y="2262302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7"/>
          <p:cNvSpPr/>
          <p:nvPr/>
        </p:nvSpPr>
        <p:spPr>
          <a:xfrm>
            <a:off x="4280143" y="3055481"/>
            <a:ext cx="1303616" cy="404966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F(a3,a4,a5)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7"/>
          <p:cNvSpPr/>
          <p:nvPr/>
        </p:nvSpPr>
        <p:spPr>
          <a:xfrm>
            <a:off x="3459412" y="3051296"/>
            <a:ext cx="689502" cy="419101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F(a0)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17"/>
          <p:cNvSpPr/>
          <p:nvPr/>
        </p:nvSpPr>
        <p:spPr>
          <a:xfrm>
            <a:off x="860808" y="3020844"/>
            <a:ext cx="1569288" cy="419099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F(a1,a3,a4,a5)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1" name="Google Shape;481;p17"/>
          <p:cNvCxnSpPr>
            <a:stCxn id="474" idx="2"/>
            <a:endCxn id="480" idx="0"/>
          </p:cNvCxnSpPr>
          <p:nvPr/>
        </p:nvCxnSpPr>
        <p:spPr>
          <a:xfrm flipH="1">
            <a:off x="1645489" y="2295782"/>
            <a:ext cx="1806600" cy="72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2" name="Google Shape;482;p17"/>
          <p:cNvSpPr/>
          <p:nvPr/>
        </p:nvSpPr>
        <p:spPr>
          <a:xfrm>
            <a:off x="3652153" y="2503576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3" name="Google Shape;483;p17"/>
          <p:cNvCxnSpPr>
            <a:stCxn id="474" idx="2"/>
            <a:endCxn id="479" idx="0"/>
          </p:cNvCxnSpPr>
          <p:nvPr/>
        </p:nvCxnSpPr>
        <p:spPr>
          <a:xfrm>
            <a:off x="3452089" y="2295782"/>
            <a:ext cx="352200" cy="755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4" name="Google Shape;484;p17"/>
          <p:cNvCxnSpPr>
            <a:stCxn id="474" idx="2"/>
            <a:endCxn id="478" idx="0"/>
          </p:cNvCxnSpPr>
          <p:nvPr/>
        </p:nvCxnSpPr>
        <p:spPr>
          <a:xfrm>
            <a:off x="3452089" y="2295782"/>
            <a:ext cx="1479900" cy="759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5" name="Google Shape;485;p17"/>
          <p:cNvSpPr/>
          <p:nvPr/>
        </p:nvSpPr>
        <p:spPr>
          <a:xfrm>
            <a:off x="6179436" y="3058064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7"/>
          <p:cNvSpPr/>
          <p:nvPr/>
        </p:nvSpPr>
        <p:spPr>
          <a:xfrm>
            <a:off x="9443045" y="4379729"/>
            <a:ext cx="704881" cy="435281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F(a4)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7"/>
          <p:cNvSpPr/>
          <p:nvPr/>
        </p:nvSpPr>
        <p:spPr>
          <a:xfrm>
            <a:off x="8727422" y="4401509"/>
            <a:ext cx="689502" cy="419101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8" name="Google Shape;488;p17"/>
          <p:cNvCxnSpPr>
            <a:stCxn id="474" idx="2"/>
            <a:endCxn id="487" idx="0"/>
          </p:cNvCxnSpPr>
          <p:nvPr/>
        </p:nvCxnSpPr>
        <p:spPr>
          <a:xfrm>
            <a:off x="3452088" y="2295782"/>
            <a:ext cx="5620200" cy="2105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89" name="Google Shape;489;p17"/>
          <p:cNvCxnSpPr>
            <a:stCxn id="474" idx="2"/>
            <a:endCxn id="486" idx="0"/>
          </p:cNvCxnSpPr>
          <p:nvPr/>
        </p:nvCxnSpPr>
        <p:spPr>
          <a:xfrm>
            <a:off x="3452089" y="2295782"/>
            <a:ext cx="6343500" cy="2083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0" name="Google Shape;490;p17"/>
          <p:cNvSpPr/>
          <p:nvPr/>
        </p:nvSpPr>
        <p:spPr>
          <a:xfrm>
            <a:off x="50921" y="4297900"/>
            <a:ext cx="543992" cy="4191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1" name="Google Shape;491;p17"/>
          <p:cNvCxnSpPr>
            <a:stCxn id="480" idx="2"/>
            <a:endCxn id="490" idx="0"/>
          </p:cNvCxnSpPr>
          <p:nvPr/>
        </p:nvCxnSpPr>
        <p:spPr>
          <a:xfrm flipH="1">
            <a:off x="323052" y="3439943"/>
            <a:ext cx="1322400" cy="85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2" name="Google Shape;492;p17"/>
          <p:cNvSpPr/>
          <p:nvPr/>
        </p:nvSpPr>
        <p:spPr>
          <a:xfrm>
            <a:off x="685153" y="4325071"/>
            <a:ext cx="1322535" cy="41909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F(a3,a4,a5)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3" name="Google Shape;493;p17"/>
          <p:cNvCxnSpPr>
            <a:stCxn id="480" idx="2"/>
            <a:endCxn id="492" idx="0"/>
          </p:cNvCxnSpPr>
          <p:nvPr/>
        </p:nvCxnSpPr>
        <p:spPr>
          <a:xfrm flipH="1">
            <a:off x="1346352" y="3439943"/>
            <a:ext cx="299100" cy="88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4" name="Google Shape;494;p17"/>
          <p:cNvSpPr/>
          <p:nvPr/>
        </p:nvSpPr>
        <p:spPr>
          <a:xfrm>
            <a:off x="932434" y="3783011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17"/>
          <p:cNvSpPr/>
          <p:nvPr/>
        </p:nvSpPr>
        <p:spPr>
          <a:xfrm>
            <a:off x="2170287" y="4545945"/>
            <a:ext cx="581657" cy="419099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F(a1)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6" name="Google Shape;496;p17"/>
          <p:cNvCxnSpPr>
            <a:stCxn id="480" idx="2"/>
            <a:endCxn id="495" idx="0"/>
          </p:cNvCxnSpPr>
          <p:nvPr/>
        </p:nvCxnSpPr>
        <p:spPr>
          <a:xfrm>
            <a:off x="1645452" y="3439943"/>
            <a:ext cx="815700" cy="1106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7" name="Google Shape;497;p17"/>
          <p:cNvSpPr/>
          <p:nvPr/>
        </p:nvSpPr>
        <p:spPr>
          <a:xfrm>
            <a:off x="2799261" y="4546540"/>
            <a:ext cx="611908" cy="407900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BA8C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F(a5)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8" name="Google Shape;498;p17"/>
          <p:cNvCxnSpPr>
            <a:stCxn id="480" idx="2"/>
            <a:endCxn id="497" idx="0"/>
          </p:cNvCxnSpPr>
          <p:nvPr/>
        </p:nvCxnSpPr>
        <p:spPr>
          <a:xfrm>
            <a:off x="1645452" y="3439943"/>
            <a:ext cx="1459800" cy="1106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9" name="Google Shape;499;p17"/>
          <p:cNvSpPr/>
          <p:nvPr/>
        </p:nvSpPr>
        <p:spPr>
          <a:xfrm>
            <a:off x="2297973" y="3766170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7"/>
          <p:cNvSpPr/>
          <p:nvPr/>
        </p:nvSpPr>
        <p:spPr>
          <a:xfrm>
            <a:off x="128275" y="6203556"/>
            <a:ext cx="543992" cy="4191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1" name="Google Shape;501;p17"/>
          <p:cNvCxnSpPr>
            <a:stCxn id="492" idx="2"/>
            <a:endCxn id="500" idx="0"/>
          </p:cNvCxnSpPr>
          <p:nvPr/>
        </p:nvCxnSpPr>
        <p:spPr>
          <a:xfrm flipH="1">
            <a:off x="400221" y="4744170"/>
            <a:ext cx="946200" cy="1459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2" name="Google Shape;502;p17"/>
          <p:cNvSpPr/>
          <p:nvPr/>
        </p:nvSpPr>
        <p:spPr>
          <a:xfrm>
            <a:off x="767709" y="6212973"/>
            <a:ext cx="741743" cy="417909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F(a4)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3" name="Google Shape;503;p17"/>
          <p:cNvCxnSpPr>
            <a:stCxn id="492" idx="2"/>
            <a:endCxn id="502" idx="0"/>
          </p:cNvCxnSpPr>
          <p:nvPr/>
        </p:nvCxnSpPr>
        <p:spPr>
          <a:xfrm flipH="1">
            <a:off x="1138521" y="4744170"/>
            <a:ext cx="207900" cy="1468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4" name="Google Shape;504;p17"/>
          <p:cNvSpPr/>
          <p:nvPr/>
        </p:nvSpPr>
        <p:spPr>
          <a:xfrm>
            <a:off x="826130" y="5476830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17"/>
          <p:cNvSpPr/>
          <p:nvPr/>
        </p:nvSpPr>
        <p:spPr>
          <a:xfrm>
            <a:off x="2626452" y="6084031"/>
            <a:ext cx="661257" cy="532413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F(a3)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6" name="Google Shape;506;p17"/>
          <p:cNvCxnSpPr>
            <a:stCxn id="492" idx="2"/>
            <a:endCxn id="505" idx="0"/>
          </p:cNvCxnSpPr>
          <p:nvPr/>
        </p:nvCxnSpPr>
        <p:spPr>
          <a:xfrm>
            <a:off x="1346421" y="4744170"/>
            <a:ext cx="1610700" cy="1339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7" name="Google Shape;507;p17"/>
          <p:cNvSpPr/>
          <p:nvPr/>
        </p:nvSpPr>
        <p:spPr>
          <a:xfrm>
            <a:off x="3589776" y="6141284"/>
            <a:ext cx="741743" cy="417909"/>
          </a:xfrm>
          <a:prstGeom prst="rect">
            <a:avLst/>
          </a:prstGeom>
          <a:gradFill>
            <a:gsLst>
              <a:gs pos="0">
                <a:srgbClr val="AFAFAF"/>
              </a:gs>
              <a:gs pos="50000">
                <a:schemeClr val="accent3"/>
              </a:gs>
              <a:gs pos="100000">
                <a:srgbClr val="91919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8" name="Google Shape;508;p17"/>
          <p:cNvCxnSpPr>
            <a:stCxn id="492" idx="2"/>
            <a:endCxn id="507" idx="0"/>
          </p:cNvCxnSpPr>
          <p:nvPr/>
        </p:nvCxnSpPr>
        <p:spPr>
          <a:xfrm>
            <a:off x="1346421" y="4744170"/>
            <a:ext cx="2614200" cy="139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09" name="Google Shape;509;p17"/>
          <p:cNvSpPr/>
          <p:nvPr/>
        </p:nvSpPr>
        <p:spPr>
          <a:xfrm>
            <a:off x="2488224" y="5515875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17"/>
          <p:cNvCxnSpPr>
            <a:stCxn id="492" idx="2"/>
            <a:endCxn id="511" idx="0"/>
          </p:cNvCxnSpPr>
          <p:nvPr/>
        </p:nvCxnSpPr>
        <p:spPr>
          <a:xfrm>
            <a:off x="1346421" y="4744170"/>
            <a:ext cx="5457600" cy="133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2" name="Google Shape;512;p17"/>
          <p:cNvCxnSpPr>
            <a:stCxn id="492" idx="2"/>
            <a:endCxn id="513" idx="0"/>
          </p:cNvCxnSpPr>
          <p:nvPr/>
        </p:nvCxnSpPr>
        <p:spPr>
          <a:xfrm>
            <a:off x="1346421" y="4744170"/>
            <a:ext cx="6445200" cy="1381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1" name="Google Shape;511;p17"/>
          <p:cNvSpPr/>
          <p:nvPr/>
        </p:nvSpPr>
        <p:spPr>
          <a:xfrm>
            <a:off x="6473339" y="6077339"/>
            <a:ext cx="661257" cy="532413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7"/>
          <p:cNvSpPr/>
          <p:nvPr/>
        </p:nvSpPr>
        <p:spPr>
          <a:xfrm>
            <a:off x="7420604" y="6125870"/>
            <a:ext cx="741743" cy="417909"/>
          </a:xfrm>
          <a:prstGeom prst="rect">
            <a:avLst/>
          </a:prstGeom>
          <a:gradFill>
            <a:gsLst>
              <a:gs pos="0">
                <a:srgbClr val="F08B54"/>
              </a:gs>
              <a:gs pos="50000">
                <a:srgbClr val="F67A26"/>
              </a:gs>
              <a:gs pos="100000">
                <a:srgbClr val="E36A18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7"/>
          <p:cNvSpPr/>
          <p:nvPr/>
        </p:nvSpPr>
        <p:spPr>
          <a:xfrm>
            <a:off x="4221498" y="5173336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17"/>
          <p:cNvSpPr/>
          <p:nvPr/>
        </p:nvSpPr>
        <p:spPr>
          <a:xfrm>
            <a:off x="7467694" y="2696752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7"/>
          <p:cNvSpPr/>
          <p:nvPr/>
        </p:nvSpPr>
        <p:spPr>
          <a:xfrm>
            <a:off x="10526081" y="3500701"/>
            <a:ext cx="704881" cy="435281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F(a4)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17"/>
          <p:cNvSpPr/>
          <p:nvPr/>
        </p:nvSpPr>
        <p:spPr>
          <a:xfrm>
            <a:off x="9009439" y="3494009"/>
            <a:ext cx="1243196" cy="419101"/>
          </a:xfrm>
          <a:prstGeom prst="rect">
            <a:avLst/>
          </a:prstGeom>
          <a:solidFill>
            <a:srgbClr val="7030A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F(a0,a1)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8" name="Google Shape;518;p17"/>
          <p:cNvCxnSpPr>
            <a:stCxn id="474" idx="3"/>
            <a:endCxn id="517" idx="0"/>
          </p:cNvCxnSpPr>
          <p:nvPr/>
        </p:nvCxnSpPr>
        <p:spPr>
          <a:xfrm>
            <a:off x="4609856" y="1998602"/>
            <a:ext cx="5021100" cy="1495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9" name="Google Shape;519;p17"/>
          <p:cNvCxnSpPr>
            <a:stCxn id="474" idx="3"/>
            <a:endCxn id="516" idx="0"/>
          </p:cNvCxnSpPr>
          <p:nvPr/>
        </p:nvCxnSpPr>
        <p:spPr>
          <a:xfrm>
            <a:off x="4609856" y="1998602"/>
            <a:ext cx="6268800" cy="150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0" name="Google Shape;520;p17"/>
          <p:cNvSpPr/>
          <p:nvPr/>
        </p:nvSpPr>
        <p:spPr>
          <a:xfrm>
            <a:off x="8182872" y="2102394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17"/>
          <p:cNvSpPr/>
          <p:nvPr/>
        </p:nvSpPr>
        <p:spPr>
          <a:xfrm>
            <a:off x="11138119" y="2446968"/>
            <a:ext cx="704881" cy="435281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7"/>
          <p:cNvSpPr/>
          <p:nvPr/>
        </p:nvSpPr>
        <p:spPr>
          <a:xfrm>
            <a:off x="9221821" y="2541374"/>
            <a:ext cx="1596627" cy="419101"/>
          </a:xfrm>
          <a:prstGeom prst="rect">
            <a:avLst/>
          </a:prstGeom>
          <a:solidFill>
            <a:srgbClr val="FF0000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F(a0,a1,a2,a3)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3" name="Google Shape;523;p17"/>
          <p:cNvCxnSpPr>
            <a:stCxn id="474" idx="3"/>
            <a:endCxn id="522" idx="0"/>
          </p:cNvCxnSpPr>
          <p:nvPr/>
        </p:nvCxnSpPr>
        <p:spPr>
          <a:xfrm>
            <a:off x="4609856" y="1998602"/>
            <a:ext cx="5410200" cy="542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4" name="Google Shape;524;p17"/>
          <p:cNvCxnSpPr>
            <a:stCxn id="474" idx="3"/>
            <a:endCxn id="521" idx="0"/>
          </p:cNvCxnSpPr>
          <p:nvPr/>
        </p:nvCxnSpPr>
        <p:spPr>
          <a:xfrm>
            <a:off x="4609856" y="1998602"/>
            <a:ext cx="6880800" cy="448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5" name="Google Shape;525;p17"/>
          <p:cNvSpPr/>
          <p:nvPr/>
        </p:nvSpPr>
        <p:spPr>
          <a:xfrm>
            <a:off x="9795485" y="233104"/>
            <a:ext cx="704881" cy="43528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7"/>
          <p:cNvSpPr/>
          <p:nvPr/>
        </p:nvSpPr>
        <p:spPr>
          <a:xfrm>
            <a:off x="9394220" y="768394"/>
            <a:ext cx="1027180" cy="4191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F(a0,a1)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7" name="Google Shape;527;p17"/>
          <p:cNvCxnSpPr>
            <a:stCxn id="474" idx="3"/>
            <a:endCxn id="526" idx="1"/>
          </p:cNvCxnSpPr>
          <p:nvPr/>
        </p:nvCxnSpPr>
        <p:spPr>
          <a:xfrm rot="10800000" flipH="1">
            <a:off x="4609856" y="978002"/>
            <a:ext cx="4784400" cy="1020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8" name="Google Shape;528;p17"/>
          <p:cNvCxnSpPr>
            <a:endCxn id="525" idx="1"/>
          </p:cNvCxnSpPr>
          <p:nvPr/>
        </p:nvCxnSpPr>
        <p:spPr>
          <a:xfrm rot="10800000" flipH="1">
            <a:off x="4633685" y="450744"/>
            <a:ext cx="5161800" cy="1548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29" name="Google Shape;529;p17"/>
          <p:cNvSpPr/>
          <p:nvPr/>
        </p:nvSpPr>
        <p:spPr>
          <a:xfrm>
            <a:off x="7538582" y="1309274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17"/>
          <p:cNvSpPr/>
          <p:nvPr/>
        </p:nvSpPr>
        <p:spPr>
          <a:xfrm>
            <a:off x="3690091" y="4416750"/>
            <a:ext cx="773416" cy="419099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F(a1,a3)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1" name="Google Shape;531;p17"/>
          <p:cNvCxnSpPr>
            <a:stCxn id="480" idx="2"/>
            <a:endCxn id="530" idx="0"/>
          </p:cNvCxnSpPr>
          <p:nvPr/>
        </p:nvCxnSpPr>
        <p:spPr>
          <a:xfrm>
            <a:off x="1645452" y="3439943"/>
            <a:ext cx="2431200" cy="976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2" name="Google Shape;532;p17"/>
          <p:cNvSpPr/>
          <p:nvPr/>
        </p:nvSpPr>
        <p:spPr>
          <a:xfrm>
            <a:off x="4517626" y="4414883"/>
            <a:ext cx="726676" cy="407900"/>
          </a:xfrm>
          <a:prstGeom prst="rect">
            <a:avLst/>
          </a:prstGeom>
          <a:solidFill>
            <a:schemeClr val="accent3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3" name="Google Shape;533;p17"/>
          <p:cNvCxnSpPr>
            <a:stCxn id="480" idx="2"/>
            <a:endCxn id="532" idx="0"/>
          </p:cNvCxnSpPr>
          <p:nvPr/>
        </p:nvCxnSpPr>
        <p:spPr>
          <a:xfrm>
            <a:off x="1645452" y="3439943"/>
            <a:ext cx="3235500" cy="97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4" name="Google Shape;534;p17"/>
          <p:cNvSpPr/>
          <p:nvPr/>
        </p:nvSpPr>
        <p:spPr>
          <a:xfrm>
            <a:off x="3099972" y="3808278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17"/>
          <p:cNvSpPr/>
          <p:nvPr/>
        </p:nvSpPr>
        <p:spPr>
          <a:xfrm>
            <a:off x="5330626" y="4423070"/>
            <a:ext cx="773416" cy="419099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F(a1)</a:t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6" name="Google Shape;536;p17"/>
          <p:cNvCxnSpPr>
            <a:stCxn id="480" idx="3"/>
            <a:endCxn id="535" idx="0"/>
          </p:cNvCxnSpPr>
          <p:nvPr/>
        </p:nvCxnSpPr>
        <p:spPr>
          <a:xfrm>
            <a:off x="2430096" y="3230393"/>
            <a:ext cx="3287100" cy="1192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7" name="Google Shape;537;p17"/>
          <p:cNvSpPr/>
          <p:nvPr/>
        </p:nvSpPr>
        <p:spPr>
          <a:xfrm>
            <a:off x="6158161" y="4421203"/>
            <a:ext cx="726676" cy="407900"/>
          </a:xfrm>
          <a:prstGeom prst="rect">
            <a:avLst/>
          </a:prstGeom>
          <a:solidFill>
            <a:srgbClr val="FF0000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F()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8" name="Google Shape;538;p17"/>
          <p:cNvCxnSpPr>
            <a:stCxn id="480" idx="3"/>
            <a:endCxn id="537" idx="0"/>
          </p:cNvCxnSpPr>
          <p:nvPr/>
        </p:nvCxnSpPr>
        <p:spPr>
          <a:xfrm>
            <a:off x="2430096" y="3230393"/>
            <a:ext cx="4091400" cy="1190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9" name="Google Shape;539;p17"/>
          <p:cNvSpPr/>
          <p:nvPr/>
        </p:nvSpPr>
        <p:spPr>
          <a:xfrm>
            <a:off x="4252827" y="3815109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0" name="Google Shape;540;p17"/>
          <p:cNvSpPr txBox="1"/>
          <p:nvPr/>
        </p:nvSpPr>
        <p:spPr>
          <a:xfrm>
            <a:off x="398405" y="4750197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(a3,a4)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17"/>
          <p:cNvSpPr txBox="1"/>
          <p:nvPr/>
        </p:nvSpPr>
        <p:spPr>
          <a:xfrm>
            <a:off x="1217254" y="4880666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(a3,a4)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17"/>
          <p:cNvSpPr txBox="1"/>
          <p:nvPr/>
        </p:nvSpPr>
        <p:spPr>
          <a:xfrm>
            <a:off x="2182765" y="4965044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a5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17"/>
          <p:cNvSpPr txBox="1"/>
          <p:nvPr/>
        </p:nvSpPr>
        <p:spPr>
          <a:xfrm>
            <a:off x="947887" y="4014850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(a3,a4)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17"/>
          <p:cNvSpPr txBox="1"/>
          <p:nvPr/>
        </p:nvSpPr>
        <p:spPr>
          <a:xfrm>
            <a:off x="79593" y="3445777"/>
            <a:ext cx="11240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(a1,a3,a4)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17"/>
          <p:cNvSpPr txBox="1"/>
          <p:nvPr/>
        </p:nvSpPr>
        <p:spPr>
          <a:xfrm>
            <a:off x="1175782" y="3583050"/>
            <a:ext cx="11240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(a1,a3,a5)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17"/>
          <p:cNvSpPr txBox="1"/>
          <p:nvPr/>
        </p:nvSpPr>
        <p:spPr>
          <a:xfrm>
            <a:off x="2188189" y="3432671"/>
            <a:ext cx="11240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(a1,a3,a4)</a:t>
            </a:r>
            <a:endParaRPr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17"/>
          <p:cNvSpPr txBox="1"/>
          <p:nvPr/>
        </p:nvSpPr>
        <p:spPr>
          <a:xfrm>
            <a:off x="2634394" y="3000670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a1,a5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17"/>
          <p:cNvSpPr txBox="1"/>
          <p:nvPr/>
        </p:nvSpPr>
        <p:spPr>
          <a:xfrm>
            <a:off x="759941" y="2616542"/>
            <a:ext cx="11240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(a1,a3,a4)</a:t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17"/>
          <p:cNvSpPr txBox="1"/>
          <p:nvPr/>
        </p:nvSpPr>
        <p:spPr>
          <a:xfrm>
            <a:off x="4289129" y="2286029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(a2,a4)</a:t>
            </a:r>
            <a:endParaRPr sz="180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17"/>
          <p:cNvSpPr txBox="1"/>
          <p:nvPr/>
        </p:nvSpPr>
        <p:spPr>
          <a:xfrm>
            <a:off x="4888775" y="2002251"/>
            <a:ext cx="14670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(a0,a1,a3,a4,)</a:t>
            </a:r>
            <a:endParaRPr sz="18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17"/>
          <p:cNvSpPr txBox="1"/>
          <p:nvPr/>
        </p:nvSpPr>
        <p:spPr>
          <a:xfrm>
            <a:off x="6793775" y="1823309"/>
            <a:ext cx="146706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(a0,a1,a3,a4,)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17"/>
          <p:cNvSpPr/>
          <p:nvPr/>
        </p:nvSpPr>
        <p:spPr>
          <a:xfrm>
            <a:off x="4749407" y="1323956"/>
            <a:ext cx="112402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(a0,a1,a5)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17"/>
          <p:cNvSpPr txBox="1"/>
          <p:nvPr/>
        </p:nvSpPr>
        <p:spPr>
          <a:xfrm>
            <a:off x="1497699" y="1844439"/>
            <a:ext cx="1409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(a0,a1,a3,a4)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4" name="Google Shape;554;p17"/>
          <p:cNvSpPr txBox="1"/>
          <p:nvPr/>
        </p:nvSpPr>
        <p:spPr>
          <a:xfrm>
            <a:off x="3050926" y="1374081"/>
            <a:ext cx="140936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(a0,a1,a3,a4)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17"/>
          <p:cNvSpPr txBox="1"/>
          <p:nvPr/>
        </p:nvSpPr>
        <p:spPr>
          <a:xfrm>
            <a:off x="4388245" y="2741123"/>
            <a:ext cx="8386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(a3,a4)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17"/>
          <p:cNvSpPr/>
          <p:nvPr/>
        </p:nvSpPr>
        <p:spPr>
          <a:xfrm>
            <a:off x="3675792" y="2783091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a0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17"/>
          <p:cNvSpPr/>
          <p:nvPr/>
        </p:nvSpPr>
        <p:spPr>
          <a:xfrm>
            <a:off x="2798772" y="2263811"/>
            <a:ext cx="228922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(a0,a1,a3,a4)</a:t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504266C-38C7-4F68-906F-98129AC61E5A}"/>
              </a:ext>
            </a:extLst>
          </p:cNvPr>
          <p:cNvSpPr/>
          <p:nvPr/>
        </p:nvSpPr>
        <p:spPr>
          <a:xfrm>
            <a:off x="5043340" y="208549"/>
            <a:ext cx="3327662" cy="3627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Not In Syllabus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C267AE-5AA5-188B-F5C7-3F7DE291F7D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CBD17B-DAA2-7591-D04B-801A8B681E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ECB5A7-E284-44BF-B984-C645BE28C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Several recursive calls from a recursive function.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Difficult to use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memoization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52898-A4C3-47A4-BCED-6726D014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A8B06F-FE4E-4CD4-B0DE-2D716E2F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7A15EF-BFF4-4BE8-B8B8-93AB71EBF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this approach</a:t>
            </a:r>
          </a:p>
        </p:txBody>
      </p:sp>
    </p:spTree>
    <p:extLst>
      <p:ext uri="{BB962C8B-B14F-4D97-AF65-F5344CB8AC3E}">
        <p14:creationId xmlns:p14="http://schemas.microsoft.com/office/powerpoint/2010/main" val="3753187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775B8E-B62D-451A-A795-2E12B9CD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As we saw, we have to solve many recursive problems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How can we reduce our work 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i.e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 solve this problem by making less choices?)</a:t>
            </a:r>
          </a:p>
          <a:p>
            <a:pPr marL="228600" marR="0" lvl="0" indent="-508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Now let’s think greedily.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We are trying to select the maximum possible activities that do not overlap.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Let us 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reframe the problem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18E49-7639-47D6-BC67-D55E29CA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23597-7C73-44CA-A0A6-4223E6F5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CBB07D-8DA4-48BF-A775-CBE4EE7F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move on to the Greedy strategy of Greedy</a:t>
            </a:r>
          </a:p>
        </p:txBody>
      </p:sp>
    </p:spTree>
    <p:extLst>
      <p:ext uri="{BB962C8B-B14F-4D97-AF65-F5344CB8AC3E}">
        <p14:creationId xmlns:p14="http://schemas.microsoft.com/office/powerpoint/2010/main" val="4038334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4CBFF-11A6-4D66-8F7C-E8364A5F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3D7F4-5937-444A-A200-1528D300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741343-B9DA-458C-B593-E492D4468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Lots of overlapping tasks</a:t>
            </a:r>
          </a:p>
        </p:txBody>
      </p:sp>
      <p:sp>
        <p:nvSpPr>
          <p:cNvPr id="8" name="Google Shape;607;p22">
            <a:extLst>
              <a:ext uri="{FF2B5EF4-FFF2-40B4-BE49-F238E27FC236}">
                <a16:creationId xmlns:a16="http://schemas.microsoft.com/office/drawing/2014/main" id="{82FF732C-A1AD-4EC9-8334-473AF90CE93F}"/>
              </a:ext>
            </a:extLst>
          </p:cNvPr>
          <p:cNvSpPr/>
          <p:nvPr/>
        </p:nvSpPr>
        <p:spPr>
          <a:xfrm>
            <a:off x="2400064" y="1940140"/>
            <a:ext cx="7720553" cy="33653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608;p22">
            <a:extLst>
              <a:ext uri="{FF2B5EF4-FFF2-40B4-BE49-F238E27FC236}">
                <a16:creationId xmlns:a16="http://schemas.microsoft.com/office/drawing/2014/main" id="{AD377BCB-4B91-4CFC-82A9-10F51126EE3A}"/>
              </a:ext>
            </a:extLst>
          </p:cNvPr>
          <p:cNvSpPr/>
          <p:nvPr/>
        </p:nvSpPr>
        <p:spPr>
          <a:xfrm>
            <a:off x="2654588" y="2308170"/>
            <a:ext cx="2139885" cy="499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Task1 (1-4)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609;p22">
            <a:extLst>
              <a:ext uri="{FF2B5EF4-FFF2-40B4-BE49-F238E27FC236}">
                <a16:creationId xmlns:a16="http://schemas.microsoft.com/office/drawing/2014/main" id="{62A979D4-E97E-42A6-B932-2A1429069B1C}"/>
              </a:ext>
            </a:extLst>
          </p:cNvPr>
          <p:cNvSpPr/>
          <p:nvPr/>
        </p:nvSpPr>
        <p:spPr>
          <a:xfrm>
            <a:off x="2654587" y="2926010"/>
            <a:ext cx="2139885" cy="499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Task2(3-5)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610;p22">
            <a:extLst>
              <a:ext uri="{FF2B5EF4-FFF2-40B4-BE49-F238E27FC236}">
                <a16:creationId xmlns:a16="http://schemas.microsoft.com/office/drawing/2014/main" id="{BFC3D9FD-8877-4899-AAE1-1950E3E7BED4}"/>
              </a:ext>
            </a:extLst>
          </p:cNvPr>
          <p:cNvSpPr/>
          <p:nvPr/>
        </p:nvSpPr>
        <p:spPr>
          <a:xfrm>
            <a:off x="2654582" y="3693695"/>
            <a:ext cx="2139885" cy="499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Task3(0-6)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611;p22">
            <a:extLst>
              <a:ext uri="{FF2B5EF4-FFF2-40B4-BE49-F238E27FC236}">
                <a16:creationId xmlns:a16="http://schemas.microsoft.com/office/drawing/2014/main" id="{8E4A065F-FE34-4937-AED1-814F2E6CC75F}"/>
              </a:ext>
            </a:extLst>
          </p:cNvPr>
          <p:cNvSpPr/>
          <p:nvPr/>
        </p:nvSpPr>
        <p:spPr>
          <a:xfrm>
            <a:off x="2654583" y="4411501"/>
            <a:ext cx="2139885" cy="499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Task4(5-7)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612;p22">
            <a:extLst>
              <a:ext uri="{FF2B5EF4-FFF2-40B4-BE49-F238E27FC236}">
                <a16:creationId xmlns:a16="http://schemas.microsoft.com/office/drawing/2014/main" id="{F6E48022-B1B9-4EB1-BBE7-7F655E0CDAE6}"/>
              </a:ext>
            </a:extLst>
          </p:cNvPr>
          <p:cNvSpPr/>
          <p:nvPr/>
        </p:nvSpPr>
        <p:spPr>
          <a:xfrm>
            <a:off x="5140515" y="2318750"/>
            <a:ext cx="2139885" cy="499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Task5(3-9)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613;p22">
            <a:extLst>
              <a:ext uri="{FF2B5EF4-FFF2-40B4-BE49-F238E27FC236}">
                <a16:creationId xmlns:a16="http://schemas.microsoft.com/office/drawing/2014/main" id="{0B6C7299-EA3C-49FA-B996-A660F6B838DD}"/>
              </a:ext>
            </a:extLst>
          </p:cNvPr>
          <p:cNvSpPr/>
          <p:nvPr/>
        </p:nvSpPr>
        <p:spPr>
          <a:xfrm>
            <a:off x="5140514" y="3031242"/>
            <a:ext cx="2139885" cy="499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Task6(5-9)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614;p22">
            <a:extLst>
              <a:ext uri="{FF2B5EF4-FFF2-40B4-BE49-F238E27FC236}">
                <a16:creationId xmlns:a16="http://schemas.microsoft.com/office/drawing/2014/main" id="{592DB7C1-298C-4907-9566-E30B019C5193}"/>
              </a:ext>
            </a:extLst>
          </p:cNvPr>
          <p:cNvSpPr/>
          <p:nvPr/>
        </p:nvSpPr>
        <p:spPr>
          <a:xfrm>
            <a:off x="5140514" y="3693695"/>
            <a:ext cx="2139885" cy="499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Task7(6-10)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615;p22">
            <a:extLst>
              <a:ext uri="{FF2B5EF4-FFF2-40B4-BE49-F238E27FC236}">
                <a16:creationId xmlns:a16="http://schemas.microsoft.com/office/drawing/2014/main" id="{5AEB0297-13DF-48B0-9212-B37B50650644}"/>
              </a:ext>
            </a:extLst>
          </p:cNvPr>
          <p:cNvSpPr/>
          <p:nvPr/>
        </p:nvSpPr>
        <p:spPr>
          <a:xfrm>
            <a:off x="5140514" y="4436489"/>
            <a:ext cx="2139885" cy="499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Task8(8-11)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616;p22">
            <a:extLst>
              <a:ext uri="{FF2B5EF4-FFF2-40B4-BE49-F238E27FC236}">
                <a16:creationId xmlns:a16="http://schemas.microsoft.com/office/drawing/2014/main" id="{0186B38E-1E61-4934-8B78-A961CB585175}"/>
              </a:ext>
            </a:extLst>
          </p:cNvPr>
          <p:cNvSpPr/>
          <p:nvPr/>
        </p:nvSpPr>
        <p:spPr>
          <a:xfrm>
            <a:off x="7626442" y="2318750"/>
            <a:ext cx="2139885" cy="499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Task9(8-12)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617;p22">
            <a:extLst>
              <a:ext uri="{FF2B5EF4-FFF2-40B4-BE49-F238E27FC236}">
                <a16:creationId xmlns:a16="http://schemas.microsoft.com/office/drawing/2014/main" id="{82A2365D-47C3-45B3-B115-D9D535705737}"/>
              </a:ext>
            </a:extLst>
          </p:cNvPr>
          <p:cNvSpPr/>
          <p:nvPr/>
        </p:nvSpPr>
        <p:spPr>
          <a:xfrm>
            <a:off x="7626442" y="3064671"/>
            <a:ext cx="2139885" cy="499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Task10(2-14)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618;p22">
            <a:extLst>
              <a:ext uri="{FF2B5EF4-FFF2-40B4-BE49-F238E27FC236}">
                <a16:creationId xmlns:a16="http://schemas.microsoft.com/office/drawing/2014/main" id="{E327EBDE-6FBD-449E-A8CD-EACDED23C1ED}"/>
              </a:ext>
            </a:extLst>
          </p:cNvPr>
          <p:cNvSpPr/>
          <p:nvPr/>
        </p:nvSpPr>
        <p:spPr>
          <a:xfrm>
            <a:off x="7626442" y="3810592"/>
            <a:ext cx="2139885" cy="499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Task11(12-16)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386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0562F9-5632-46F6-9B02-72075DDD6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We need to select activities,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that can leave out more time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for the other activities.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That is the best activity to select at a time is the one that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has the earliest finish time at the moment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This has to be the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first activity (after being sorted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as per finish time)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Choosing out the first activity with the earliest finish time will leave out more room for other activities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Thus we can frame the function like this: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S(1,n)=1+S(</a:t>
            </a:r>
            <a:r>
              <a:rPr kumimoji="0" 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x,n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X is a non-overlapping activity that does not overlap with activity 1 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And it is the non-overlapping activity with the earliest finish time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7EF2B-EBCE-4EBA-A8BD-7DF486F8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D13D5-2194-44F5-9CB8-ADF8D7815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AFDA52E-46FC-4677-904B-9FE74BD6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move on to the Greedy strategy</a:t>
            </a:r>
          </a:p>
        </p:txBody>
      </p:sp>
    </p:spTree>
    <p:extLst>
      <p:ext uri="{BB962C8B-B14F-4D97-AF65-F5344CB8AC3E}">
        <p14:creationId xmlns:p14="http://schemas.microsoft.com/office/powerpoint/2010/main" val="124379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4CAED8-53EA-49A8-8188-525093C05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We have seen that optimization problems are solved in several steps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dirty="0"/>
          </a:p>
          <a:p>
            <a:pPr marL="4572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dirty="0"/>
              <a:t>There are different ways in which we can solve optimization problems: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Dynamic Programming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Greedy Method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/>
              <a:t>Branch and Bound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7F5294-CCB9-4D11-BC2B-97BB7CA3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43747-AE71-4E02-B734-6ED5776C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FD1A6C-2472-4578-A9AB-1852A25D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been solving optimization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960322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4"/>
          <p:cNvSpPr txBox="1">
            <a:spLocks noGrp="1"/>
          </p:cNvSpPr>
          <p:nvPr>
            <p:ph type="title"/>
          </p:nvPr>
        </p:nvSpPr>
        <p:spPr>
          <a:xfrm>
            <a:off x="2346384" y="23304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Timeline</a:t>
            </a:r>
            <a:endParaRPr/>
          </a:p>
        </p:txBody>
      </p:sp>
      <p:pic>
        <p:nvPicPr>
          <p:cNvPr id="630" name="Google Shape;630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r="25901" b="5165"/>
          <a:stretch/>
        </p:blipFill>
        <p:spPr>
          <a:xfrm>
            <a:off x="1067024" y="233045"/>
            <a:ext cx="8836200" cy="58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24"/>
          <p:cNvSpPr/>
          <p:nvPr/>
        </p:nvSpPr>
        <p:spPr>
          <a:xfrm>
            <a:off x="2234048" y="4996101"/>
            <a:ext cx="490194" cy="90497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1-4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2" name="Google Shape;632;p24"/>
          <p:cNvSpPr/>
          <p:nvPr/>
        </p:nvSpPr>
        <p:spPr>
          <a:xfrm>
            <a:off x="2867216" y="4706619"/>
            <a:ext cx="490194" cy="64770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3-5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24"/>
          <p:cNvSpPr/>
          <p:nvPr/>
        </p:nvSpPr>
        <p:spPr>
          <a:xfrm>
            <a:off x="3500384" y="4430494"/>
            <a:ext cx="490194" cy="168739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0-6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24"/>
          <p:cNvSpPr/>
          <p:nvPr/>
        </p:nvSpPr>
        <p:spPr>
          <a:xfrm>
            <a:off x="4133552" y="4150359"/>
            <a:ext cx="490194" cy="64770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5-7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24"/>
          <p:cNvSpPr/>
          <p:nvPr/>
        </p:nvSpPr>
        <p:spPr>
          <a:xfrm>
            <a:off x="4809338" y="3582671"/>
            <a:ext cx="490194" cy="17716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3-9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4"/>
          <p:cNvSpPr/>
          <p:nvPr/>
        </p:nvSpPr>
        <p:spPr>
          <a:xfrm>
            <a:off x="5485124" y="3544669"/>
            <a:ext cx="490194" cy="11619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5-9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4"/>
          <p:cNvSpPr/>
          <p:nvPr/>
        </p:nvSpPr>
        <p:spPr>
          <a:xfrm>
            <a:off x="6160910" y="3296921"/>
            <a:ext cx="490194" cy="113357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6-10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4"/>
          <p:cNvSpPr/>
          <p:nvPr/>
        </p:nvSpPr>
        <p:spPr>
          <a:xfrm>
            <a:off x="6836696" y="2981961"/>
            <a:ext cx="490194" cy="8534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8-11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4"/>
          <p:cNvSpPr/>
          <p:nvPr/>
        </p:nvSpPr>
        <p:spPr>
          <a:xfrm>
            <a:off x="7558202" y="2809240"/>
            <a:ext cx="490194" cy="102616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8-12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4"/>
          <p:cNvSpPr/>
          <p:nvPr/>
        </p:nvSpPr>
        <p:spPr>
          <a:xfrm>
            <a:off x="8192377" y="2128520"/>
            <a:ext cx="490194" cy="341502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2-14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24"/>
          <p:cNvSpPr/>
          <p:nvPr/>
        </p:nvSpPr>
        <p:spPr>
          <a:xfrm>
            <a:off x="8782482" y="1676401"/>
            <a:ext cx="490194" cy="113284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12-16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2" name="Google Shape;642;p24"/>
          <p:cNvCxnSpPr/>
          <p:nvPr/>
        </p:nvCxnSpPr>
        <p:spPr>
          <a:xfrm>
            <a:off x="1681273" y="4995329"/>
            <a:ext cx="8349673" cy="0"/>
          </a:xfrm>
          <a:prstGeom prst="straightConnector1">
            <a:avLst/>
          </a:prstGeom>
          <a:noFill/>
          <a:ln w="38100" cap="flat" cmpd="sng">
            <a:solidFill>
              <a:srgbClr val="171616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643" name="Google Shape;643;p24"/>
          <p:cNvSpPr txBox="1"/>
          <p:nvPr/>
        </p:nvSpPr>
        <p:spPr>
          <a:xfrm>
            <a:off x="2269332" y="4521953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24"/>
          <p:cNvSpPr txBox="1"/>
          <p:nvPr/>
        </p:nvSpPr>
        <p:spPr>
          <a:xfrm>
            <a:off x="2906167" y="4296976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5" name="Google Shape;645;p24"/>
          <p:cNvSpPr txBox="1"/>
          <p:nvPr/>
        </p:nvSpPr>
        <p:spPr>
          <a:xfrm>
            <a:off x="3543002" y="4071999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6" name="Google Shape;646;p24"/>
          <p:cNvSpPr txBox="1"/>
          <p:nvPr/>
        </p:nvSpPr>
        <p:spPr>
          <a:xfrm>
            <a:off x="4179837" y="3847022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24"/>
          <p:cNvSpPr txBox="1"/>
          <p:nvPr/>
        </p:nvSpPr>
        <p:spPr>
          <a:xfrm>
            <a:off x="4854187" y="3251701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a5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24"/>
          <p:cNvSpPr txBox="1"/>
          <p:nvPr/>
        </p:nvSpPr>
        <p:spPr>
          <a:xfrm>
            <a:off x="5517306" y="3067035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a6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24"/>
          <p:cNvSpPr txBox="1"/>
          <p:nvPr/>
        </p:nvSpPr>
        <p:spPr>
          <a:xfrm>
            <a:off x="6193092" y="2867137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a7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24"/>
          <p:cNvSpPr txBox="1"/>
          <p:nvPr/>
        </p:nvSpPr>
        <p:spPr>
          <a:xfrm>
            <a:off x="6868878" y="2667239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a8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24"/>
          <p:cNvSpPr txBox="1"/>
          <p:nvPr/>
        </p:nvSpPr>
        <p:spPr>
          <a:xfrm>
            <a:off x="7544664" y="2467341"/>
            <a:ext cx="4122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a9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24"/>
          <p:cNvSpPr txBox="1"/>
          <p:nvPr/>
        </p:nvSpPr>
        <p:spPr>
          <a:xfrm>
            <a:off x="8172818" y="1814592"/>
            <a:ext cx="5293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a10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3" name="Google Shape;653;p24"/>
          <p:cNvSpPr txBox="1"/>
          <p:nvPr/>
        </p:nvSpPr>
        <p:spPr>
          <a:xfrm>
            <a:off x="8743364" y="1278719"/>
            <a:ext cx="5293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a11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9C9753D-FAC6-A776-B888-F8676CF7C6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3281C-5FF5-D963-D255-E05D4735C5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25"/>
          <p:cNvSpPr/>
          <p:nvPr/>
        </p:nvSpPr>
        <p:spPr>
          <a:xfrm>
            <a:off x="7308005" y="2299341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S(1,n)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25"/>
          <p:cNvSpPr/>
          <p:nvPr/>
        </p:nvSpPr>
        <p:spPr>
          <a:xfrm>
            <a:off x="5784005" y="3905495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S(4,n)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0" name="Google Shape;660;p25"/>
          <p:cNvCxnSpPr>
            <a:stCxn id="658" idx="2"/>
            <a:endCxn id="659" idx="0"/>
          </p:cNvCxnSpPr>
          <p:nvPr/>
        </p:nvCxnSpPr>
        <p:spPr>
          <a:xfrm flipH="1">
            <a:off x="6546005" y="2844773"/>
            <a:ext cx="1524000" cy="1060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1" name="Google Shape;661;p25"/>
          <p:cNvSpPr txBox="1"/>
          <p:nvPr/>
        </p:nvSpPr>
        <p:spPr>
          <a:xfrm>
            <a:off x="6515979" y="2831689"/>
            <a:ext cx="61106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2" name="Google Shape;662;p25"/>
          <p:cNvCxnSpPr>
            <a:stCxn id="659" idx="2"/>
            <a:endCxn id="663" idx="0"/>
          </p:cNvCxnSpPr>
          <p:nvPr/>
        </p:nvCxnSpPr>
        <p:spPr>
          <a:xfrm flipH="1">
            <a:off x="5451905" y="4450927"/>
            <a:ext cx="1094100" cy="1099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4" name="Google Shape;664;p25"/>
          <p:cNvSpPr txBox="1"/>
          <p:nvPr/>
        </p:nvSpPr>
        <p:spPr>
          <a:xfrm>
            <a:off x="5373959" y="4482263"/>
            <a:ext cx="61106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5" name="Google Shape;665;p25"/>
          <p:cNvCxnSpPr>
            <a:stCxn id="659" idx="2"/>
          </p:cNvCxnSpPr>
          <p:nvPr/>
        </p:nvCxnSpPr>
        <p:spPr>
          <a:xfrm>
            <a:off x="6546005" y="4450927"/>
            <a:ext cx="991500" cy="1303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6" name="Google Shape;666;p25"/>
          <p:cNvSpPr txBox="1"/>
          <p:nvPr/>
        </p:nvSpPr>
        <p:spPr>
          <a:xfrm>
            <a:off x="7056356" y="4916003"/>
            <a:ext cx="61106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7" name="Google Shape;667;p25"/>
          <p:cNvCxnSpPr>
            <a:stCxn id="659" idx="2"/>
          </p:cNvCxnSpPr>
          <p:nvPr/>
        </p:nvCxnSpPr>
        <p:spPr>
          <a:xfrm>
            <a:off x="6546005" y="4450927"/>
            <a:ext cx="2319300" cy="769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8" name="Google Shape;668;p25"/>
          <p:cNvSpPr txBox="1"/>
          <p:nvPr/>
        </p:nvSpPr>
        <p:spPr>
          <a:xfrm rot="-2664137">
            <a:off x="7483788" y="5190763"/>
            <a:ext cx="1076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………….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25"/>
          <p:cNvSpPr txBox="1"/>
          <p:nvPr/>
        </p:nvSpPr>
        <p:spPr>
          <a:xfrm>
            <a:off x="7537621" y="4360823"/>
            <a:ext cx="76655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25"/>
          <p:cNvSpPr/>
          <p:nvPr/>
        </p:nvSpPr>
        <p:spPr>
          <a:xfrm>
            <a:off x="4689867" y="5550279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S(8,n)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0" name="Google Shape;670;p25"/>
          <p:cNvSpPr/>
          <p:nvPr/>
        </p:nvSpPr>
        <p:spPr>
          <a:xfrm>
            <a:off x="6930282" y="4794244"/>
            <a:ext cx="393525" cy="393207"/>
          </a:xfrm>
          <a:prstGeom prst="noSmoking">
            <a:avLst>
              <a:gd name="adj" fmla="val 1875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5"/>
          <p:cNvSpPr/>
          <p:nvPr/>
        </p:nvSpPr>
        <p:spPr>
          <a:xfrm>
            <a:off x="7416308" y="4304929"/>
            <a:ext cx="393525" cy="393207"/>
          </a:xfrm>
          <a:prstGeom prst="noSmoking">
            <a:avLst>
              <a:gd name="adj" fmla="val 1875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2" name="Google Shape;672;p25"/>
          <p:cNvSpPr txBox="1"/>
          <p:nvPr/>
        </p:nvSpPr>
        <p:spPr>
          <a:xfrm>
            <a:off x="2272740" y="1049631"/>
            <a:ext cx="21026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Finishes later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25"/>
          <p:cNvSpPr/>
          <p:nvPr/>
        </p:nvSpPr>
        <p:spPr>
          <a:xfrm>
            <a:off x="1849657" y="1078350"/>
            <a:ext cx="393525" cy="393207"/>
          </a:xfrm>
          <a:prstGeom prst="noSmoking">
            <a:avLst>
              <a:gd name="adj" fmla="val 1875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4" name="Google Shape;674;p25"/>
          <p:cNvCxnSpPr>
            <a:stCxn id="658" idx="2"/>
          </p:cNvCxnSpPr>
          <p:nvPr/>
        </p:nvCxnSpPr>
        <p:spPr>
          <a:xfrm>
            <a:off x="8070005" y="2844773"/>
            <a:ext cx="1211700" cy="160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75" name="Google Shape;675;p25"/>
          <p:cNvSpPr txBox="1"/>
          <p:nvPr/>
        </p:nvSpPr>
        <p:spPr>
          <a:xfrm>
            <a:off x="8547101" y="3580199"/>
            <a:ext cx="61106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6" name="Google Shape;676;p25"/>
          <p:cNvCxnSpPr>
            <a:stCxn id="658" idx="2"/>
          </p:cNvCxnSpPr>
          <p:nvPr/>
        </p:nvCxnSpPr>
        <p:spPr>
          <a:xfrm>
            <a:off x="8070005" y="2844773"/>
            <a:ext cx="2286000" cy="1039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77" name="Google Shape;677;p25"/>
          <p:cNvSpPr txBox="1"/>
          <p:nvPr/>
        </p:nvSpPr>
        <p:spPr>
          <a:xfrm rot="-2664137">
            <a:off x="9132800" y="3790368"/>
            <a:ext cx="8915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………….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25"/>
          <p:cNvSpPr/>
          <p:nvPr/>
        </p:nvSpPr>
        <p:spPr>
          <a:xfrm>
            <a:off x="8421027" y="3458440"/>
            <a:ext cx="393525" cy="393207"/>
          </a:xfrm>
          <a:prstGeom prst="noSmoking">
            <a:avLst>
              <a:gd name="adj" fmla="val 1875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25"/>
          <p:cNvSpPr/>
          <p:nvPr/>
        </p:nvSpPr>
        <p:spPr>
          <a:xfrm>
            <a:off x="8907053" y="2969125"/>
            <a:ext cx="393525" cy="393207"/>
          </a:xfrm>
          <a:prstGeom prst="noSmoking">
            <a:avLst>
              <a:gd name="adj" fmla="val 1875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25"/>
          <p:cNvSpPr txBox="1"/>
          <p:nvPr/>
        </p:nvSpPr>
        <p:spPr>
          <a:xfrm>
            <a:off x="9311382" y="2797477"/>
            <a:ext cx="61106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25"/>
          <p:cNvSpPr txBox="1"/>
          <p:nvPr/>
        </p:nvSpPr>
        <p:spPr>
          <a:xfrm>
            <a:off x="1769358" y="1748400"/>
            <a:ext cx="505927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activities are sorted as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their finish time.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76ABE6-6ABB-B599-E91F-65508E0D250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7A7B05-6BC1-406C-8A1D-428EEF7A37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2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5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activity selection problem</a:t>
            </a:r>
            <a:endParaRPr/>
          </a:p>
        </p:txBody>
      </p:sp>
      <p:sp>
        <p:nvSpPr>
          <p:cNvPr id="687" name="Google Shape;687;p26"/>
          <p:cNvSpPr/>
          <p:nvPr/>
        </p:nvSpPr>
        <p:spPr>
          <a:xfrm>
            <a:off x="4961734" y="1538045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S(1,n)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8" name="Google Shape;688;p26"/>
          <p:cNvSpPr/>
          <p:nvPr/>
        </p:nvSpPr>
        <p:spPr>
          <a:xfrm>
            <a:off x="4961734" y="2571034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S(4,n)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9" name="Google Shape;689;p26"/>
          <p:cNvCxnSpPr>
            <a:stCxn id="687" idx="2"/>
            <a:endCxn id="688" idx="0"/>
          </p:cNvCxnSpPr>
          <p:nvPr/>
        </p:nvCxnSpPr>
        <p:spPr>
          <a:xfrm>
            <a:off x="5723734" y="2083477"/>
            <a:ext cx="0" cy="487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90" name="Google Shape;690;p26"/>
          <p:cNvCxnSpPr>
            <a:stCxn id="688" idx="2"/>
            <a:endCxn id="691" idx="0"/>
          </p:cNvCxnSpPr>
          <p:nvPr/>
        </p:nvCxnSpPr>
        <p:spPr>
          <a:xfrm>
            <a:off x="5723734" y="3116466"/>
            <a:ext cx="0" cy="55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92" name="Google Shape;692;p26"/>
          <p:cNvSpPr txBox="1"/>
          <p:nvPr/>
        </p:nvSpPr>
        <p:spPr>
          <a:xfrm>
            <a:off x="5705634" y="1951462"/>
            <a:ext cx="4235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1" name="Google Shape;691;p26"/>
          <p:cNvSpPr/>
          <p:nvPr/>
        </p:nvSpPr>
        <p:spPr>
          <a:xfrm>
            <a:off x="4961734" y="3670091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S(8,n)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26"/>
          <p:cNvSpPr txBox="1"/>
          <p:nvPr/>
        </p:nvSpPr>
        <p:spPr>
          <a:xfrm>
            <a:off x="5784711" y="3148886"/>
            <a:ext cx="4235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4" name="Google Shape;694;p26"/>
          <p:cNvCxnSpPr>
            <a:stCxn id="691" idx="2"/>
            <a:endCxn id="695" idx="0"/>
          </p:cNvCxnSpPr>
          <p:nvPr/>
        </p:nvCxnSpPr>
        <p:spPr>
          <a:xfrm>
            <a:off x="5723734" y="4215523"/>
            <a:ext cx="7200" cy="51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95" name="Google Shape;695;p26"/>
          <p:cNvSpPr/>
          <p:nvPr/>
        </p:nvSpPr>
        <p:spPr>
          <a:xfrm>
            <a:off x="4968872" y="4727072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S(11,n)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6" name="Google Shape;696;p26"/>
          <p:cNvSpPr txBox="1"/>
          <p:nvPr/>
        </p:nvSpPr>
        <p:spPr>
          <a:xfrm>
            <a:off x="5736259" y="4226331"/>
            <a:ext cx="4106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7" name="Google Shape;697;p26"/>
          <p:cNvCxnSpPr>
            <a:stCxn id="695" idx="2"/>
            <a:endCxn id="698" idx="0"/>
          </p:cNvCxnSpPr>
          <p:nvPr/>
        </p:nvCxnSpPr>
        <p:spPr>
          <a:xfrm>
            <a:off x="5730872" y="5272504"/>
            <a:ext cx="7200" cy="55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98" name="Google Shape;698;p26"/>
          <p:cNvSpPr/>
          <p:nvPr/>
        </p:nvSpPr>
        <p:spPr>
          <a:xfrm>
            <a:off x="4976010" y="5826129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S(12,n)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9" name="Google Shape;699;p26"/>
          <p:cNvSpPr txBox="1"/>
          <p:nvPr/>
        </p:nvSpPr>
        <p:spPr>
          <a:xfrm>
            <a:off x="5767569" y="5318484"/>
            <a:ext cx="4892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0" name="Google Shape;700;p26"/>
          <p:cNvSpPr txBox="1"/>
          <p:nvPr/>
        </p:nvSpPr>
        <p:spPr>
          <a:xfrm>
            <a:off x="5954730" y="5570575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26"/>
          <p:cNvSpPr txBox="1"/>
          <p:nvPr/>
        </p:nvSpPr>
        <p:spPr>
          <a:xfrm>
            <a:off x="5373296" y="2017409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02" name="Google Shape;702;p26"/>
          <p:cNvSpPr txBox="1"/>
          <p:nvPr/>
        </p:nvSpPr>
        <p:spPr>
          <a:xfrm>
            <a:off x="5298272" y="3185436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03" name="Google Shape;703;p26"/>
          <p:cNvSpPr txBox="1"/>
          <p:nvPr/>
        </p:nvSpPr>
        <p:spPr>
          <a:xfrm>
            <a:off x="5333661" y="4262868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04" name="Google Shape;704;p26"/>
          <p:cNvSpPr txBox="1"/>
          <p:nvPr/>
        </p:nvSpPr>
        <p:spPr>
          <a:xfrm>
            <a:off x="5296215" y="5356109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05" name="Google Shape;705;p26"/>
          <p:cNvSpPr txBox="1"/>
          <p:nvPr/>
        </p:nvSpPr>
        <p:spPr>
          <a:xfrm>
            <a:off x="5976870" y="4476951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706" name="Google Shape;706;p26"/>
          <p:cNvSpPr txBox="1"/>
          <p:nvPr/>
        </p:nvSpPr>
        <p:spPr>
          <a:xfrm>
            <a:off x="5943612" y="3392983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26"/>
          <p:cNvSpPr txBox="1"/>
          <p:nvPr/>
        </p:nvSpPr>
        <p:spPr>
          <a:xfrm>
            <a:off x="5943612" y="2323020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08" name="Google Shape;708;p26"/>
          <p:cNvSpPr txBox="1"/>
          <p:nvPr/>
        </p:nvSpPr>
        <p:spPr>
          <a:xfrm>
            <a:off x="5924495" y="1284223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26"/>
          <p:cNvSpPr txBox="1"/>
          <p:nvPr/>
        </p:nvSpPr>
        <p:spPr>
          <a:xfrm>
            <a:off x="6492872" y="4419482"/>
            <a:ext cx="9460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{a11}</a:t>
            </a:r>
            <a:endParaRPr sz="2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26"/>
          <p:cNvSpPr txBox="1"/>
          <p:nvPr/>
        </p:nvSpPr>
        <p:spPr>
          <a:xfrm>
            <a:off x="6426504" y="3313838"/>
            <a:ext cx="13901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{a8,a11}</a:t>
            </a:r>
            <a:endParaRPr sz="2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1" name="Google Shape;711;p26"/>
          <p:cNvSpPr txBox="1"/>
          <p:nvPr/>
        </p:nvSpPr>
        <p:spPr>
          <a:xfrm>
            <a:off x="6403855" y="2213327"/>
            <a:ext cx="18341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{a3,a8,a11}</a:t>
            </a:r>
            <a:endParaRPr sz="2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p26"/>
          <p:cNvSpPr txBox="1"/>
          <p:nvPr/>
        </p:nvSpPr>
        <p:spPr>
          <a:xfrm>
            <a:off x="6426504" y="1300748"/>
            <a:ext cx="22781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{a1,a3,a8,a11}</a:t>
            </a:r>
            <a:endParaRPr sz="2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A74404-A0C8-7098-9D30-9D60393693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5CC77A-4B89-E40A-CE75-1894BB2F85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Recursive Equation</a:t>
            </a:r>
            <a:endParaRPr/>
          </a:p>
        </p:txBody>
      </p:sp>
      <p:pic>
        <p:nvPicPr>
          <p:cNvPr id="718" name="Google Shape;718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2155907"/>
            <a:ext cx="10719829" cy="3298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6669A9-0B43-0EDC-054A-F068D4A0D1F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E4F6C6-B0F6-7F14-55F7-7240168ABB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Activity-Selection Problem Greedy Approach</a:t>
            </a:r>
            <a:endParaRPr/>
          </a:p>
        </p:txBody>
      </p:sp>
      <p:graphicFrame>
        <p:nvGraphicFramePr>
          <p:cNvPr id="754" name="Google Shape;754;p31"/>
          <p:cNvGraphicFramePr/>
          <p:nvPr/>
        </p:nvGraphicFramePr>
        <p:xfrm>
          <a:off x="949960" y="2130425"/>
          <a:ext cx="9706800" cy="1112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08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08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08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08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i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start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3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8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end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5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7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9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10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11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12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16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55" name="Google Shape;755;p31"/>
          <p:cNvSpPr/>
          <p:nvPr/>
        </p:nvSpPr>
        <p:spPr>
          <a:xfrm rot="10800000">
            <a:off x="1717040" y="3277552"/>
            <a:ext cx="619760" cy="66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31"/>
          <p:cNvSpPr/>
          <p:nvPr/>
        </p:nvSpPr>
        <p:spPr>
          <a:xfrm rot="10800000">
            <a:off x="4165600" y="3284856"/>
            <a:ext cx="619760" cy="66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31"/>
          <p:cNvSpPr/>
          <p:nvPr/>
        </p:nvSpPr>
        <p:spPr>
          <a:xfrm>
            <a:off x="1717040" y="2032000"/>
            <a:ext cx="782320" cy="1210945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31"/>
          <p:cNvSpPr/>
          <p:nvPr/>
        </p:nvSpPr>
        <p:spPr>
          <a:xfrm>
            <a:off x="4165599" y="2066607"/>
            <a:ext cx="782320" cy="1210945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p31"/>
          <p:cNvSpPr txBox="1"/>
          <p:nvPr/>
        </p:nvSpPr>
        <p:spPr>
          <a:xfrm>
            <a:off x="1882489" y="3972530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31"/>
          <p:cNvSpPr txBox="1"/>
          <p:nvPr/>
        </p:nvSpPr>
        <p:spPr>
          <a:xfrm>
            <a:off x="4341211" y="393795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31"/>
          <p:cNvSpPr/>
          <p:nvPr/>
        </p:nvSpPr>
        <p:spPr>
          <a:xfrm>
            <a:off x="2499360" y="1280160"/>
            <a:ext cx="655320" cy="7864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31"/>
          <p:cNvSpPr/>
          <p:nvPr/>
        </p:nvSpPr>
        <p:spPr>
          <a:xfrm>
            <a:off x="3388680" y="1266508"/>
            <a:ext cx="655320" cy="7864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31"/>
          <p:cNvSpPr/>
          <p:nvPr/>
        </p:nvSpPr>
        <p:spPr>
          <a:xfrm>
            <a:off x="4272300" y="1230947"/>
            <a:ext cx="655320" cy="7864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31"/>
          <p:cNvSpPr/>
          <p:nvPr/>
        </p:nvSpPr>
        <p:spPr>
          <a:xfrm>
            <a:off x="5105745" y="1251267"/>
            <a:ext cx="655320" cy="7864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31"/>
          <p:cNvSpPr/>
          <p:nvPr/>
        </p:nvSpPr>
        <p:spPr>
          <a:xfrm>
            <a:off x="5928533" y="1280478"/>
            <a:ext cx="655320" cy="7864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31"/>
          <p:cNvSpPr/>
          <p:nvPr/>
        </p:nvSpPr>
        <p:spPr>
          <a:xfrm>
            <a:off x="6629455" y="1266507"/>
            <a:ext cx="655320" cy="7864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31"/>
          <p:cNvSpPr/>
          <p:nvPr/>
        </p:nvSpPr>
        <p:spPr>
          <a:xfrm rot="10800000">
            <a:off x="7305169" y="3325417"/>
            <a:ext cx="619760" cy="66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31"/>
          <p:cNvSpPr/>
          <p:nvPr/>
        </p:nvSpPr>
        <p:spPr>
          <a:xfrm>
            <a:off x="7305168" y="2107168"/>
            <a:ext cx="782320" cy="1210945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31"/>
          <p:cNvSpPr txBox="1"/>
          <p:nvPr/>
        </p:nvSpPr>
        <p:spPr>
          <a:xfrm>
            <a:off x="7480780" y="3978513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31"/>
          <p:cNvSpPr/>
          <p:nvPr/>
        </p:nvSpPr>
        <p:spPr>
          <a:xfrm>
            <a:off x="7411869" y="1271508"/>
            <a:ext cx="655320" cy="7864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31"/>
          <p:cNvSpPr/>
          <p:nvPr/>
        </p:nvSpPr>
        <p:spPr>
          <a:xfrm>
            <a:off x="8265234" y="1254839"/>
            <a:ext cx="655320" cy="7864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31"/>
          <p:cNvSpPr/>
          <p:nvPr/>
        </p:nvSpPr>
        <p:spPr>
          <a:xfrm>
            <a:off x="9063679" y="1282855"/>
            <a:ext cx="655320" cy="7864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31"/>
          <p:cNvSpPr/>
          <p:nvPr/>
        </p:nvSpPr>
        <p:spPr>
          <a:xfrm rot="10800000">
            <a:off x="9754080" y="3284856"/>
            <a:ext cx="619760" cy="660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31"/>
          <p:cNvSpPr/>
          <p:nvPr/>
        </p:nvSpPr>
        <p:spPr>
          <a:xfrm>
            <a:off x="9754079" y="2066607"/>
            <a:ext cx="782320" cy="1210945"/>
          </a:xfrm>
          <a:prstGeom prst="roundRect">
            <a:avLst>
              <a:gd name="adj" fmla="val 16667"/>
            </a:avLst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5" name="Google Shape;775;p31"/>
          <p:cNvSpPr txBox="1"/>
          <p:nvPr/>
        </p:nvSpPr>
        <p:spPr>
          <a:xfrm>
            <a:off x="9929691" y="3937952"/>
            <a:ext cx="288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6" name="Google Shape;776;p31"/>
          <p:cNvSpPr/>
          <p:nvPr/>
        </p:nvSpPr>
        <p:spPr>
          <a:xfrm>
            <a:off x="9860780" y="1230947"/>
            <a:ext cx="655320" cy="786447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D9348F-F87A-4571-7D79-E7C9FBEC1CE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B6D029-77B6-C438-7C6B-1DE897D21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Greedy Activity Selection</a:t>
            </a:r>
            <a:endParaRPr/>
          </a:p>
        </p:txBody>
      </p:sp>
      <p:pic>
        <p:nvPicPr>
          <p:cNvPr id="724" name="Google Shape;72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264" y="1873417"/>
            <a:ext cx="6491538" cy="471789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D5AF46-3FCD-B384-037F-3CC315BF9E3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F61EA-7763-4EA0-83E6-D6949C95E85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Two properties for applying greedy algorithm</a:t>
            </a:r>
            <a:endParaRPr/>
          </a:p>
        </p:txBody>
      </p:sp>
      <p:sp>
        <p:nvSpPr>
          <p:cNvPr id="788" name="Google Shape;788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Greedy Choice Property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Optimal Substructure property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Let us check if they exist for the current  problem.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69D081-37D8-913A-DC66-E612D753FCB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AF1998-C566-4BBA-5A2B-8D25667E1E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4"/>
          <p:cNvSpPr txBox="1">
            <a:spLocks noGrp="1"/>
          </p:cNvSpPr>
          <p:nvPr>
            <p:ph type="title"/>
          </p:nvPr>
        </p:nvSpPr>
        <p:spPr>
          <a:xfrm>
            <a:off x="625764" y="1125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Optimal Substructure Property</a:t>
            </a:r>
            <a:endParaRPr sz="2400"/>
          </a:p>
        </p:txBody>
      </p:sp>
      <p:sp>
        <p:nvSpPr>
          <p:cNvPr id="794" name="Google Shape;794;p34"/>
          <p:cNvSpPr/>
          <p:nvPr/>
        </p:nvSpPr>
        <p:spPr>
          <a:xfrm>
            <a:off x="1073225" y="1417972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S(1,n)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5" name="Google Shape;795;p34"/>
          <p:cNvSpPr/>
          <p:nvPr/>
        </p:nvSpPr>
        <p:spPr>
          <a:xfrm>
            <a:off x="1073225" y="2450961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S(4,n)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6" name="Google Shape;796;p34"/>
          <p:cNvCxnSpPr>
            <a:stCxn id="794" idx="2"/>
            <a:endCxn id="795" idx="0"/>
          </p:cNvCxnSpPr>
          <p:nvPr/>
        </p:nvCxnSpPr>
        <p:spPr>
          <a:xfrm>
            <a:off x="1835225" y="1963404"/>
            <a:ext cx="0" cy="487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97" name="Google Shape;797;p34"/>
          <p:cNvCxnSpPr>
            <a:stCxn id="795" idx="2"/>
            <a:endCxn id="798" idx="0"/>
          </p:cNvCxnSpPr>
          <p:nvPr/>
        </p:nvCxnSpPr>
        <p:spPr>
          <a:xfrm>
            <a:off x="1835225" y="2996393"/>
            <a:ext cx="0" cy="55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99" name="Google Shape;799;p34"/>
          <p:cNvSpPr txBox="1"/>
          <p:nvPr/>
        </p:nvSpPr>
        <p:spPr>
          <a:xfrm>
            <a:off x="1817125" y="1831389"/>
            <a:ext cx="4235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8" name="Google Shape;798;p34"/>
          <p:cNvSpPr/>
          <p:nvPr/>
        </p:nvSpPr>
        <p:spPr>
          <a:xfrm>
            <a:off x="1073225" y="3550018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S(8,n)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34"/>
          <p:cNvSpPr txBox="1"/>
          <p:nvPr/>
        </p:nvSpPr>
        <p:spPr>
          <a:xfrm>
            <a:off x="1896202" y="3028813"/>
            <a:ext cx="4235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1" name="Google Shape;801;p34"/>
          <p:cNvGrpSpPr/>
          <p:nvPr/>
        </p:nvGrpSpPr>
        <p:grpSpPr>
          <a:xfrm>
            <a:off x="5015346" y="1336820"/>
            <a:ext cx="6031600" cy="4535377"/>
            <a:chOff x="1067024" y="233045"/>
            <a:chExt cx="8963922" cy="5884847"/>
          </a:xfrm>
        </p:grpSpPr>
        <p:pic>
          <p:nvPicPr>
            <p:cNvPr id="802" name="Google Shape;802;p34"/>
            <p:cNvPicPr preferRelativeResize="0"/>
            <p:nvPr/>
          </p:nvPicPr>
          <p:blipFill rotWithShape="1">
            <a:blip r:embed="rId3">
              <a:alphaModFix/>
            </a:blip>
            <a:srcRect r="25901" b="5165"/>
            <a:stretch/>
          </p:blipFill>
          <p:spPr>
            <a:xfrm>
              <a:off x="1067024" y="233045"/>
              <a:ext cx="8836200" cy="5884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3" name="Google Shape;803;p34"/>
            <p:cNvSpPr/>
            <p:nvPr/>
          </p:nvSpPr>
          <p:spPr>
            <a:xfrm>
              <a:off x="2234048" y="4996101"/>
              <a:ext cx="490194" cy="904973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Calibri"/>
                <a:buNone/>
              </a:pPr>
              <a:r>
                <a:rPr lang="en-US" sz="105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1-4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2867216" y="4706619"/>
              <a:ext cx="490194" cy="647701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Calibri"/>
                <a:buNone/>
              </a:pPr>
              <a:r>
                <a:rPr lang="en-US" sz="105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3-5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3500384" y="4430494"/>
              <a:ext cx="490194" cy="1687398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Calibri"/>
                <a:buNone/>
              </a:pPr>
              <a:r>
                <a:rPr lang="en-US" sz="105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0-6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4133552" y="4150359"/>
              <a:ext cx="490194" cy="647701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Calibri"/>
                <a:buNone/>
              </a:pPr>
              <a:r>
                <a:rPr lang="en-US" sz="105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5-7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4809338" y="3582671"/>
              <a:ext cx="490194" cy="177165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Calibri"/>
                <a:buNone/>
              </a:pPr>
              <a:r>
                <a:rPr lang="en-US" sz="105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3-9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5485124" y="3544669"/>
              <a:ext cx="490194" cy="116195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Calibri"/>
                <a:buNone/>
              </a:pPr>
              <a:r>
                <a:rPr lang="en-US" sz="105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5-9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6160910" y="3296921"/>
              <a:ext cx="490194" cy="113357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Calibri"/>
                <a:buNone/>
              </a:pPr>
              <a:r>
                <a:rPr lang="en-US" sz="105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6-10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6763638" y="2981962"/>
              <a:ext cx="721507" cy="8534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Calibri"/>
                <a:buNone/>
              </a:pPr>
              <a:r>
                <a:rPr lang="en-US" sz="105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8-11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7558203" y="2809240"/>
              <a:ext cx="716839" cy="1026162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Calibri"/>
                <a:buNone/>
              </a:pPr>
              <a:r>
                <a:rPr lang="en-US" sz="105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8-12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8365662" y="2127886"/>
              <a:ext cx="809089" cy="341502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Calibri"/>
                <a:buNone/>
              </a:pPr>
              <a:r>
                <a:rPr lang="en-US" sz="105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2-14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9265371" y="1676400"/>
              <a:ext cx="765575" cy="1132840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50"/>
                <a:buFont typeface="Calibri"/>
                <a:buNone/>
              </a:pPr>
              <a:r>
                <a:rPr lang="en-US" sz="105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12-16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14" name="Google Shape;814;p34"/>
            <p:cNvCxnSpPr/>
            <p:nvPr/>
          </p:nvCxnSpPr>
          <p:spPr>
            <a:xfrm>
              <a:off x="1681273" y="4995329"/>
              <a:ext cx="8349673" cy="0"/>
            </a:xfrm>
            <a:prstGeom prst="straightConnector1">
              <a:avLst/>
            </a:prstGeom>
            <a:noFill/>
            <a:ln w="19050" cap="flat" cmpd="sng">
              <a:solidFill>
                <a:srgbClr val="171616"/>
              </a:solidFill>
              <a:prstDash val="lgDashDot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815" name="Google Shape;815;p34"/>
          <p:cNvCxnSpPr>
            <a:stCxn id="798" idx="2"/>
            <a:endCxn id="816" idx="0"/>
          </p:cNvCxnSpPr>
          <p:nvPr/>
        </p:nvCxnSpPr>
        <p:spPr>
          <a:xfrm>
            <a:off x="1835225" y="4095450"/>
            <a:ext cx="7200" cy="51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16" name="Google Shape;816;p34"/>
          <p:cNvSpPr/>
          <p:nvPr/>
        </p:nvSpPr>
        <p:spPr>
          <a:xfrm>
            <a:off x="1080363" y="4606999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S(11,n)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7" name="Google Shape;817;p34"/>
          <p:cNvSpPr txBox="1"/>
          <p:nvPr/>
        </p:nvSpPr>
        <p:spPr>
          <a:xfrm>
            <a:off x="1847750" y="4106258"/>
            <a:ext cx="4106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8" name="Google Shape;818;p34"/>
          <p:cNvCxnSpPr>
            <a:stCxn id="816" idx="2"/>
            <a:endCxn id="819" idx="0"/>
          </p:cNvCxnSpPr>
          <p:nvPr/>
        </p:nvCxnSpPr>
        <p:spPr>
          <a:xfrm>
            <a:off x="1842363" y="5152431"/>
            <a:ext cx="7200" cy="55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19" name="Google Shape;819;p34"/>
          <p:cNvSpPr/>
          <p:nvPr/>
        </p:nvSpPr>
        <p:spPr>
          <a:xfrm>
            <a:off x="1087501" y="5706056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S(12,n)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0" name="Google Shape;820;p34"/>
          <p:cNvSpPr txBox="1"/>
          <p:nvPr/>
        </p:nvSpPr>
        <p:spPr>
          <a:xfrm>
            <a:off x="1879060" y="5198411"/>
            <a:ext cx="4892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1" name="Google Shape;821;p34"/>
          <p:cNvSpPr txBox="1"/>
          <p:nvPr/>
        </p:nvSpPr>
        <p:spPr>
          <a:xfrm>
            <a:off x="2066221" y="5450502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34"/>
          <p:cNvSpPr txBox="1"/>
          <p:nvPr/>
        </p:nvSpPr>
        <p:spPr>
          <a:xfrm>
            <a:off x="1484787" y="1897336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23" name="Google Shape;823;p34"/>
          <p:cNvSpPr txBox="1"/>
          <p:nvPr/>
        </p:nvSpPr>
        <p:spPr>
          <a:xfrm>
            <a:off x="1409763" y="3065363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24" name="Google Shape;824;p34"/>
          <p:cNvSpPr txBox="1"/>
          <p:nvPr/>
        </p:nvSpPr>
        <p:spPr>
          <a:xfrm>
            <a:off x="1445152" y="4142795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25" name="Google Shape;825;p34"/>
          <p:cNvSpPr txBox="1"/>
          <p:nvPr/>
        </p:nvSpPr>
        <p:spPr>
          <a:xfrm>
            <a:off x="1407706" y="5236036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26" name="Google Shape;826;p34"/>
          <p:cNvSpPr txBox="1"/>
          <p:nvPr/>
        </p:nvSpPr>
        <p:spPr>
          <a:xfrm>
            <a:off x="2088361" y="4356878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27" name="Google Shape;827;p34"/>
          <p:cNvSpPr txBox="1"/>
          <p:nvPr/>
        </p:nvSpPr>
        <p:spPr>
          <a:xfrm>
            <a:off x="2055103" y="3272910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8" name="Google Shape;828;p34"/>
          <p:cNvSpPr txBox="1"/>
          <p:nvPr/>
        </p:nvSpPr>
        <p:spPr>
          <a:xfrm>
            <a:off x="2055103" y="2202947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829" name="Google Shape;829;p34"/>
          <p:cNvSpPr txBox="1"/>
          <p:nvPr/>
        </p:nvSpPr>
        <p:spPr>
          <a:xfrm>
            <a:off x="2035986" y="1164150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0" name="Google Shape;830;p34"/>
          <p:cNvSpPr txBox="1"/>
          <p:nvPr/>
        </p:nvSpPr>
        <p:spPr>
          <a:xfrm>
            <a:off x="2604363" y="4299409"/>
            <a:ext cx="9460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{a11}</a:t>
            </a:r>
            <a:endParaRPr sz="2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34"/>
          <p:cNvSpPr txBox="1"/>
          <p:nvPr/>
        </p:nvSpPr>
        <p:spPr>
          <a:xfrm>
            <a:off x="2537995" y="3193765"/>
            <a:ext cx="13901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{a8,a11}</a:t>
            </a:r>
            <a:endParaRPr sz="2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p34"/>
          <p:cNvSpPr txBox="1"/>
          <p:nvPr/>
        </p:nvSpPr>
        <p:spPr>
          <a:xfrm>
            <a:off x="2515346" y="2093254"/>
            <a:ext cx="18341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{a3,a8,a11}</a:t>
            </a:r>
            <a:endParaRPr sz="2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34"/>
          <p:cNvSpPr txBox="1"/>
          <p:nvPr/>
        </p:nvSpPr>
        <p:spPr>
          <a:xfrm>
            <a:off x="2537995" y="1180675"/>
            <a:ext cx="22781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{a1,a3,a8,a11}</a:t>
            </a:r>
            <a:endParaRPr sz="2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358865-DC92-CC94-AFC7-D4B6AAC35D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F8A967-41CC-AB77-7997-153B80BA17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Optimal Substructure Property</a:t>
            </a:r>
            <a:endParaRPr/>
          </a:p>
        </p:txBody>
      </p:sp>
      <p:sp>
        <p:nvSpPr>
          <p:cNvPr id="840" name="Google Shape;840;p35"/>
          <p:cNvSpPr/>
          <p:nvPr/>
        </p:nvSpPr>
        <p:spPr>
          <a:xfrm>
            <a:off x="7534885" y="1740648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S(0,n)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5"/>
          <p:cNvSpPr/>
          <p:nvPr/>
        </p:nvSpPr>
        <p:spPr>
          <a:xfrm>
            <a:off x="6010885" y="3346802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S(4,n)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2" name="Google Shape;842;p35"/>
          <p:cNvCxnSpPr>
            <a:stCxn id="840" idx="2"/>
            <a:endCxn id="841" idx="0"/>
          </p:cNvCxnSpPr>
          <p:nvPr/>
        </p:nvCxnSpPr>
        <p:spPr>
          <a:xfrm flipH="1">
            <a:off x="6772885" y="2286080"/>
            <a:ext cx="1524000" cy="1060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43" name="Google Shape;843;p35"/>
          <p:cNvSpPr txBox="1"/>
          <p:nvPr/>
        </p:nvSpPr>
        <p:spPr>
          <a:xfrm>
            <a:off x="6742859" y="2272996"/>
            <a:ext cx="61106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4" name="Google Shape;844;p35"/>
          <p:cNvCxnSpPr>
            <a:stCxn id="841" idx="2"/>
            <a:endCxn id="845" idx="0"/>
          </p:cNvCxnSpPr>
          <p:nvPr/>
        </p:nvCxnSpPr>
        <p:spPr>
          <a:xfrm flipH="1">
            <a:off x="5678785" y="3892234"/>
            <a:ext cx="1094100" cy="1099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46" name="Google Shape;846;p35"/>
          <p:cNvSpPr txBox="1"/>
          <p:nvPr/>
        </p:nvSpPr>
        <p:spPr>
          <a:xfrm>
            <a:off x="5600839" y="3923570"/>
            <a:ext cx="61106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7" name="Google Shape;847;p35"/>
          <p:cNvCxnSpPr>
            <a:stCxn id="841" idx="2"/>
          </p:cNvCxnSpPr>
          <p:nvPr/>
        </p:nvCxnSpPr>
        <p:spPr>
          <a:xfrm>
            <a:off x="6772885" y="3892234"/>
            <a:ext cx="991500" cy="1303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48" name="Google Shape;848;p35"/>
          <p:cNvSpPr txBox="1"/>
          <p:nvPr/>
        </p:nvSpPr>
        <p:spPr>
          <a:xfrm>
            <a:off x="7283236" y="4357310"/>
            <a:ext cx="61106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9" name="Google Shape;849;p35"/>
          <p:cNvCxnSpPr>
            <a:stCxn id="841" idx="2"/>
          </p:cNvCxnSpPr>
          <p:nvPr/>
        </p:nvCxnSpPr>
        <p:spPr>
          <a:xfrm>
            <a:off x="6772885" y="3892234"/>
            <a:ext cx="2319300" cy="769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50" name="Google Shape;850;p35"/>
          <p:cNvSpPr txBox="1"/>
          <p:nvPr/>
        </p:nvSpPr>
        <p:spPr>
          <a:xfrm rot="-2664137">
            <a:off x="7710668" y="4632070"/>
            <a:ext cx="10762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………….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35"/>
          <p:cNvSpPr txBox="1"/>
          <p:nvPr/>
        </p:nvSpPr>
        <p:spPr>
          <a:xfrm>
            <a:off x="7764501" y="3802130"/>
            <a:ext cx="766557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5" name="Google Shape;845;p35"/>
          <p:cNvSpPr/>
          <p:nvPr/>
        </p:nvSpPr>
        <p:spPr>
          <a:xfrm>
            <a:off x="4916747" y="4991586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S(8,n)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35"/>
          <p:cNvSpPr/>
          <p:nvPr/>
        </p:nvSpPr>
        <p:spPr>
          <a:xfrm>
            <a:off x="7157162" y="4235551"/>
            <a:ext cx="393525" cy="393207"/>
          </a:xfrm>
          <a:prstGeom prst="noSmoking">
            <a:avLst>
              <a:gd name="adj" fmla="val 1875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35"/>
          <p:cNvSpPr/>
          <p:nvPr/>
        </p:nvSpPr>
        <p:spPr>
          <a:xfrm>
            <a:off x="7643188" y="3746236"/>
            <a:ext cx="393525" cy="393207"/>
          </a:xfrm>
          <a:prstGeom prst="noSmoking">
            <a:avLst>
              <a:gd name="adj" fmla="val 1875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4" name="Google Shape;854;p35"/>
          <p:cNvCxnSpPr>
            <a:stCxn id="840" idx="2"/>
          </p:cNvCxnSpPr>
          <p:nvPr/>
        </p:nvCxnSpPr>
        <p:spPr>
          <a:xfrm>
            <a:off x="8296885" y="2286080"/>
            <a:ext cx="1211700" cy="1601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55" name="Google Shape;855;p35"/>
          <p:cNvSpPr txBox="1"/>
          <p:nvPr/>
        </p:nvSpPr>
        <p:spPr>
          <a:xfrm>
            <a:off x="8773981" y="3021506"/>
            <a:ext cx="61106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6" name="Google Shape;856;p35"/>
          <p:cNvCxnSpPr>
            <a:stCxn id="840" idx="2"/>
          </p:cNvCxnSpPr>
          <p:nvPr/>
        </p:nvCxnSpPr>
        <p:spPr>
          <a:xfrm>
            <a:off x="8296885" y="2286080"/>
            <a:ext cx="2286000" cy="1039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57" name="Google Shape;857;p35"/>
          <p:cNvSpPr txBox="1"/>
          <p:nvPr/>
        </p:nvSpPr>
        <p:spPr>
          <a:xfrm rot="-2664137">
            <a:off x="9359680" y="3231675"/>
            <a:ext cx="89159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………….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8" name="Google Shape;858;p35"/>
          <p:cNvSpPr/>
          <p:nvPr/>
        </p:nvSpPr>
        <p:spPr>
          <a:xfrm>
            <a:off x="8647907" y="2899747"/>
            <a:ext cx="393525" cy="393207"/>
          </a:xfrm>
          <a:prstGeom prst="noSmoking">
            <a:avLst>
              <a:gd name="adj" fmla="val 1875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9" name="Google Shape;859;p35"/>
          <p:cNvSpPr/>
          <p:nvPr/>
        </p:nvSpPr>
        <p:spPr>
          <a:xfrm>
            <a:off x="9133933" y="2410432"/>
            <a:ext cx="393525" cy="393207"/>
          </a:xfrm>
          <a:prstGeom prst="noSmoking">
            <a:avLst>
              <a:gd name="adj" fmla="val 18750"/>
            </a:avLst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0" name="Google Shape;860;p35"/>
          <p:cNvSpPr txBox="1"/>
          <p:nvPr/>
        </p:nvSpPr>
        <p:spPr>
          <a:xfrm>
            <a:off x="9538262" y="2238784"/>
            <a:ext cx="61106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1" name="Google Shape;861;p35"/>
          <p:cNvSpPr txBox="1"/>
          <p:nvPr/>
        </p:nvSpPr>
        <p:spPr>
          <a:xfrm>
            <a:off x="2043722" y="2360464"/>
            <a:ext cx="262475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S(1,n) will have the higher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number of activities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2" name="Google Shape;862;p35"/>
          <p:cNvSpPr txBox="1"/>
          <p:nvPr/>
        </p:nvSpPr>
        <p:spPr>
          <a:xfrm>
            <a:off x="798766" y="3677778"/>
            <a:ext cx="276992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its sub problem(3,n)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returns the highest number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activities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AD1588-8B62-A4A5-34FF-46EB74AE8D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8B369D-AF18-5223-E395-A9E4475DE4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36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5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Greedy Choice Property</a:t>
            </a:r>
            <a:endParaRPr/>
          </a:p>
        </p:txBody>
      </p:sp>
      <p:sp>
        <p:nvSpPr>
          <p:cNvPr id="868" name="Google Shape;868;p36"/>
          <p:cNvSpPr/>
          <p:nvPr/>
        </p:nvSpPr>
        <p:spPr>
          <a:xfrm>
            <a:off x="4961734" y="1538045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S(0,n)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36"/>
          <p:cNvSpPr/>
          <p:nvPr/>
        </p:nvSpPr>
        <p:spPr>
          <a:xfrm>
            <a:off x="4961734" y="2571034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S(3,n)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0" name="Google Shape;870;p36"/>
          <p:cNvCxnSpPr>
            <a:stCxn id="868" idx="2"/>
            <a:endCxn id="869" idx="0"/>
          </p:cNvCxnSpPr>
          <p:nvPr/>
        </p:nvCxnSpPr>
        <p:spPr>
          <a:xfrm>
            <a:off x="5723734" y="2083477"/>
            <a:ext cx="0" cy="487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71" name="Google Shape;871;p36"/>
          <p:cNvCxnSpPr>
            <a:stCxn id="869" idx="2"/>
            <a:endCxn id="872" idx="0"/>
          </p:cNvCxnSpPr>
          <p:nvPr/>
        </p:nvCxnSpPr>
        <p:spPr>
          <a:xfrm>
            <a:off x="5723734" y="3116466"/>
            <a:ext cx="0" cy="55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73" name="Google Shape;873;p36"/>
          <p:cNvSpPr txBox="1"/>
          <p:nvPr/>
        </p:nvSpPr>
        <p:spPr>
          <a:xfrm>
            <a:off x="5705634" y="1951462"/>
            <a:ext cx="4235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2" name="Google Shape;872;p36"/>
          <p:cNvSpPr/>
          <p:nvPr/>
        </p:nvSpPr>
        <p:spPr>
          <a:xfrm>
            <a:off x="4961734" y="3670091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S(7,n)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36"/>
          <p:cNvSpPr txBox="1"/>
          <p:nvPr/>
        </p:nvSpPr>
        <p:spPr>
          <a:xfrm>
            <a:off x="5784711" y="3148886"/>
            <a:ext cx="4235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5" name="Google Shape;875;p36"/>
          <p:cNvCxnSpPr>
            <a:stCxn id="872" idx="2"/>
            <a:endCxn id="876" idx="0"/>
          </p:cNvCxnSpPr>
          <p:nvPr/>
        </p:nvCxnSpPr>
        <p:spPr>
          <a:xfrm>
            <a:off x="5723734" y="4215523"/>
            <a:ext cx="7200" cy="511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76" name="Google Shape;876;p36"/>
          <p:cNvSpPr/>
          <p:nvPr/>
        </p:nvSpPr>
        <p:spPr>
          <a:xfrm>
            <a:off x="4968872" y="4727072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S(10,n)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7" name="Google Shape;877;p36"/>
          <p:cNvSpPr txBox="1"/>
          <p:nvPr/>
        </p:nvSpPr>
        <p:spPr>
          <a:xfrm>
            <a:off x="5736259" y="4226331"/>
            <a:ext cx="41069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8" name="Google Shape;878;p36"/>
          <p:cNvCxnSpPr>
            <a:stCxn id="876" idx="2"/>
            <a:endCxn id="879" idx="0"/>
          </p:cNvCxnSpPr>
          <p:nvPr/>
        </p:nvCxnSpPr>
        <p:spPr>
          <a:xfrm>
            <a:off x="5730872" y="5272504"/>
            <a:ext cx="7200" cy="55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79" name="Google Shape;879;p36"/>
          <p:cNvSpPr/>
          <p:nvPr/>
        </p:nvSpPr>
        <p:spPr>
          <a:xfrm>
            <a:off x="4976010" y="5826129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S(12,n)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36"/>
          <p:cNvSpPr txBox="1"/>
          <p:nvPr/>
        </p:nvSpPr>
        <p:spPr>
          <a:xfrm>
            <a:off x="5767569" y="5318484"/>
            <a:ext cx="48923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endParaRPr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1" name="Google Shape;881;p36"/>
          <p:cNvSpPr txBox="1"/>
          <p:nvPr/>
        </p:nvSpPr>
        <p:spPr>
          <a:xfrm>
            <a:off x="5954730" y="5570575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36"/>
          <p:cNvSpPr txBox="1"/>
          <p:nvPr/>
        </p:nvSpPr>
        <p:spPr>
          <a:xfrm>
            <a:off x="5373296" y="2017409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83" name="Google Shape;883;p36"/>
          <p:cNvSpPr txBox="1"/>
          <p:nvPr/>
        </p:nvSpPr>
        <p:spPr>
          <a:xfrm>
            <a:off x="5298272" y="3185436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84" name="Google Shape;884;p36"/>
          <p:cNvSpPr txBox="1"/>
          <p:nvPr/>
        </p:nvSpPr>
        <p:spPr>
          <a:xfrm>
            <a:off x="5333661" y="4262868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85" name="Google Shape;885;p36"/>
          <p:cNvSpPr txBox="1"/>
          <p:nvPr/>
        </p:nvSpPr>
        <p:spPr>
          <a:xfrm>
            <a:off x="5296215" y="5356109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86" name="Google Shape;886;p36"/>
          <p:cNvSpPr txBox="1"/>
          <p:nvPr/>
        </p:nvSpPr>
        <p:spPr>
          <a:xfrm>
            <a:off x="5976870" y="4476951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87" name="Google Shape;887;p36"/>
          <p:cNvSpPr txBox="1"/>
          <p:nvPr/>
        </p:nvSpPr>
        <p:spPr>
          <a:xfrm>
            <a:off x="5943612" y="3392983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8" name="Google Shape;888;p36"/>
          <p:cNvSpPr txBox="1"/>
          <p:nvPr/>
        </p:nvSpPr>
        <p:spPr>
          <a:xfrm>
            <a:off x="5943612" y="2323020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889" name="Google Shape;889;p36"/>
          <p:cNvSpPr txBox="1"/>
          <p:nvPr/>
        </p:nvSpPr>
        <p:spPr>
          <a:xfrm>
            <a:off x="5924495" y="1284223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0" name="Google Shape;890;p36"/>
          <p:cNvSpPr txBox="1"/>
          <p:nvPr/>
        </p:nvSpPr>
        <p:spPr>
          <a:xfrm>
            <a:off x="6492872" y="4419482"/>
            <a:ext cx="94609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{a11}</a:t>
            </a:r>
            <a:endParaRPr sz="2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36"/>
          <p:cNvSpPr txBox="1"/>
          <p:nvPr/>
        </p:nvSpPr>
        <p:spPr>
          <a:xfrm>
            <a:off x="6426504" y="3313838"/>
            <a:ext cx="139012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{a8,a11}</a:t>
            </a:r>
            <a:endParaRPr sz="2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2" name="Google Shape;892;p36"/>
          <p:cNvSpPr txBox="1"/>
          <p:nvPr/>
        </p:nvSpPr>
        <p:spPr>
          <a:xfrm>
            <a:off x="6403855" y="2213327"/>
            <a:ext cx="183415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{a3,a8,a11}</a:t>
            </a:r>
            <a:endParaRPr sz="2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3" name="Google Shape;893;p36"/>
          <p:cNvSpPr txBox="1"/>
          <p:nvPr/>
        </p:nvSpPr>
        <p:spPr>
          <a:xfrm>
            <a:off x="6426504" y="1300748"/>
            <a:ext cx="227818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{a1,a3,a8,a11}</a:t>
            </a:r>
            <a:endParaRPr sz="28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AFD2E-E2CF-3662-F62E-186EEF3A909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4F777-FB7B-D469-0195-287CF8BD83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83EB4-9842-472F-97FC-AA5F8CE2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9EDFF-6114-4D84-83C7-391B6AE4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CE05404-12C0-40C3-BB56-FB7ACA85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0/1 Knapsack Problem</a:t>
            </a:r>
          </a:p>
        </p:txBody>
      </p:sp>
      <p:grpSp>
        <p:nvGrpSpPr>
          <p:cNvPr id="12" name="Google Shape;152;p3">
            <a:extLst>
              <a:ext uri="{FF2B5EF4-FFF2-40B4-BE49-F238E27FC236}">
                <a16:creationId xmlns:a16="http://schemas.microsoft.com/office/drawing/2014/main" id="{B6900213-7FFA-4FB2-8781-0232F2186948}"/>
              </a:ext>
            </a:extLst>
          </p:cNvPr>
          <p:cNvGrpSpPr/>
          <p:nvPr/>
        </p:nvGrpSpPr>
        <p:grpSpPr>
          <a:xfrm>
            <a:off x="5873612" y="917963"/>
            <a:ext cx="6208501" cy="1456348"/>
            <a:chOff x="6041448" y="52725"/>
            <a:chExt cx="6205874" cy="1628918"/>
          </a:xfrm>
        </p:grpSpPr>
        <p:pic>
          <p:nvPicPr>
            <p:cNvPr id="13" name="Google Shape;153;p3" descr="Buy Fake Gold Bar Bullion Door Stop/Paperweight for Home Office Decoration  Online at desertcart Bangladesh">
              <a:extLst>
                <a:ext uri="{FF2B5EF4-FFF2-40B4-BE49-F238E27FC236}">
                  <a16:creationId xmlns:a16="http://schemas.microsoft.com/office/drawing/2014/main" id="{D38E543B-17D6-49B9-9D0A-0B29107BB103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504845" y="219278"/>
              <a:ext cx="658019" cy="583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54;p3" descr="Acorazado Pericia Identificar lcd tv display césped Personalmente estaño">
              <a:extLst>
                <a:ext uri="{FF2B5EF4-FFF2-40B4-BE49-F238E27FC236}">
                  <a16:creationId xmlns:a16="http://schemas.microsoft.com/office/drawing/2014/main" id="{96A32DC5-6E1A-4A1D-93C7-B7E73E63F2F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91478" y="219278"/>
              <a:ext cx="991348" cy="606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5;p3" descr="Mens Watches: Nice, Classic Fashion Wrist Watches For Men - Fossil">
              <a:extLst>
                <a:ext uri="{FF2B5EF4-FFF2-40B4-BE49-F238E27FC236}">
                  <a16:creationId xmlns:a16="http://schemas.microsoft.com/office/drawing/2014/main" id="{617133BA-EB79-4D74-AAE8-CBFC05BFA02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41448" y="52725"/>
              <a:ext cx="797749" cy="820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56;p3" descr="Xiaomi 12: A small smartphone with high-end equipment - NotebookCheck.net  News">
              <a:extLst>
                <a:ext uri="{FF2B5EF4-FFF2-40B4-BE49-F238E27FC236}">
                  <a16:creationId xmlns:a16="http://schemas.microsoft.com/office/drawing/2014/main" id="{0C236121-889A-4560-907F-37B8184EDF9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7012"/>
            <a:stretch/>
          </p:blipFill>
          <p:spPr>
            <a:xfrm>
              <a:off x="9141990" y="112742"/>
              <a:ext cx="1686332" cy="8447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57;p3">
              <a:extLst>
                <a:ext uri="{FF2B5EF4-FFF2-40B4-BE49-F238E27FC236}">
                  <a16:creationId xmlns:a16="http://schemas.microsoft.com/office/drawing/2014/main" id="{6AA81582-451B-48CA-9F92-C57F1F27D15C}"/>
                </a:ext>
              </a:extLst>
            </p:cNvPr>
            <p:cNvSpPr txBox="1"/>
            <p:nvPr/>
          </p:nvSpPr>
          <p:spPr>
            <a:xfrm>
              <a:off x="6087292" y="908531"/>
              <a:ext cx="5245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$ 3 </a:t>
              </a:r>
              <a:endParaRPr sz="1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58;p3">
              <a:extLst>
                <a:ext uri="{FF2B5EF4-FFF2-40B4-BE49-F238E27FC236}">
                  <a16:creationId xmlns:a16="http://schemas.microsoft.com/office/drawing/2014/main" id="{7D7CD5C3-90C7-41D6-8BDE-ECF61743B526}"/>
                </a:ext>
              </a:extLst>
            </p:cNvPr>
            <p:cNvSpPr txBox="1"/>
            <p:nvPr/>
          </p:nvSpPr>
          <p:spPr>
            <a:xfrm>
              <a:off x="7614641" y="646030"/>
              <a:ext cx="587020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$ 4</a:t>
              </a:r>
              <a:r>
                <a:rPr lang="en-US" sz="4000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9;p3">
              <a:extLst>
                <a:ext uri="{FF2B5EF4-FFF2-40B4-BE49-F238E27FC236}">
                  <a16:creationId xmlns:a16="http://schemas.microsoft.com/office/drawing/2014/main" id="{1C46A183-29B0-4B60-B590-087D5D9B8BF0}"/>
                </a:ext>
              </a:extLst>
            </p:cNvPr>
            <p:cNvSpPr txBox="1"/>
            <p:nvPr/>
          </p:nvSpPr>
          <p:spPr>
            <a:xfrm>
              <a:off x="9387681" y="649411"/>
              <a:ext cx="554960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$ 5</a:t>
              </a:r>
              <a:r>
                <a:rPr lang="en-US" sz="4000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60;p3">
              <a:extLst>
                <a:ext uri="{FF2B5EF4-FFF2-40B4-BE49-F238E27FC236}">
                  <a16:creationId xmlns:a16="http://schemas.microsoft.com/office/drawing/2014/main" id="{D44811EE-9DCA-44B1-91EF-D2F2167D5DDB}"/>
                </a:ext>
              </a:extLst>
            </p:cNvPr>
            <p:cNvSpPr txBox="1"/>
            <p:nvPr/>
          </p:nvSpPr>
          <p:spPr>
            <a:xfrm>
              <a:off x="11660302" y="613194"/>
              <a:ext cx="587020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$ 6</a:t>
              </a:r>
              <a:r>
                <a:rPr lang="en-US" sz="4000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61;p3">
              <a:extLst>
                <a:ext uri="{FF2B5EF4-FFF2-40B4-BE49-F238E27FC236}">
                  <a16:creationId xmlns:a16="http://schemas.microsoft.com/office/drawing/2014/main" id="{7DA6DB7C-CC00-4DD1-8832-EC61283D4C2C}"/>
                </a:ext>
              </a:extLst>
            </p:cNvPr>
            <p:cNvSpPr txBox="1"/>
            <p:nvPr/>
          </p:nvSpPr>
          <p:spPr>
            <a:xfrm>
              <a:off x="6087292" y="1343089"/>
              <a:ext cx="5389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62;p3">
              <a:extLst>
                <a:ext uri="{FF2B5EF4-FFF2-40B4-BE49-F238E27FC236}">
                  <a16:creationId xmlns:a16="http://schemas.microsoft.com/office/drawing/2014/main" id="{3710DFB1-74C7-4363-8A2A-43C64E494288}"/>
                </a:ext>
              </a:extLst>
            </p:cNvPr>
            <p:cNvSpPr txBox="1"/>
            <p:nvPr/>
          </p:nvSpPr>
          <p:spPr>
            <a:xfrm>
              <a:off x="7614641" y="1343089"/>
              <a:ext cx="5389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Kg</a:t>
              </a:r>
              <a:endParaRPr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63;p3">
              <a:extLst>
                <a:ext uri="{FF2B5EF4-FFF2-40B4-BE49-F238E27FC236}">
                  <a16:creationId xmlns:a16="http://schemas.microsoft.com/office/drawing/2014/main" id="{6EEA18AC-6F3F-4861-96A7-4DFED1036F07}"/>
                </a:ext>
              </a:extLst>
            </p:cNvPr>
            <p:cNvSpPr txBox="1"/>
            <p:nvPr/>
          </p:nvSpPr>
          <p:spPr>
            <a:xfrm>
              <a:off x="9407136" y="1343089"/>
              <a:ext cx="5389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Kg</a:t>
              </a:r>
              <a:endParaRPr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64;p3">
              <a:extLst>
                <a:ext uri="{FF2B5EF4-FFF2-40B4-BE49-F238E27FC236}">
                  <a16:creationId xmlns:a16="http://schemas.microsoft.com/office/drawing/2014/main" id="{46F6FAA7-CDF4-47FA-B042-89808D265088}"/>
                </a:ext>
              </a:extLst>
            </p:cNvPr>
            <p:cNvSpPr txBox="1"/>
            <p:nvPr/>
          </p:nvSpPr>
          <p:spPr>
            <a:xfrm>
              <a:off x="11587039" y="1343089"/>
              <a:ext cx="6602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101;p3">
            <a:extLst>
              <a:ext uri="{FF2B5EF4-FFF2-40B4-BE49-F238E27FC236}">
                <a16:creationId xmlns:a16="http://schemas.microsoft.com/office/drawing/2014/main" id="{BA85A4F1-9F77-4639-B1FE-A96D00662FD0}"/>
              </a:ext>
            </a:extLst>
          </p:cNvPr>
          <p:cNvSpPr/>
          <p:nvPr/>
        </p:nvSpPr>
        <p:spPr>
          <a:xfrm>
            <a:off x="4127807" y="1717005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k(5,4)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02;p3">
            <a:extLst>
              <a:ext uri="{FF2B5EF4-FFF2-40B4-BE49-F238E27FC236}">
                <a16:creationId xmlns:a16="http://schemas.microsoft.com/office/drawing/2014/main" id="{BEE74CB6-A8D1-448C-BA30-3236F8890473}"/>
              </a:ext>
            </a:extLst>
          </p:cNvPr>
          <p:cNvSpPr/>
          <p:nvPr/>
        </p:nvSpPr>
        <p:spPr>
          <a:xfrm>
            <a:off x="2945998" y="2707461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k(5,3)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03;p3">
            <a:extLst>
              <a:ext uri="{FF2B5EF4-FFF2-40B4-BE49-F238E27FC236}">
                <a16:creationId xmlns:a16="http://schemas.microsoft.com/office/drawing/2014/main" id="{480D9D4D-FE92-4277-9CA1-C89A52D4528A}"/>
              </a:ext>
            </a:extLst>
          </p:cNvPr>
          <p:cNvSpPr/>
          <p:nvPr/>
        </p:nvSpPr>
        <p:spPr>
          <a:xfrm>
            <a:off x="6734221" y="2921052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k(0,3)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104;p3">
            <a:extLst>
              <a:ext uri="{FF2B5EF4-FFF2-40B4-BE49-F238E27FC236}">
                <a16:creationId xmlns:a16="http://schemas.microsoft.com/office/drawing/2014/main" id="{C79BA243-4F95-4035-AC9B-D4A986F75C25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3451625" y="2160350"/>
            <a:ext cx="1181700" cy="54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" name="Google Shape;105;p3">
            <a:extLst>
              <a:ext uri="{FF2B5EF4-FFF2-40B4-BE49-F238E27FC236}">
                <a16:creationId xmlns:a16="http://schemas.microsoft.com/office/drawing/2014/main" id="{19BC8ABE-3245-4AC6-A019-8401CD965C0D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4633325" y="2160350"/>
            <a:ext cx="2606400" cy="760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" name="Google Shape;106;p3">
            <a:extLst>
              <a:ext uri="{FF2B5EF4-FFF2-40B4-BE49-F238E27FC236}">
                <a16:creationId xmlns:a16="http://schemas.microsoft.com/office/drawing/2014/main" id="{245E873D-C776-48D8-9FDA-6EB886F020D9}"/>
              </a:ext>
            </a:extLst>
          </p:cNvPr>
          <p:cNvSpPr txBox="1"/>
          <p:nvPr/>
        </p:nvSpPr>
        <p:spPr>
          <a:xfrm>
            <a:off x="6672974" y="2374608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1" name="Google Shape;107;p3">
            <a:extLst>
              <a:ext uri="{FF2B5EF4-FFF2-40B4-BE49-F238E27FC236}">
                <a16:creationId xmlns:a16="http://schemas.microsoft.com/office/drawing/2014/main" id="{6B33DFAB-9805-4965-BAD1-2E3CC021897D}"/>
              </a:ext>
            </a:extLst>
          </p:cNvPr>
          <p:cNvSpPr txBox="1"/>
          <p:nvPr/>
        </p:nvSpPr>
        <p:spPr>
          <a:xfrm>
            <a:off x="4633325" y="2369239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08;p3">
            <a:extLst>
              <a:ext uri="{FF2B5EF4-FFF2-40B4-BE49-F238E27FC236}">
                <a16:creationId xmlns:a16="http://schemas.microsoft.com/office/drawing/2014/main" id="{EB554CAF-7BB7-4067-8D2F-28507605F4A8}"/>
              </a:ext>
            </a:extLst>
          </p:cNvPr>
          <p:cNvSpPr/>
          <p:nvPr/>
        </p:nvSpPr>
        <p:spPr>
          <a:xfrm>
            <a:off x="2080538" y="3641053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k(5,2)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109;p3">
            <a:extLst>
              <a:ext uri="{FF2B5EF4-FFF2-40B4-BE49-F238E27FC236}">
                <a16:creationId xmlns:a16="http://schemas.microsoft.com/office/drawing/2014/main" id="{EF285C33-0C6F-40D5-B8E6-2C2909167831}"/>
              </a:ext>
            </a:extLst>
          </p:cNvPr>
          <p:cNvCxnSpPr>
            <a:stCxn id="26" idx="2"/>
            <a:endCxn id="32" idx="0"/>
          </p:cNvCxnSpPr>
          <p:nvPr/>
        </p:nvCxnSpPr>
        <p:spPr>
          <a:xfrm flipH="1">
            <a:off x="2586016" y="3150806"/>
            <a:ext cx="865500" cy="490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" name="Google Shape;110;p3">
            <a:extLst>
              <a:ext uri="{FF2B5EF4-FFF2-40B4-BE49-F238E27FC236}">
                <a16:creationId xmlns:a16="http://schemas.microsoft.com/office/drawing/2014/main" id="{6F1D515C-6F05-492F-BCCC-1C227F046515}"/>
              </a:ext>
            </a:extLst>
          </p:cNvPr>
          <p:cNvSpPr txBox="1"/>
          <p:nvPr/>
        </p:nvSpPr>
        <p:spPr>
          <a:xfrm>
            <a:off x="3495609" y="3456387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76A31DE-EB5C-482F-ACC2-C3F0F262CC00}"/>
              </a:ext>
            </a:extLst>
          </p:cNvPr>
          <p:cNvSpPr/>
          <p:nvPr/>
        </p:nvSpPr>
        <p:spPr>
          <a:xfrm>
            <a:off x="6114293" y="3685825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k(1,2)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112;p3">
            <a:extLst>
              <a:ext uri="{FF2B5EF4-FFF2-40B4-BE49-F238E27FC236}">
                <a16:creationId xmlns:a16="http://schemas.microsoft.com/office/drawing/2014/main" id="{EF921401-0DC0-404B-A391-4FF864CF26A8}"/>
              </a:ext>
            </a:extLst>
          </p:cNvPr>
          <p:cNvCxnSpPr>
            <a:stCxn id="26" idx="2"/>
            <a:endCxn id="35" idx="0"/>
          </p:cNvCxnSpPr>
          <p:nvPr/>
        </p:nvCxnSpPr>
        <p:spPr>
          <a:xfrm>
            <a:off x="3451516" y="3150806"/>
            <a:ext cx="3168300" cy="534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" name="Google Shape;113;p3">
            <a:extLst>
              <a:ext uri="{FF2B5EF4-FFF2-40B4-BE49-F238E27FC236}">
                <a16:creationId xmlns:a16="http://schemas.microsoft.com/office/drawing/2014/main" id="{31736193-EAD4-4883-BB40-329323DE9119}"/>
              </a:ext>
            </a:extLst>
          </p:cNvPr>
          <p:cNvSpPr txBox="1"/>
          <p:nvPr/>
        </p:nvSpPr>
        <p:spPr>
          <a:xfrm>
            <a:off x="5620433" y="3220929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8" name="Google Shape;114;p3">
            <a:extLst>
              <a:ext uri="{FF2B5EF4-FFF2-40B4-BE49-F238E27FC236}">
                <a16:creationId xmlns:a16="http://schemas.microsoft.com/office/drawing/2014/main" id="{95092F76-3ED0-4BB0-8D89-511C88957539}"/>
              </a:ext>
            </a:extLst>
          </p:cNvPr>
          <p:cNvSpPr/>
          <p:nvPr/>
        </p:nvSpPr>
        <p:spPr>
          <a:xfrm>
            <a:off x="5784495" y="4685317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k(1,1)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115;p3">
            <a:extLst>
              <a:ext uri="{FF2B5EF4-FFF2-40B4-BE49-F238E27FC236}">
                <a16:creationId xmlns:a16="http://schemas.microsoft.com/office/drawing/2014/main" id="{3EB25B6D-438D-49E3-9FE1-FF3E6DC69CFC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 flipH="1">
            <a:off x="6290111" y="4129170"/>
            <a:ext cx="329700" cy="55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" name="Google Shape;116;p3">
            <a:extLst>
              <a:ext uri="{FF2B5EF4-FFF2-40B4-BE49-F238E27FC236}">
                <a16:creationId xmlns:a16="http://schemas.microsoft.com/office/drawing/2014/main" id="{7D5E7F8C-D884-447C-BA0C-05274E6010C7}"/>
              </a:ext>
            </a:extLst>
          </p:cNvPr>
          <p:cNvSpPr txBox="1"/>
          <p:nvPr/>
        </p:nvSpPr>
        <p:spPr>
          <a:xfrm>
            <a:off x="6069782" y="4251525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117;p3">
            <a:extLst>
              <a:ext uri="{FF2B5EF4-FFF2-40B4-BE49-F238E27FC236}">
                <a16:creationId xmlns:a16="http://schemas.microsoft.com/office/drawing/2014/main" id="{E465722F-8A0D-48CF-BB1E-771401767B06}"/>
              </a:ext>
            </a:extLst>
          </p:cNvPr>
          <p:cNvCxnSpPr>
            <a:stCxn id="35" idx="2"/>
            <a:endCxn id="43" idx="0"/>
          </p:cNvCxnSpPr>
          <p:nvPr/>
        </p:nvCxnSpPr>
        <p:spPr>
          <a:xfrm>
            <a:off x="6619811" y="4129170"/>
            <a:ext cx="1899000" cy="153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" name="Google Shape;119;p3">
            <a:extLst>
              <a:ext uri="{FF2B5EF4-FFF2-40B4-BE49-F238E27FC236}">
                <a16:creationId xmlns:a16="http://schemas.microsoft.com/office/drawing/2014/main" id="{B44E325E-CFB5-455B-8294-DB610FAF119B}"/>
              </a:ext>
            </a:extLst>
          </p:cNvPr>
          <p:cNvSpPr txBox="1"/>
          <p:nvPr/>
        </p:nvSpPr>
        <p:spPr>
          <a:xfrm>
            <a:off x="7630080" y="4685317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3" name="Google Shape;118;p3">
            <a:extLst>
              <a:ext uri="{FF2B5EF4-FFF2-40B4-BE49-F238E27FC236}">
                <a16:creationId xmlns:a16="http://schemas.microsoft.com/office/drawing/2014/main" id="{DD75E71A-16F1-478B-AA0A-66C5F70574D9}"/>
              </a:ext>
            </a:extLst>
          </p:cNvPr>
          <p:cNvSpPr/>
          <p:nvPr/>
        </p:nvSpPr>
        <p:spPr>
          <a:xfrm>
            <a:off x="8013260" y="5667892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k(1-3,1)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20;p3">
            <a:extLst>
              <a:ext uri="{FF2B5EF4-FFF2-40B4-BE49-F238E27FC236}">
                <a16:creationId xmlns:a16="http://schemas.microsoft.com/office/drawing/2014/main" id="{99608587-110F-42E6-8F21-BC8428E73F88}"/>
              </a:ext>
            </a:extLst>
          </p:cNvPr>
          <p:cNvSpPr/>
          <p:nvPr/>
        </p:nvSpPr>
        <p:spPr>
          <a:xfrm>
            <a:off x="864965" y="4701381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k(5,1)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121;p3">
            <a:extLst>
              <a:ext uri="{FF2B5EF4-FFF2-40B4-BE49-F238E27FC236}">
                <a16:creationId xmlns:a16="http://schemas.microsoft.com/office/drawing/2014/main" id="{8F48EB8D-8410-4897-86F6-FD6ECA774462}"/>
              </a:ext>
            </a:extLst>
          </p:cNvPr>
          <p:cNvCxnSpPr>
            <a:stCxn id="32" idx="2"/>
            <a:endCxn id="46" idx="0"/>
          </p:cNvCxnSpPr>
          <p:nvPr/>
        </p:nvCxnSpPr>
        <p:spPr>
          <a:xfrm>
            <a:off x="2586056" y="4084398"/>
            <a:ext cx="1133400" cy="57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" name="Google Shape;122;p3">
            <a:extLst>
              <a:ext uri="{FF2B5EF4-FFF2-40B4-BE49-F238E27FC236}">
                <a16:creationId xmlns:a16="http://schemas.microsoft.com/office/drawing/2014/main" id="{79C162A5-6420-488D-8167-5B41B51C1014}"/>
              </a:ext>
            </a:extLst>
          </p:cNvPr>
          <p:cNvSpPr/>
          <p:nvPr/>
        </p:nvSpPr>
        <p:spPr>
          <a:xfrm>
            <a:off x="3213934" y="4664374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k(2,1)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123;p3">
            <a:extLst>
              <a:ext uri="{FF2B5EF4-FFF2-40B4-BE49-F238E27FC236}">
                <a16:creationId xmlns:a16="http://schemas.microsoft.com/office/drawing/2014/main" id="{99DEDBE0-50AD-470C-8AE4-6118D8C05749}"/>
              </a:ext>
            </a:extLst>
          </p:cNvPr>
          <p:cNvCxnSpPr>
            <a:stCxn id="32" idx="2"/>
            <a:endCxn id="44" idx="0"/>
          </p:cNvCxnSpPr>
          <p:nvPr/>
        </p:nvCxnSpPr>
        <p:spPr>
          <a:xfrm flipH="1">
            <a:off x="1370456" y="4084398"/>
            <a:ext cx="1215600" cy="61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" name="Google Shape;124;p3">
            <a:extLst>
              <a:ext uri="{FF2B5EF4-FFF2-40B4-BE49-F238E27FC236}">
                <a16:creationId xmlns:a16="http://schemas.microsoft.com/office/drawing/2014/main" id="{5D49FF2C-C58D-4073-AE06-10B0435059F0}"/>
              </a:ext>
            </a:extLst>
          </p:cNvPr>
          <p:cNvSpPr txBox="1"/>
          <p:nvPr/>
        </p:nvSpPr>
        <p:spPr>
          <a:xfrm>
            <a:off x="1602290" y="4189631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25;p3">
            <a:extLst>
              <a:ext uri="{FF2B5EF4-FFF2-40B4-BE49-F238E27FC236}">
                <a16:creationId xmlns:a16="http://schemas.microsoft.com/office/drawing/2014/main" id="{4CBDDC62-5974-4115-A376-AF5A79C7CF47}"/>
              </a:ext>
            </a:extLst>
          </p:cNvPr>
          <p:cNvSpPr/>
          <p:nvPr/>
        </p:nvSpPr>
        <p:spPr>
          <a:xfrm>
            <a:off x="76727" y="5675216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k(5,0)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26;p3">
            <a:extLst>
              <a:ext uri="{FF2B5EF4-FFF2-40B4-BE49-F238E27FC236}">
                <a16:creationId xmlns:a16="http://schemas.microsoft.com/office/drawing/2014/main" id="{D4D02E9C-359D-49D5-99F2-CE6CA2E8E2C8}"/>
              </a:ext>
            </a:extLst>
          </p:cNvPr>
          <p:cNvSpPr/>
          <p:nvPr/>
        </p:nvSpPr>
        <p:spPr>
          <a:xfrm>
            <a:off x="1544044" y="5686782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k(3,0)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127;p3">
            <a:extLst>
              <a:ext uri="{FF2B5EF4-FFF2-40B4-BE49-F238E27FC236}">
                <a16:creationId xmlns:a16="http://schemas.microsoft.com/office/drawing/2014/main" id="{2DA39740-D586-44AF-8A71-C22042E6203E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 flipH="1">
            <a:off x="582383" y="5144726"/>
            <a:ext cx="788100" cy="53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" name="Google Shape;128;p3">
            <a:extLst>
              <a:ext uri="{FF2B5EF4-FFF2-40B4-BE49-F238E27FC236}">
                <a16:creationId xmlns:a16="http://schemas.microsoft.com/office/drawing/2014/main" id="{2F11C990-90D8-4342-BED6-0761A91E0AA7}"/>
              </a:ext>
            </a:extLst>
          </p:cNvPr>
          <p:cNvCxnSpPr>
            <a:stCxn id="44" idx="2"/>
            <a:endCxn id="50" idx="0"/>
          </p:cNvCxnSpPr>
          <p:nvPr/>
        </p:nvCxnSpPr>
        <p:spPr>
          <a:xfrm>
            <a:off x="1370483" y="5144726"/>
            <a:ext cx="679200" cy="54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" name="Google Shape;129;p3">
            <a:extLst>
              <a:ext uri="{FF2B5EF4-FFF2-40B4-BE49-F238E27FC236}">
                <a16:creationId xmlns:a16="http://schemas.microsoft.com/office/drawing/2014/main" id="{CED3272F-99D9-44AB-A8A3-C3A9726F8E85}"/>
              </a:ext>
            </a:extLst>
          </p:cNvPr>
          <p:cNvSpPr txBox="1"/>
          <p:nvPr/>
        </p:nvSpPr>
        <p:spPr>
          <a:xfrm>
            <a:off x="483109" y="5144725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30;p3">
            <a:extLst>
              <a:ext uri="{FF2B5EF4-FFF2-40B4-BE49-F238E27FC236}">
                <a16:creationId xmlns:a16="http://schemas.microsoft.com/office/drawing/2014/main" id="{B7A81AE7-1924-478F-ADA0-1850696B8C2B}"/>
              </a:ext>
            </a:extLst>
          </p:cNvPr>
          <p:cNvSpPr txBox="1"/>
          <p:nvPr/>
        </p:nvSpPr>
        <p:spPr>
          <a:xfrm>
            <a:off x="1738352" y="5183254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5" name="Google Shape;131;p3">
            <a:extLst>
              <a:ext uri="{FF2B5EF4-FFF2-40B4-BE49-F238E27FC236}">
                <a16:creationId xmlns:a16="http://schemas.microsoft.com/office/drawing/2014/main" id="{13C08569-460D-4F5B-B995-93C198A19781}"/>
              </a:ext>
            </a:extLst>
          </p:cNvPr>
          <p:cNvSpPr/>
          <p:nvPr/>
        </p:nvSpPr>
        <p:spPr>
          <a:xfrm>
            <a:off x="2790593" y="5675215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k(2,0)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32;p3">
            <a:extLst>
              <a:ext uri="{FF2B5EF4-FFF2-40B4-BE49-F238E27FC236}">
                <a16:creationId xmlns:a16="http://schemas.microsoft.com/office/drawing/2014/main" id="{D9481314-6297-4443-8A20-354FE916EC2B}"/>
              </a:ext>
            </a:extLst>
          </p:cNvPr>
          <p:cNvSpPr/>
          <p:nvPr/>
        </p:nvSpPr>
        <p:spPr>
          <a:xfrm>
            <a:off x="4015580" y="5668373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k(0,0)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133;p3">
            <a:extLst>
              <a:ext uri="{FF2B5EF4-FFF2-40B4-BE49-F238E27FC236}">
                <a16:creationId xmlns:a16="http://schemas.microsoft.com/office/drawing/2014/main" id="{BE63613D-F630-4601-A70D-241593A26294}"/>
              </a:ext>
            </a:extLst>
          </p:cNvPr>
          <p:cNvCxnSpPr>
            <a:stCxn id="46" idx="2"/>
            <a:endCxn id="55" idx="0"/>
          </p:cNvCxnSpPr>
          <p:nvPr/>
        </p:nvCxnSpPr>
        <p:spPr>
          <a:xfrm flipH="1">
            <a:off x="3296152" y="5107719"/>
            <a:ext cx="423300" cy="56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" name="Google Shape;134;p3">
            <a:extLst>
              <a:ext uri="{FF2B5EF4-FFF2-40B4-BE49-F238E27FC236}">
                <a16:creationId xmlns:a16="http://schemas.microsoft.com/office/drawing/2014/main" id="{3B3817A7-2AAB-45EA-A34F-CB880357FAAF}"/>
              </a:ext>
            </a:extLst>
          </p:cNvPr>
          <p:cNvCxnSpPr>
            <a:stCxn id="46" idx="2"/>
            <a:endCxn id="56" idx="0"/>
          </p:cNvCxnSpPr>
          <p:nvPr/>
        </p:nvCxnSpPr>
        <p:spPr>
          <a:xfrm>
            <a:off x="3719452" y="5107719"/>
            <a:ext cx="801600" cy="560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9" name="Google Shape;135;p3">
            <a:extLst>
              <a:ext uri="{FF2B5EF4-FFF2-40B4-BE49-F238E27FC236}">
                <a16:creationId xmlns:a16="http://schemas.microsoft.com/office/drawing/2014/main" id="{D0C0C2F3-B344-45C6-81CE-73B42F731956}"/>
              </a:ext>
            </a:extLst>
          </p:cNvPr>
          <p:cNvSpPr txBox="1"/>
          <p:nvPr/>
        </p:nvSpPr>
        <p:spPr>
          <a:xfrm>
            <a:off x="3171763" y="5225305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136;p3">
            <a:extLst>
              <a:ext uri="{FF2B5EF4-FFF2-40B4-BE49-F238E27FC236}">
                <a16:creationId xmlns:a16="http://schemas.microsoft.com/office/drawing/2014/main" id="{1A6CB438-28D9-4336-BD45-D57B5BB0CDC8}"/>
              </a:ext>
            </a:extLst>
          </p:cNvPr>
          <p:cNvSpPr txBox="1"/>
          <p:nvPr/>
        </p:nvSpPr>
        <p:spPr>
          <a:xfrm>
            <a:off x="4015363" y="5189323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1" name="Google Shape;137;p3">
            <a:extLst>
              <a:ext uri="{FF2B5EF4-FFF2-40B4-BE49-F238E27FC236}">
                <a16:creationId xmlns:a16="http://schemas.microsoft.com/office/drawing/2014/main" id="{AD9EC3AA-34FA-4C65-9476-7DC1FE3AEDF3}"/>
              </a:ext>
            </a:extLst>
          </p:cNvPr>
          <p:cNvSpPr txBox="1"/>
          <p:nvPr/>
        </p:nvSpPr>
        <p:spPr>
          <a:xfrm>
            <a:off x="387633" y="6133186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138;p3">
            <a:extLst>
              <a:ext uri="{FF2B5EF4-FFF2-40B4-BE49-F238E27FC236}">
                <a16:creationId xmlns:a16="http://schemas.microsoft.com/office/drawing/2014/main" id="{CE400C55-DC4D-42F8-8FEC-2A2B55FC5267}"/>
              </a:ext>
            </a:extLst>
          </p:cNvPr>
          <p:cNvSpPr txBox="1"/>
          <p:nvPr/>
        </p:nvSpPr>
        <p:spPr>
          <a:xfrm>
            <a:off x="1780383" y="6133186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39;p3">
            <a:extLst>
              <a:ext uri="{FF2B5EF4-FFF2-40B4-BE49-F238E27FC236}">
                <a16:creationId xmlns:a16="http://schemas.microsoft.com/office/drawing/2014/main" id="{E16A1F0C-4BC1-43EF-A72B-67FE60EBA1F3}"/>
              </a:ext>
            </a:extLst>
          </p:cNvPr>
          <p:cNvSpPr txBox="1"/>
          <p:nvPr/>
        </p:nvSpPr>
        <p:spPr>
          <a:xfrm>
            <a:off x="3296111" y="4167034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4" name="Google Shape;140;p3">
            <a:extLst>
              <a:ext uri="{FF2B5EF4-FFF2-40B4-BE49-F238E27FC236}">
                <a16:creationId xmlns:a16="http://schemas.microsoft.com/office/drawing/2014/main" id="{A8C3BD60-A7CA-41BC-83AC-CD86682D8474}"/>
              </a:ext>
            </a:extLst>
          </p:cNvPr>
          <p:cNvSpPr txBox="1"/>
          <p:nvPr/>
        </p:nvSpPr>
        <p:spPr>
          <a:xfrm>
            <a:off x="3091574" y="6162133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141;p3">
            <a:extLst>
              <a:ext uri="{FF2B5EF4-FFF2-40B4-BE49-F238E27FC236}">
                <a16:creationId xmlns:a16="http://schemas.microsoft.com/office/drawing/2014/main" id="{A8671061-9FC3-4944-AEEF-C3418C75486E}"/>
              </a:ext>
            </a:extLst>
          </p:cNvPr>
          <p:cNvSpPr txBox="1"/>
          <p:nvPr/>
        </p:nvSpPr>
        <p:spPr>
          <a:xfrm>
            <a:off x="4309241" y="6182913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142;p3">
            <a:extLst>
              <a:ext uri="{FF2B5EF4-FFF2-40B4-BE49-F238E27FC236}">
                <a16:creationId xmlns:a16="http://schemas.microsoft.com/office/drawing/2014/main" id="{39BEFB6A-3693-408F-9ADC-62C19C8DAE48}"/>
              </a:ext>
            </a:extLst>
          </p:cNvPr>
          <p:cNvSpPr/>
          <p:nvPr/>
        </p:nvSpPr>
        <p:spPr>
          <a:xfrm>
            <a:off x="5368163" y="5661607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k(1,0)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43;p3">
            <a:extLst>
              <a:ext uri="{FF2B5EF4-FFF2-40B4-BE49-F238E27FC236}">
                <a16:creationId xmlns:a16="http://schemas.microsoft.com/office/drawing/2014/main" id="{7EC1E9DE-2C2F-4EAD-892F-92E3455AAAA9}"/>
              </a:ext>
            </a:extLst>
          </p:cNvPr>
          <p:cNvSpPr/>
          <p:nvPr/>
        </p:nvSpPr>
        <p:spPr>
          <a:xfrm>
            <a:off x="6640645" y="5671762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k(1-2,0)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144;p3">
            <a:extLst>
              <a:ext uri="{FF2B5EF4-FFF2-40B4-BE49-F238E27FC236}">
                <a16:creationId xmlns:a16="http://schemas.microsoft.com/office/drawing/2014/main" id="{BC642A91-D6E3-432C-A319-A0C343891C58}"/>
              </a:ext>
            </a:extLst>
          </p:cNvPr>
          <p:cNvCxnSpPr>
            <a:stCxn id="38" idx="2"/>
            <a:endCxn id="66" idx="0"/>
          </p:cNvCxnSpPr>
          <p:nvPr/>
        </p:nvCxnSpPr>
        <p:spPr>
          <a:xfrm flipH="1">
            <a:off x="5873613" y="5128662"/>
            <a:ext cx="416400" cy="532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9" name="Google Shape;145;p3">
            <a:extLst>
              <a:ext uri="{FF2B5EF4-FFF2-40B4-BE49-F238E27FC236}">
                <a16:creationId xmlns:a16="http://schemas.microsoft.com/office/drawing/2014/main" id="{80EB8DCD-B4C9-49B7-9524-7A627DE1445E}"/>
              </a:ext>
            </a:extLst>
          </p:cNvPr>
          <p:cNvSpPr txBox="1"/>
          <p:nvPr/>
        </p:nvSpPr>
        <p:spPr>
          <a:xfrm>
            <a:off x="5726616" y="5196711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146;p3">
            <a:extLst>
              <a:ext uri="{FF2B5EF4-FFF2-40B4-BE49-F238E27FC236}">
                <a16:creationId xmlns:a16="http://schemas.microsoft.com/office/drawing/2014/main" id="{3F23DABB-708D-4AC1-8D83-6C1C5E6C060E}"/>
              </a:ext>
            </a:extLst>
          </p:cNvPr>
          <p:cNvCxnSpPr>
            <a:stCxn id="38" idx="2"/>
            <a:endCxn id="67" idx="0"/>
          </p:cNvCxnSpPr>
          <p:nvPr/>
        </p:nvCxnSpPr>
        <p:spPr>
          <a:xfrm>
            <a:off x="6290013" y="5128662"/>
            <a:ext cx="856200" cy="54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1" name="Google Shape;147;p3">
            <a:extLst>
              <a:ext uri="{FF2B5EF4-FFF2-40B4-BE49-F238E27FC236}">
                <a16:creationId xmlns:a16="http://schemas.microsoft.com/office/drawing/2014/main" id="{AE787570-6F0A-41DA-A4C1-5A981EB8E8D0}"/>
              </a:ext>
            </a:extLst>
          </p:cNvPr>
          <p:cNvSpPr txBox="1"/>
          <p:nvPr/>
        </p:nvSpPr>
        <p:spPr>
          <a:xfrm>
            <a:off x="6691736" y="5225305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2" name="Google Shape;148;p3">
            <a:extLst>
              <a:ext uri="{FF2B5EF4-FFF2-40B4-BE49-F238E27FC236}">
                <a16:creationId xmlns:a16="http://schemas.microsoft.com/office/drawing/2014/main" id="{0E2C94D1-7AC5-4CB5-8530-BF54E3A931DA}"/>
              </a:ext>
            </a:extLst>
          </p:cNvPr>
          <p:cNvSpPr txBox="1"/>
          <p:nvPr/>
        </p:nvSpPr>
        <p:spPr>
          <a:xfrm>
            <a:off x="5705868" y="6227307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50;p3">
            <a:extLst>
              <a:ext uri="{FF2B5EF4-FFF2-40B4-BE49-F238E27FC236}">
                <a16:creationId xmlns:a16="http://schemas.microsoft.com/office/drawing/2014/main" id="{A290EA30-B2C3-487B-AD17-51EB21825347}"/>
              </a:ext>
            </a:extLst>
          </p:cNvPr>
          <p:cNvSpPr/>
          <p:nvPr/>
        </p:nvSpPr>
        <p:spPr>
          <a:xfrm>
            <a:off x="7546734" y="4375916"/>
            <a:ext cx="1607127" cy="2087418"/>
          </a:xfrm>
          <a:custGeom>
            <a:avLst/>
            <a:gdLst/>
            <a:ahLst/>
            <a:cxnLst/>
            <a:rect l="l" t="t" r="r" b="b"/>
            <a:pathLst>
              <a:path w="1607127" h="2087418" extrusionOk="0">
                <a:moveTo>
                  <a:pt x="193964" y="0"/>
                </a:moveTo>
                <a:cubicBezTo>
                  <a:pt x="178570" y="12315"/>
                  <a:pt x="160764" y="22109"/>
                  <a:pt x="147782" y="36945"/>
                </a:cubicBezTo>
                <a:cubicBezTo>
                  <a:pt x="138715" y="47307"/>
                  <a:pt x="136140" y="61936"/>
                  <a:pt x="129309" y="73891"/>
                </a:cubicBezTo>
                <a:cubicBezTo>
                  <a:pt x="123801" y="83529"/>
                  <a:pt x="116994" y="92364"/>
                  <a:pt x="110836" y="101600"/>
                </a:cubicBezTo>
                <a:cubicBezTo>
                  <a:pt x="88854" y="167549"/>
                  <a:pt x="103165" y="140817"/>
                  <a:pt x="73891" y="184727"/>
                </a:cubicBezTo>
                <a:cubicBezTo>
                  <a:pt x="70812" y="193963"/>
                  <a:pt x="67330" y="203075"/>
                  <a:pt x="64655" y="212436"/>
                </a:cubicBezTo>
                <a:cubicBezTo>
                  <a:pt x="60711" y="226240"/>
                  <a:pt x="53562" y="262332"/>
                  <a:pt x="46182" y="277091"/>
                </a:cubicBezTo>
                <a:cubicBezTo>
                  <a:pt x="41218" y="287020"/>
                  <a:pt x="33867" y="295564"/>
                  <a:pt x="27709" y="304800"/>
                </a:cubicBezTo>
                <a:lnTo>
                  <a:pt x="9236" y="397164"/>
                </a:lnTo>
                <a:lnTo>
                  <a:pt x="0" y="443345"/>
                </a:lnTo>
                <a:cubicBezTo>
                  <a:pt x="3079" y="569575"/>
                  <a:pt x="3502" y="695898"/>
                  <a:pt x="9236" y="822036"/>
                </a:cubicBezTo>
                <a:cubicBezTo>
                  <a:pt x="9678" y="831762"/>
                  <a:pt x="16993" y="840122"/>
                  <a:pt x="18473" y="849745"/>
                </a:cubicBezTo>
                <a:cubicBezTo>
                  <a:pt x="23178" y="880327"/>
                  <a:pt x="23620" y="911439"/>
                  <a:pt x="27709" y="942109"/>
                </a:cubicBezTo>
                <a:cubicBezTo>
                  <a:pt x="33511" y="985627"/>
                  <a:pt x="40976" y="1000384"/>
                  <a:pt x="55418" y="1043709"/>
                </a:cubicBezTo>
                <a:lnTo>
                  <a:pt x="73891" y="1099127"/>
                </a:lnTo>
                <a:cubicBezTo>
                  <a:pt x="76970" y="1108363"/>
                  <a:pt x="77726" y="1118735"/>
                  <a:pt x="83127" y="1126836"/>
                </a:cubicBezTo>
                <a:lnTo>
                  <a:pt x="101600" y="1154545"/>
                </a:lnTo>
                <a:cubicBezTo>
                  <a:pt x="118103" y="1204057"/>
                  <a:pt x="105213" y="1161566"/>
                  <a:pt x="120073" y="1228436"/>
                </a:cubicBezTo>
                <a:cubicBezTo>
                  <a:pt x="122827" y="1240828"/>
                  <a:pt x="126649" y="1252969"/>
                  <a:pt x="129309" y="1265382"/>
                </a:cubicBezTo>
                <a:cubicBezTo>
                  <a:pt x="152132" y="1371889"/>
                  <a:pt x="129597" y="1330469"/>
                  <a:pt x="166255" y="1385454"/>
                </a:cubicBezTo>
                <a:cubicBezTo>
                  <a:pt x="188237" y="1451404"/>
                  <a:pt x="173926" y="1424671"/>
                  <a:pt x="203200" y="1468582"/>
                </a:cubicBezTo>
                <a:cubicBezTo>
                  <a:pt x="206279" y="1477818"/>
                  <a:pt x="207708" y="1487780"/>
                  <a:pt x="212436" y="1496291"/>
                </a:cubicBezTo>
                <a:cubicBezTo>
                  <a:pt x="223218" y="1515699"/>
                  <a:pt x="249382" y="1551709"/>
                  <a:pt x="249382" y="1551709"/>
                </a:cubicBezTo>
                <a:cubicBezTo>
                  <a:pt x="252461" y="1560945"/>
                  <a:pt x="252536" y="1571815"/>
                  <a:pt x="258618" y="1579418"/>
                </a:cubicBezTo>
                <a:cubicBezTo>
                  <a:pt x="265553" y="1588086"/>
                  <a:pt x="277799" y="1590784"/>
                  <a:pt x="286327" y="1597891"/>
                </a:cubicBezTo>
                <a:cubicBezTo>
                  <a:pt x="296362" y="1606253"/>
                  <a:pt x="305535" y="1615682"/>
                  <a:pt x="314036" y="1625600"/>
                </a:cubicBezTo>
                <a:cubicBezTo>
                  <a:pt x="347736" y="1664916"/>
                  <a:pt x="332427" y="1658515"/>
                  <a:pt x="369455" y="1690254"/>
                </a:cubicBezTo>
                <a:cubicBezTo>
                  <a:pt x="413610" y="1728102"/>
                  <a:pt x="396034" y="1709401"/>
                  <a:pt x="443345" y="1736436"/>
                </a:cubicBezTo>
                <a:cubicBezTo>
                  <a:pt x="485755" y="1760670"/>
                  <a:pt x="462878" y="1753178"/>
                  <a:pt x="508000" y="1791854"/>
                </a:cubicBezTo>
                <a:cubicBezTo>
                  <a:pt x="535381" y="1815323"/>
                  <a:pt x="540398" y="1808639"/>
                  <a:pt x="572655" y="1828800"/>
                </a:cubicBezTo>
                <a:cubicBezTo>
                  <a:pt x="585709" y="1836959"/>
                  <a:pt x="596546" y="1848350"/>
                  <a:pt x="609600" y="1856509"/>
                </a:cubicBezTo>
                <a:cubicBezTo>
                  <a:pt x="621276" y="1863806"/>
                  <a:pt x="634869" y="1867685"/>
                  <a:pt x="646545" y="1874982"/>
                </a:cubicBezTo>
                <a:cubicBezTo>
                  <a:pt x="659599" y="1883141"/>
                  <a:pt x="670125" y="1895054"/>
                  <a:pt x="683491" y="1902691"/>
                </a:cubicBezTo>
                <a:cubicBezTo>
                  <a:pt x="691944" y="1907521"/>
                  <a:pt x="702628" y="1907311"/>
                  <a:pt x="711200" y="1911927"/>
                </a:cubicBezTo>
                <a:cubicBezTo>
                  <a:pt x="756629" y="1936389"/>
                  <a:pt x="793976" y="1965875"/>
                  <a:pt x="840509" y="1985818"/>
                </a:cubicBezTo>
                <a:cubicBezTo>
                  <a:pt x="849458" y="1989653"/>
                  <a:pt x="858982" y="1991975"/>
                  <a:pt x="868218" y="1995054"/>
                </a:cubicBezTo>
                <a:cubicBezTo>
                  <a:pt x="877454" y="2001212"/>
                  <a:pt x="885783" y="2009018"/>
                  <a:pt x="895927" y="2013527"/>
                </a:cubicBezTo>
                <a:cubicBezTo>
                  <a:pt x="913721" y="2021435"/>
                  <a:pt x="932872" y="2025842"/>
                  <a:pt x="951345" y="2032000"/>
                </a:cubicBezTo>
                <a:lnTo>
                  <a:pt x="1034473" y="2059709"/>
                </a:lnTo>
                <a:cubicBezTo>
                  <a:pt x="1043709" y="2062788"/>
                  <a:pt x="1052737" y="2066584"/>
                  <a:pt x="1062182" y="2068945"/>
                </a:cubicBezTo>
                <a:lnTo>
                  <a:pt x="1136073" y="2087418"/>
                </a:lnTo>
                <a:cubicBezTo>
                  <a:pt x="1191491" y="2084339"/>
                  <a:pt x="1247074" y="2083444"/>
                  <a:pt x="1302327" y="2078182"/>
                </a:cubicBezTo>
                <a:cubicBezTo>
                  <a:pt x="1330774" y="2075473"/>
                  <a:pt x="1368281" y="2043449"/>
                  <a:pt x="1385455" y="2032000"/>
                </a:cubicBezTo>
                <a:lnTo>
                  <a:pt x="1413164" y="2013527"/>
                </a:lnTo>
                <a:cubicBezTo>
                  <a:pt x="1422400" y="2007369"/>
                  <a:pt x="1430342" y="1998564"/>
                  <a:pt x="1440873" y="1995054"/>
                </a:cubicBezTo>
                <a:lnTo>
                  <a:pt x="1468582" y="1985818"/>
                </a:lnTo>
                <a:cubicBezTo>
                  <a:pt x="1487055" y="1967345"/>
                  <a:pt x="1515739" y="1955184"/>
                  <a:pt x="1524000" y="1930400"/>
                </a:cubicBezTo>
                <a:cubicBezTo>
                  <a:pt x="1536746" y="1892160"/>
                  <a:pt x="1527835" y="1910792"/>
                  <a:pt x="1551709" y="1874982"/>
                </a:cubicBezTo>
                <a:cubicBezTo>
                  <a:pt x="1573854" y="1808546"/>
                  <a:pt x="1546986" y="1891511"/>
                  <a:pt x="1570182" y="1810327"/>
                </a:cubicBezTo>
                <a:cubicBezTo>
                  <a:pt x="1572857" y="1800966"/>
                  <a:pt x="1576339" y="1791854"/>
                  <a:pt x="1579418" y="1782618"/>
                </a:cubicBezTo>
                <a:cubicBezTo>
                  <a:pt x="1582497" y="1745673"/>
                  <a:pt x="1582560" y="1708351"/>
                  <a:pt x="1588655" y="1671782"/>
                </a:cubicBezTo>
                <a:cubicBezTo>
                  <a:pt x="1591856" y="1652575"/>
                  <a:pt x="1607127" y="1616364"/>
                  <a:pt x="1607127" y="1616364"/>
                </a:cubicBezTo>
                <a:cubicBezTo>
                  <a:pt x="1604048" y="1536315"/>
                  <a:pt x="1603219" y="1456148"/>
                  <a:pt x="1597891" y="1376218"/>
                </a:cubicBezTo>
                <a:cubicBezTo>
                  <a:pt x="1596728" y="1358768"/>
                  <a:pt x="1573042" y="1292432"/>
                  <a:pt x="1570182" y="1283854"/>
                </a:cubicBezTo>
                <a:cubicBezTo>
                  <a:pt x="1567103" y="1274618"/>
                  <a:pt x="1566345" y="1264246"/>
                  <a:pt x="1560945" y="1256145"/>
                </a:cubicBezTo>
                <a:lnTo>
                  <a:pt x="1542473" y="1228436"/>
                </a:lnTo>
                <a:cubicBezTo>
                  <a:pt x="1533654" y="1193163"/>
                  <a:pt x="1532152" y="1180085"/>
                  <a:pt x="1514764" y="1145309"/>
                </a:cubicBezTo>
                <a:cubicBezTo>
                  <a:pt x="1509800" y="1135380"/>
                  <a:pt x="1501799" y="1127238"/>
                  <a:pt x="1496291" y="1117600"/>
                </a:cubicBezTo>
                <a:cubicBezTo>
                  <a:pt x="1455718" y="1046599"/>
                  <a:pt x="1503090" y="1114350"/>
                  <a:pt x="1450109" y="1043709"/>
                </a:cubicBezTo>
                <a:cubicBezTo>
                  <a:pt x="1432165" y="989874"/>
                  <a:pt x="1445228" y="1024711"/>
                  <a:pt x="1403927" y="942109"/>
                </a:cubicBezTo>
                <a:cubicBezTo>
                  <a:pt x="1397770" y="929794"/>
                  <a:pt x="1393092" y="916620"/>
                  <a:pt x="1385455" y="905164"/>
                </a:cubicBezTo>
                <a:lnTo>
                  <a:pt x="1348509" y="849745"/>
                </a:lnTo>
                <a:cubicBezTo>
                  <a:pt x="1332252" y="800973"/>
                  <a:pt x="1344674" y="830139"/>
                  <a:pt x="1302327" y="766618"/>
                </a:cubicBezTo>
                <a:cubicBezTo>
                  <a:pt x="1296170" y="757382"/>
                  <a:pt x="1287366" y="749440"/>
                  <a:pt x="1283855" y="738909"/>
                </a:cubicBezTo>
                <a:cubicBezTo>
                  <a:pt x="1272240" y="704066"/>
                  <a:pt x="1269431" y="687540"/>
                  <a:pt x="1237673" y="655782"/>
                </a:cubicBezTo>
                <a:cubicBezTo>
                  <a:pt x="1228437" y="646546"/>
                  <a:pt x="1218465" y="637991"/>
                  <a:pt x="1209964" y="628073"/>
                </a:cubicBezTo>
                <a:cubicBezTo>
                  <a:pt x="1199946" y="616385"/>
                  <a:pt x="1192553" y="602569"/>
                  <a:pt x="1182255" y="591127"/>
                </a:cubicBezTo>
                <a:cubicBezTo>
                  <a:pt x="1164779" y="571709"/>
                  <a:pt x="1141327" y="557446"/>
                  <a:pt x="1126836" y="535709"/>
                </a:cubicBezTo>
                <a:cubicBezTo>
                  <a:pt x="1045754" y="414084"/>
                  <a:pt x="1127295" y="528548"/>
                  <a:pt x="1062182" y="452582"/>
                </a:cubicBezTo>
                <a:cubicBezTo>
                  <a:pt x="1052164" y="440894"/>
                  <a:pt x="1045358" y="426521"/>
                  <a:pt x="1034473" y="415636"/>
                </a:cubicBezTo>
                <a:cubicBezTo>
                  <a:pt x="1026624" y="407787"/>
                  <a:pt x="1015741" y="403693"/>
                  <a:pt x="1006764" y="397164"/>
                </a:cubicBezTo>
                <a:cubicBezTo>
                  <a:pt x="981865" y="379055"/>
                  <a:pt x="954643" y="363515"/>
                  <a:pt x="932873" y="341745"/>
                </a:cubicBezTo>
                <a:cubicBezTo>
                  <a:pt x="923637" y="332509"/>
                  <a:pt x="915475" y="322055"/>
                  <a:pt x="905164" y="314036"/>
                </a:cubicBezTo>
                <a:cubicBezTo>
                  <a:pt x="887639" y="300406"/>
                  <a:pt x="865444" y="292790"/>
                  <a:pt x="849745" y="277091"/>
                </a:cubicBezTo>
                <a:cubicBezTo>
                  <a:pt x="816178" y="243524"/>
                  <a:pt x="826562" y="251295"/>
                  <a:pt x="785091" y="221673"/>
                </a:cubicBezTo>
                <a:cubicBezTo>
                  <a:pt x="776058" y="215221"/>
                  <a:pt x="767311" y="208164"/>
                  <a:pt x="757382" y="203200"/>
                </a:cubicBezTo>
                <a:cubicBezTo>
                  <a:pt x="748674" y="198846"/>
                  <a:pt x="738909" y="197043"/>
                  <a:pt x="729673" y="193964"/>
                </a:cubicBezTo>
                <a:cubicBezTo>
                  <a:pt x="650277" y="141032"/>
                  <a:pt x="750723" y="204487"/>
                  <a:pt x="674255" y="166254"/>
                </a:cubicBezTo>
                <a:cubicBezTo>
                  <a:pt x="664326" y="161290"/>
                  <a:pt x="656689" y="152290"/>
                  <a:pt x="646545" y="147782"/>
                </a:cubicBezTo>
                <a:cubicBezTo>
                  <a:pt x="646530" y="147775"/>
                  <a:pt x="577280" y="124694"/>
                  <a:pt x="563418" y="120073"/>
                </a:cubicBezTo>
                <a:cubicBezTo>
                  <a:pt x="554182" y="116994"/>
                  <a:pt x="543810" y="116236"/>
                  <a:pt x="535709" y="110836"/>
                </a:cubicBezTo>
                <a:cubicBezTo>
                  <a:pt x="526473" y="104679"/>
                  <a:pt x="518144" y="96872"/>
                  <a:pt x="508000" y="92364"/>
                </a:cubicBezTo>
                <a:cubicBezTo>
                  <a:pt x="490206" y="84456"/>
                  <a:pt x="471055" y="80049"/>
                  <a:pt x="452582" y="73891"/>
                </a:cubicBezTo>
                <a:cubicBezTo>
                  <a:pt x="423495" y="64195"/>
                  <a:pt x="420413" y="62379"/>
                  <a:pt x="387927" y="55418"/>
                </a:cubicBezTo>
                <a:cubicBezTo>
                  <a:pt x="357227" y="48839"/>
                  <a:pt x="326352" y="43103"/>
                  <a:pt x="295564" y="36945"/>
                </a:cubicBezTo>
                <a:cubicBezTo>
                  <a:pt x="280170" y="33866"/>
                  <a:pt x="265081" y="27709"/>
                  <a:pt x="249382" y="27709"/>
                </a:cubicBezTo>
                <a:lnTo>
                  <a:pt x="193964" y="0"/>
                </a:lnTo>
                <a:close/>
              </a:path>
            </a:pathLst>
          </a:custGeom>
          <a:noFill/>
          <a:ln w="38100" cap="flat" cmpd="sng">
            <a:solidFill>
              <a:srgbClr val="42719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151;p3">
            <a:extLst>
              <a:ext uri="{FF2B5EF4-FFF2-40B4-BE49-F238E27FC236}">
                <a16:creationId xmlns:a16="http://schemas.microsoft.com/office/drawing/2014/main" id="{B29502EB-C57B-43A1-AF1E-9421DB718857}"/>
              </a:ext>
            </a:extLst>
          </p:cNvPr>
          <p:cNvSpPr/>
          <p:nvPr/>
        </p:nvSpPr>
        <p:spPr>
          <a:xfrm>
            <a:off x="6406251" y="5241463"/>
            <a:ext cx="1569832" cy="1221871"/>
          </a:xfrm>
          <a:custGeom>
            <a:avLst/>
            <a:gdLst/>
            <a:ahLst/>
            <a:cxnLst/>
            <a:rect l="l" t="t" r="r" b="b"/>
            <a:pathLst>
              <a:path w="1607127" h="2087418" extrusionOk="0">
                <a:moveTo>
                  <a:pt x="193964" y="0"/>
                </a:moveTo>
                <a:cubicBezTo>
                  <a:pt x="178570" y="12315"/>
                  <a:pt x="160764" y="22109"/>
                  <a:pt x="147782" y="36945"/>
                </a:cubicBezTo>
                <a:cubicBezTo>
                  <a:pt x="138715" y="47307"/>
                  <a:pt x="136140" y="61936"/>
                  <a:pt x="129309" y="73891"/>
                </a:cubicBezTo>
                <a:cubicBezTo>
                  <a:pt x="123801" y="83529"/>
                  <a:pt x="116994" y="92364"/>
                  <a:pt x="110836" y="101600"/>
                </a:cubicBezTo>
                <a:cubicBezTo>
                  <a:pt x="88854" y="167549"/>
                  <a:pt x="103165" y="140817"/>
                  <a:pt x="73891" y="184727"/>
                </a:cubicBezTo>
                <a:cubicBezTo>
                  <a:pt x="70812" y="193963"/>
                  <a:pt x="67330" y="203075"/>
                  <a:pt x="64655" y="212436"/>
                </a:cubicBezTo>
                <a:cubicBezTo>
                  <a:pt x="60711" y="226240"/>
                  <a:pt x="53562" y="262332"/>
                  <a:pt x="46182" y="277091"/>
                </a:cubicBezTo>
                <a:cubicBezTo>
                  <a:pt x="41218" y="287020"/>
                  <a:pt x="33867" y="295564"/>
                  <a:pt x="27709" y="304800"/>
                </a:cubicBezTo>
                <a:lnTo>
                  <a:pt x="9236" y="397164"/>
                </a:lnTo>
                <a:lnTo>
                  <a:pt x="0" y="443345"/>
                </a:lnTo>
                <a:cubicBezTo>
                  <a:pt x="3079" y="569575"/>
                  <a:pt x="3502" y="695898"/>
                  <a:pt x="9236" y="822036"/>
                </a:cubicBezTo>
                <a:cubicBezTo>
                  <a:pt x="9678" y="831762"/>
                  <a:pt x="16993" y="840122"/>
                  <a:pt x="18473" y="849745"/>
                </a:cubicBezTo>
                <a:cubicBezTo>
                  <a:pt x="23178" y="880327"/>
                  <a:pt x="23620" y="911439"/>
                  <a:pt x="27709" y="942109"/>
                </a:cubicBezTo>
                <a:cubicBezTo>
                  <a:pt x="33511" y="985627"/>
                  <a:pt x="40976" y="1000384"/>
                  <a:pt x="55418" y="1043709"/>
                </a:cubicBezTo>
                <a:lnTo>
                  <a:pt x="73891" y="1099127"/>
                </a:lnTo>
                <a:cubicBezTo>
                  <a:pt x="76970" y="1108363"/>
                  <a:pt x="77726" y="1118735"/>
                  <a:pt x="83127" y="1126836"/>
                </a:cubicBezTo>
                <a:lnTo>
                  <a:pt x="101600" y="1154545"/>
                </a:lnTo>
                <a:cubicBezTo>
                  <a:pt x="118103" y="1204057"/>
                  <a:pt x="105213" y="1161566"/>
                  <a:pt x="120073" y="1228436"/>
                </a:cubicBezTo>
                <a:cubicBezTo>
                  <a:pt x="122827" y="1240828"/>
                  <a:pt x="126649" y="1252969"/>
                  <a:pt x="129309" y="1265382"/>
                </a:cubicBezTo>
                <a:cubicBezTo>
                  <a:pt x="152132" y="1371889"/>
                  <a:pt x="129597" y="1330469"/>
                  <a:pt x="166255" y="1385454"/>
                </a:cubicBezTo>
                <a:cubicBezTo>
                  <a:pt x="188237" y="1451404"/>
                  <a:pt x="173926" y="1424671"/>
                  <a:pt x="203200" y="1468582"/>
                </a:cubicBezTo>
                <a:cubicBezTo>
                  <a:pt x="206279" y="1477818"/>
                  <a:pt x="207708" y="1487780"/>
                  <a:pt x="212436" y="1496291"/>
                </a:cubicBezTo>
                <a:cubicBezTo>
                  <a:pt x="223218" y="1515699"/>
                  <a:pt x="249382" y="1551709"/>
                  <a:pt x="249382" y="1551709"/>
                </a:cubicBezTo>
                <a:cubicBezTo>
                  <a:pt x="252461" y="1560945"/>
                  <a:pt x="252536" y="1571815"/>
                  <a:pt x="258618" y="1579418"/>
                </a:cubicBezTo>
                <a:cubicBezTo>
                  <a:pt x="265553" y="1588086"/>
                  <a:pt x="277799" y="1590784"/>
                  <a:pt x="286327" y="1597891"/>
                </a:cubicBezTo>
                <a:cubicBezTo>
                  <a:pt x="296362" y="1606253"/>
                  <a:pt x="305535" y="1615682"/>
                  <a:pt x="314036" y="1625600"/>
                </a:cubicBezTo>
                <a:cubicBezTo>
                  <a:pt x="347736" y="1664916"/>
                  <a:pt x="332427" y="1658515"/>
                  <a:pt x="369455" y="1690254"/>
                </a:cubicBezTo>
                <a:cubicBezTo>
                  <a:pt x="413610" y="1728102"/>
                  <a:pt x="396034" y="1709401"/>
                  <a:pt x="443345" y="1736436"/>
                </a:cubicBezTo>
                <a:cubicBezTo>
                  <a:pt x="485755" y="1760670"/>
                  <a:pt x="462878" y="1753178"/>
                  <a:pt x="508000" y="1791854"/>
                </a:cubicBezTo>
                <a:cubicBezTo>
                  <a:pt x="535381" y="1815323"/>
                  <a:pt x="540398" y="1808639"/>
                  <a:pt x="572655" y="1828800"/>
                </a:cubicBezTo>
                <a:cubicBezTo>
                  <a:pt x="585709" y="1836959"/>
                  <a:pt x="596546" y="1848350"/>
                  <a:pt x="609600" y="1856509"/>
                </a:cubicBezTo>
                <a:cubicBezTo>
                  <a:pt x="621276" y="1863806"/>
                  <a:pt x="634869" y="1867685"/>
                  <a:pt x="646545" y="1874982"/>
                </a:cubicBezTo>
                <a:cubicBezTo>
                  <a:pt x="659599" y="1883141"/>
                  <a:pt x="670125" y="1895054"/>
                  <a:pt x="683491" y="1902691"/>
                </a:cubicBezTo>
                <a:cubicBezTo>
                  <a:pt x="691944" y="1907521"/>
                  <a:pt x="702628" y="1907311"/>
                  <a:pt x="711200" y="1911927"/>
                </a:cubicBezTo>
                <a:cubicBezTo>
                  <a:pt x="756629" y="1936389"/>
                  <a:pt x="793976" y="1965875"/>
                  <a:pt x="840509" y="1985818"/>
                </a:cubicBezTo>
                <a:cubicBezTo>
                  <a:pt x="849458" y="1989653"/>
                  <a:pt x="858982" y="1991975"/>
                  <a:pt x="868218" y="1995054"/>
                </a:cubicBezTo>
                <a:cubicBezTo>
                  <a:pt x="877454" y="2001212"/>
                  <a:pt x="885783" y="2009018"/>
                  <a:pt x="895927" y="2013527"/>
                </a:cubicBezTo>
                <a:cubicBezTo>
                  <a:pt x="913721" y="2021435"/>
                  <a:pt x="932872" y="2025842"/>
                  <a:pt x="951345" y="2032000"/>
                </a:cubicBezTo>
                <a:lnTo>
                  <a:pt x="1034473" y="2059709"/>
                </a:lnTo>
                <a:cubicBezTo>
                  <a:pt x="1043709" y="2062788"/>
                  <a:pt x="1052737" y="2066584"/>
                  <a:pt x="1062182" y="2068945"/>
                </a:cubicBezTo>
                <a:lnTo>
                  <a:pt x="1136073" y="2087418"/>
                </a:lnTo>
                <a:cubicBezTo>
                  <a:pt x="1191491" y="2084339"/>
                  <a:pt x="1247074" y="2083444"/>
                  <a:pt x="1302327" y="2078182"/>
                </a:cubicBezTo>
                <a:cubicBezTo>
                  <a:pt x="1330774" y="2075473"/>
                  <a:pt x="1368281" y="2043449"/>
                  <a:pt x="1385455" y="2032000"/>
                </a:cubicBezTo>
                <a:lnTo>
                  <a:pt x="1413164" y="2013527"/>
                </a:lnTo>
                <a:cubicBezTo>
                  <a:pt x="1422400" y="2007369"/>
                  <a:pt x="1430342" y="1998564"/>
                  <a:pt x="1440873" y="1995054"/>
                </a:cubicBezTo>
                <a:lnTo>
                  <a:pt x="1468582" y="1985818"/>
                </a:lnTo>
                <a:cubicBezTo>
                  <a:pt x="1487055" y="1967345"/>
                  <a:pt x="1515739" y="1955184"/>
                  <a:pt x="1524000" y="1930400"/>
                </a:cubicBezTo>
                <a:cubicBezTo>
                  <a:pt x="1536746" y="1892160"/>
                  <a:pt x="1527835" y="1910792"/>
                  <a:pt x="1551709" y="1874982"/>
                </a:cubicBezTo>
                <a:cubicBezTo>
                  <a:pt x="1573854" y="1808546"/>
                  <a:pt x="1546986" y="1891511"/>
                  <a:pt x="1570182" y="1810327"/>
                </a:cubicBezTo>
                <a:cubicBezTo>
                  <a:pt x="1572857" y="1800966"/>
                  <a:pt x="1576339" y="1791854"/>
                  <a:pt x="1579418" y="1782618"/>
                </a:cubicBezTo>
                <a:cubicBezTo>
                  <a:pt x="1582497" y="1745673"/>
                  <a:pt x="1582560" y="1708351"/>
                  <a:pt x="1588655" y="1671782"/>
                </a:cubicBezTo>
                <a:cubicBezTo>
                  <a:pt x="1591856" y="1652575"/>
                  <a:pt x="1607127" y="1616364"/>
                  <a:pt x="1607127" y="1616364"/>
                </a:cubicBezTo>
                <a:cubicBezTo>
                  <a:pt x="1604048" y="1536315"/>
                  <a:pt x="1603219" y="1456148"/>
                  <a:pt x="1597891" y="1376218"/>
                </a:cubicBezTo>
                <a:cubicBezTo>
                  <a:pt x="1596728" y="1358768"/>
                  <a:pt x="1573042" y="1292432"/>
                  <a:pt x="1570182" y="1283854"/>
                </a:cubicBezTo>
                <a:cubicBezTo>
                  <a:pt x="1567103" y="1274618"/>
                  <a:pt x="1566345" y="1264246"/>
                  <a:pt x="1560945" y="1256145"/>
                </a:cubicBezTo>
                <a:lnTo>
                  <a:pt x="1542473" y="1228436"/>
                </a:lnTo>
                <a:cubicBezTo>
                  <a:pt x="1533654" y="1193163"/>
                  <a:pt x="1532152" y="1180085"/>
                  <a:pt x="1514764" y="1145309"/>
                </a:cubicBezTo>
                <a:cubicBezTo>
                  <a:pt x="1509800" y="1135380"/>
                  <a:pt x="1501799" y="1127238"/>
                  <a:pt x="1496291" y="1117600"/>
                </a:cubicBezTo>
                <a:cubicBezTo>
                  <a:pt x="1455718" y="1046599"/>
                  <a:pt x="1503090" y="1114350"/>
                  <a:pt x="1450109" y="1043709"/>
                </a:cubicBezTo>
                <a:cubicBezTo>
                  <a:pt x="1432165" y="989874"/>
                  <a:pt x="1445228" y="1024711"/>
                  <a:pt x="1403927" y="942109"/>
                </a:cubicBezTo>
                <a:cubicBezTo>
                  <a:pt x="1397770" y="929794"/>
                  <a:pt x="1393092" y="916620"/>
                  <a:pt x="1385455" y="905164"/>
                </a:cubicBezTo>
                <a:lnTo>
                  <a:pt x="1348509" y="849745"/>
                </a:lnTo>
                <a:cubicBezTo>
                  <a:pt x="1332252" y="800973"/>
                  <a:pt x="1344674" y="830139"/>
                  <a:pt x="1302327" y="766618"/>
                </a:cubicBezTo>
                <a:cubicBezTo>
                  <a:pt x="1296170" y="757382"/>
                  <a:pt x="1287366" y="749440"/>
                  <a:pt x="1283855" y="738909"/>
                </a:cubicBezTo>
                <a:cubicBezTo>
                  <a:pt x="1272240" y="704066"/>
                  <a:pt x="1269431" y="687540"/>
                  <a:pt x="1237673" y="655782"/>
                </a:cubicBezTo>
                <a:cubicBezTo>
                  <a:pt x="1228437" y="646546"/>
                  <a:pt x="1218465" y="637991"/>
                  <a:pt x="1209964" y="628073"/>
                </a:cubicBezTo>
                <a:cubicBezTo>
                  <a:pt x="1199946" y="616385"/>
                  <a:pt x="1192553" y="602569"/>
                  <a:pt x="1182255" y="591127"/>
                </a:cubicBezTo>
                <a:cubicBezTo>
                  <a:pt x="1164779" y="571709"/>
                  <a:pt x="1141327" y="557446"/>
                  <a:pt x="1126836" y="535709"/>
                </a:cubicBezTo>
                <a:cubicBezTo>
                  <a:pt x="1045754" y="414084"/>
                  <a:pt x="1127295" y="528548"/>
                  <a:pt x="1062182" y="452582"/>
                </a:cubicBezTo>
                <a:cubicBezTo>
                  <a:pt x="1052164" y="440894"/>
                  <a:pt x="1045358" y="426521"/>
                  <a:pt x="1034473" y="415636"/>
                </a:cubicBezTo>
                <a:cubicBezTo>
                  <a:pt x="1026624" y="407787"/>
                  <a:pt x="1015741" y="403693"/>
                  <a:pt x="1006764" y="397164"/>
                </a:cubicBezTo>
                <a:cubicBezTo>
                  <a:pt x="981865" y="379055"/>
                  <a:pt x="954643" y="363515"/>
                  <a:pt x="932873" y="341745"/>
                </a:cubicBezTo>
                <a:cubicBezTo>
                  <a:pt x="923637" y="332509"/>
                  <a:pt x="915475" y="322055"/>
                  <a:pt x="905164" y="314036"/>
                </a:cubicBezTo>
                <a:cubicBezTo>
                  <a:pt x="887639" y="300406"/>
                  <a:pt x="865444" y="292790"/>
                  <a:pt x="849745" y="277091"/>
                </a:cubicBezTo>
                <a:cubicBezTo>
                  <a:pt x="816178" y="243524"/>
                  <a:pt x="826562" y="251295"/>
                  <a:pt x="785091" y="221673"/>
                </a:cubicBezTo>
                <a:cubicBezTo>
                  <a:pt x="776058" y="215221"/>
                  <a:pt x="767311" y="208164"/>
                  <a:pt x="757382" y="203200"/>
                </a:cubicBezTo>
                <a:cubicBezTo>
                  <a:pt x="748674" y="198846"/>
                  <a:pt x="738909" y="197043"/>
                  <a:pt x="729673" y="193964"/>
                </a:cubicBezTo>
                <a:cubicBezTo>
                  <a:pt x="650277" y="141032"/>
                  <a:pt x="750723" y="204487"/>
                  <a:pt x="674255" y="166254"/>
                </a:cubicBezTo>
                <a:cubicBezTo>
                  <a:pt x="664326" y="161290"/>
                  <a:pt x="656689" y="152290"/>
                  <a:pt x="646545" y="147782"/>
                </a:cubicBezTo>
                <a:cubicBezTo>
                  <a:pt x="646530" y="147775"/>
                  <a:pt x="577280" y="124694"/>
                  <a:pt x="563418" y="120073"/>
                </a:cubicBezTo>
                <a:cubicBezTo>
                  <a:pt x="554182" y="116994"/>
                  <a:pt x="543810" y="116236"/>
                  <a:pt x="535709" y="110836"/>
                </a:cubicBezTo>
                <a:cubicBezTo>
                  <a:pt x="526473" y="104679"/>
                  <a:pt x="518144" y="96872"/>
                  <a:pt x="508000" y="92364"/>
                </a:cubicBezTo>
                <a:cubicBezTo>
                  <a:pt x="490206" y="84456"/>
                  <a:pt x="471055" y="80049"/>
                  <a:pt x="452582" y="73891"/>
                </a:cubicBezTo>
                <a:cubicBezTo>
                  <a:pt x="423495" y="64195"/>
                  <a:pt x="420413" y="62379"/>
                  <a:pt x="387927" y="55418"/>
                </a:cubicBezTo>
                <a:cubicBezTo>
                  <a:pt x="357227" y="48839"/>
                  <a:pt x="326352" y="43103"/>
                  <a:pt x="295564" y="36945"/>
                </a:cubicBezTo>
                <a:cubicBezTo>
                  <a:pt x="280170" y="33866"/>
                  <a:pt x="265081" y="27709"/>
                  <a:pt x="249382" y="27709"/>
                </a:cubicBezTo>
                <a:lnTo>
                  <a:pt x="193964" y="0"/>
                </a:ln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65177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37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850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Greedy Choice Property</a:t>
            </a:r>
            <a:endParaRPr/>
          </a:p>
        </p:txBody>
      </p:sp>
      <p:sp>
        <p:nvSpPr>
          <p:cNvPr id="899" name="Google Shape;899;p37"/>
          <p:cNvSpPr/>
          <p:nvPr/>
        </p:nvSpPr>
        <p:spPr>
          <a:xfrm>
            <a:off x="6735116" y="1518720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S(0,n)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0" name="Google Shape;900;p37"/>
          <p:cNvSpPr/>
          <p:nvPr/>
        </p:nvSpPr>
        <p:spPr>
          <a:xfrm>
            <a:off x="6735116" y="3906807"/>
            <a:ext cx="1524000" cy="54543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S(i,n)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1" name="Google Shape;901;p37"/>
          <p:cNvCxnSpPr>
            <a:stCxn id="899" idx="2"/>
            <a:endCxn id="900" idx="0"/>
          </p:cNvCxnSpPr>
          <p:nvPr/>
        </p:nvCxnSpPr>
        <p:spPr>
          <a:xfrm>
            <a:off x="7497116" y="2064152"/>
            <a:ext cx="0" cy="184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02" name="Google Shape;902;p37"/>
          <p:cNvCxnSpPr>
            <a:stCxn id="900" idx="2"/>
          </p:cNvCxnSpPr>
          <p:nvPr/>
        </p:nvCxnSpPr>
        <p:spPr>
          <a:xfrm>
            <a:off x="7497116" y="4452239"/>
            <a:ext cx="0" cy="55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03" name="Google Shape;903;p37"/>
          <p:cNvSpPr txBox="1"/>
          <p:nvPr/>
        </p:nvSpPr>
        <p:spPr>
          <a:xfrm>
            <a:off x="514118" y="1149122"/>
            <a:ext cx="396159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 the activity that has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earliest finish time.</a:t>
            </a:r>
            <a:endParaRPr/>
          </a:p>
        </p:txBody>
      </p:sp>
      <p:sp>
        <p:nvSpPr>
          <p:cNvPr id="904" name="Google Shape;904;p37"/>
          <p:cNvSpPr txBox="1"/>
          <p:nvPr/>
        </p:nvSpPr>
        <p:spPr>
          <a:xfrm>
            <a:off x="514118" y="2068100"/>
            <a:ext cx="441345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we call the recursive function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S(0,n)</a:t>
            </a:r>
            <a:endParaRPr/>
          </a:p>
        </p:txBody>
      </p:sp>
      <p:sp>
        <p:nvSpPr>
          <p:cNvPr id="905" name="Google Shape;905;p37"/>
          <p:cNvSpPr txBox="1"/>
          <p:nvPr/>
        </p:nvSpPr>
        <p:spPr>
          <a:xfrm>
            <a:off x="538240" y="4114197"/>
            <a:ext cx="4440318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the same activity,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great. It is as expected.</a:t>
            </a:r>
            <a:endParaRPr/>
          </a:p>
        </p:txBody>
      </p:sp>
      <p:sp>
        <p:nvSpPr>
          <p:cNvPr id="906" name="Google Shape;906;p37"/>
          <p:cNvSpPr/>
          <p:nvPr/>
        </p:nvSpPr>
        <p:spPr>
          <a:xfrm>
            <a:off x="8158764" y="953270"/>
            <a:ext cx="223542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,a</a:t>
            </a:r>
            <a:r>
              <a:rPr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x ,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r>
              <a:rPr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y, 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32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907" name="Google Shape;907;p37"/>
          <p:cNvSpPr txBox="1"/>
          <p:nvPr/>
        </p:nvSpPr>
        <p:spPr>
          <a:xfrm>
            <a:off x="7298183" y="4793644"/>
            <a:ext cx="3978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8" name="Google Shape;908;p37"/>
          <p:cNvSpPr txBox="1"/>
          <p:nvPr/>
        </p:nvSpPr>
        <p:spPr>
          <a:xfrm>
            <a:off x="514118" y="3097072"/>
            <a:ext cx="329814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get a set of activities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,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y,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cxnSp>
        <p:nvCxnSpPr>
          <p:cNvPr id="909" name="Google Shape;909;p37"/>
          <p:cNvCxnSpPr/>
          <p:nvPr/>
        </p:nvCxnSpPr>
        <p:spPr>
          <a:xfrm>
            <a:off x="7497116" y="3045381"/>
            <a:ext cx="0" cy="55362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10" name="Google Shape;910;p37"/>
          <p:cNvSpPr txBox="1"/>
          <p:nvPr/>
        </p:nvSpPr>
        <p:spPr>
          <a:xfrm>
            <a:off x="7298183" y="3386786"/>
            <a:ext cx="3978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1" name="Google Shape;911;p37"/>
          <p:cNvSpPr txBox="1"/>
          <p:nvPr/>
        </p:nvSpPr>
        <p:spPr>
          <a:xfrm>
            <a:off x="7298183" y="2470134"/>
            <a:ext cx="3978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37"/>
          <p:cNvSpPr txBox="1"/>
          <p:nvPr/>
        </p:nvSpPr>
        <p:spPr>
          <a:xfrm>
            <a:off x="514118" y="5255309"/>
            <a:ext cx="487216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if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different,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we can easily replace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 …</a:t>
            </a:r>
            <a:endParaRPr/>
          </a:p>
        </p:txBody>
      </p:sp>
      <p:sp>
        <p:nvSpPr>
          <p:cNvPr id="913" name="Google Shape;913;p37"/>
          <p:cNvSpPr/>
          <p:nvPr/>
        </p:nvSpPr>
        <p:spPr>
          <a:xfrm>
            <a:off x="7620627" y="2123264"/>
            <a:ext cx="40588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aj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4" name="Google Shape;914;p37"/>
          <p:cNvSpPr txBox="1"/>
          <p:nvPr/>
        </p:nvSpPr>
        <p:spPr>
          <a:xfrm>
            <a:off x="8598259" y="3617618"/>
            <a:ext cx="3558923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THUS, there is no harm if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 make choices greedily.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still optimize.</a:t>
            </a:r>
            <a:endParaRPr/>
          </a:p>
        </p:txBody>
      </p:sp>
      <p:sp>
        <p:nvSpPr>
          <p:cNvPr id="915" name="Google Shape;915;p37"/>
          <p:cNvSpPr txBox="1"/>
          <p:nvPr/>
        </p:nvSpPr>
        <p:spPr>
          <a:xfrm>
            <a:off x="8598259" y="4972721"/>
            <a:ext cx="351775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this particular problem</a:t>
            </a:r>
            <a:endParaRPr/>
          </a:p>
        </p:txBody>
      </p:sp>
      <p:sp>
        <p:nvSpPr>
          <p:cNvPr id="916" name="Google Shape;916;p37"/>
          <p:cNvSpPr txBox="1"/>
          <p:nvPr/>
        </p:nvSpPr>
        <p:spPr>
          <a:xfrm>
            <a:off x="8598259" y="5624640"/>
            <a:ext cx="318510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Thus , this problem has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Greedy choice property.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83F6ED-6FCD-EE57-B180-3467A4A9A1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4CDFC3-CC6F-EB42-4E20-8C0E9B5229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How we have tackled the last problem using the Greedy  Approach</a:t>
            </a:r>
            <a:endParaRPr/>
          </a:p>
        </p:txBody>
      </p:sp>
      <p:sp>
        <p:nvSpPr>
          <p:cNvPr id="922" name="Google Shape;922;p38"/>
          <p:cNvSpPr txBox="1">
            <a:spLocks noGrp="1"/>
          </p:cNvSpPr>
          <p:nvPr>
            <p:ph type="body" idx="1"/>
          </p:nvPr>
        </p:nvSpPr>
        <p:spPr>
          <a:xfrm>
            <a:off x="299936" y="1825625"/>
            <a:ext cx="579606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/>
              <a:t>Prove that the problem has </a:t>
            </a:r>
            <a:r>
              <a:rPr lang="en-US" b="1"/>
              <a:t>optimal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substructure property.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 Develop a </a:t>
            </a:r>
            <a:r>
              <a:rPr lang="en-US" b="1"/>
              <a:t>recursive solution.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3. </a:t>
            </a:r>
            <a:r>
              <a:rPr lang="en-US" b="1"/>
              <a:t>Reframe</a:t>
            </a:r>
            <a:r>
              <a:rPr lang="en-US"/>
              <a:t> the problem so that it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can be solved by </a:t>
            </a:r>
            <a:r>
              <a:rPr lang="en-US" b="1"/>
              <a:t>greedy.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4. Prove that it has </a:t>
            </a:r>
            <a:r>
              <a:rPr lang="en-US" b="1"/>
              <a:t>greedy choice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property 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5. Develop the </a:t>
            </a:r>
            <a:r>
              <a:rPr lang="en-US" b="1"/>
              <a:t>recursive greedy</a:t>
            </a:r>
            <a:r>
              <a:rPr lang="en-US"/>
              <a:t> algorithm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6. Develop the </a:t>
            </a:r>
            <a:r>
              <a:rPr lang="en-US" b="1"/>
              <a:t>iterative greedy</a:t>
            </a:r>
            <a:r>
              <a:rPr lang="en-US"/>
              <a:t> algorithm</a:t>
            </a:r>
            <a:endParaRPr/>
          </a:p>
        </p:txBody>
      </p:sp>
      <p:pic>
        <p:nvPicPr>
          <p:cNvPr id="923" name="Google Shape;92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7064" y="1825625"/>
            <a:ext cx="5791200" cy="41394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28D3CF-1348-9B4A-27C3-441B87E8957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705469-4769-4C28-8F1F-8749340314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However, the two most important things to consider when trying to solve a problem with greedy</a:t>
            </a:r>
            <a:endParaRPr/>
          </a:p>
        </p:txBody>
      </p:sp>
      <p:sp>
        <p:nvSpPr>
          <p:cNvPr id="929" name="Google Shape;929;p39"/>
          <p:cNvSpPr txBox="1">
            <a:spLocks noGrp="1"/>
          </p:cNvSpPr>
          <p:nvPr>
            <p:ph type="body" idx="1"/>
          </p:nvPr>
        </p:nvSpPr>
        <p:spPr>
          <a:xfrm>
            <a:off x="299936" y="1825625"/>
            <a:ext cx="5796064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AutoNum type="arabicPeriod"/>
            </a:pPr>
            <a:r>
              <a:rPr lang="en-US">
                <a:solidFill>
                  <a:srgbClr val="FF0000"/>
                </a:solidFill>
              </a:rPr>
              <a:t>Prove that the problem has </a:t>
            </a:r>
            <a:r>
              <a:rPr lang="en-US" b="1">
                <a:solidFill>
                  <a:srgbClr val="FF0000"/>
                </a:solidFill>
              </a:rPr>
              <a:t>optimal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b="1">
                <a:solidFill>
                  <a:srgbClr val="FF0000"/>
                </a:solidFill>
              </a:rPr>
              <a:t>substructure property.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 Develop a </a:t>
            </a:r>
            <a:r>
              <a:rPr lang="en-US" b="1"/>
              <a:t>recursive solution.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3. </a:t>
            </a:r>
            <a:r>
              <a:rPr lang="en-US" b="1"/>
              <a:t>Reframe</a:t>
            </a:r>
            <a:r>
              <a:rPr lang="en-US"/>
              <a:t> the problem so that it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can be solved by </a:t>
            </a:r>
            <a:r>
              <a:rPr lang="en-US" b="1"/>
              <a:t>greedy.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4. Prove that it has </a:t>
            </a:r>
            <a:r>
              <a:rPr lang="en-US" b="1">
                <a:solidFill>
                  <a:srgbClr val="FF0000"/>
                </a:solidFill>
              </a:rPr>
              <a:t>greedy choice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b="1">
                <a:solidFill>
                  <a:srgbClr val="FF0000"/>
                </a:solidFill>
              </a:rPr>
              <a:t>property </a:t>
            </a:r>
            <a:r>
              <a:rPr lang="en-US" b="1"/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5. Develop the </a:t>
            </a:r>
            <a:r>
              <a:rPr lang="en-US" b="1"/>
              <a:t>recursive greedy</a:t>
            </a:r>
            <a:r>
              <a:rPr lang="en-US"/>
              <a:t> algorithm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6. Develop the </a:t>
            </a:r>
            <a:r>
              <a:rPr lang="en-US" b="1"/>
              <a:t>iterative greedy</a:t>
            </a:r>
            <a:r>
              <a:rPr lang="en-US"/>
              <a:t> algorithm</a:t>
            </a:r>
            <a:endParaRPr/>
          </a:p>
        </p:txBody>
      </p:sp>
      <p:pic>
        <p:nvPicPr>
          <p:cNvPr id="930" name="Google Shape;930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7064" y="1825625"/>
            <a:ext cx="5791200" cy="413947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C34399-0023-8552-3C49-1C65D89A8C2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C573BE-4012-8318-35D0-96A25E9110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250F-4B85-4CB9-9154-41770D4DE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C9E62-90FB-4B21-9494-C385BFEBAD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D2365-9B5D-4669-8FB5-CD406232F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B9821-81AC-40F8-A557-580D55D9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70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83EB4-9842-472F-97FC-AA5F8CE2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9EDFF-6114-4D84-83C7-391B6AE43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CE05404-12C0-40C3-BB56-FB7ACA855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the 0/1 Knapsack Problem</a:t>
            </a:r>
          </a:p>
        </p:txBody>
      </p:sp>
      <p:grpSp>
        <p:nvGrpSpPr>
          <p:cNvPr id="12" name="Google Shape;152;p3">
            <a:extLst>
              <a:ext uri="{FF2B5EF4-FFF2-40B4-BE49-F238E27FC236}">
                <a16:creationId xmlns:a16="http://schemas.microsoft.com/office/drawing/2014/main" id="{B6900213-7FFA-4FB2-8781-0232F2186948}"/>
              </a:ext>
            </a:extLst>
          </p:cNvPr>
          <p:cNvGrpSpPr/>
          <p:nvPr/>
        </p:nvGrpSpPr>
        <p:grpSpPr>
          <a:xfrm>
            <a:off x="5873612" y="917963"/>
            <a:ext cx="6208501" cy="1456348"/>
            <a:chOff x="6041448" y="52725"/>
            <a:chExt cx="6205874" cy="1628918"/>
          </a:xfrm>
        </p:grpSpPr>
        <p:pic>
          <p:nvPicPr>
            <p:cNvPr id="13" name="Google Shape;153;p3" descr="Buy Fake Gold Bar Bullion Door Stop/Paperweight for Home Office Decoration  Online at desertcart Bangladesh">
              <a:extLst>
                <a:ext uri="{FF2B5EF4-FFF2-40B4-BE49-F238E27FC236}">
                  <a16:creationId xmlns:a16="http://schemas.microsoft.com/office/drawing/2014/main" id="{D38E543B-17D6-49B9-9D0A-0B29107BB103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504845" y="219278"/>
              <a:ext cx="658019" cy="5831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54;p3" descr="Acorazado Pericia Identificar lcd tv display césped Personalmente estaño">
              <a:extLst>
                <a:ext uri="{FF2B5EF4-FFF2-40B4-BE49-F238E27FC236}">
                  <a16:creationId xmlns:a16="http://schemas.microsoft.com/office/drawing/2014/main" id="{96A32DC5-6E1A-4A1D-93C7-B7E73E63F2F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1191478" y="219278"/>
              <a:ext cx="991348" cy="6062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5;p3" descr="Mens Watches: Nice, Classic Fashion Wrist Watches For Men - Fossil">
              <a:extLst>
                <a:ext uri="{FF2B5EF4-FFF2-40B4-BE49-F238E27FC236}">
                  <a16:creationId xmlns:a16="http://schemas.microsoft.com/office/drawing/2014/main" id="{617133BA-EB79-4D74-AAE8-CBFC05BFA02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41448" y="52725"/>
              <a:ext cx="797749" cy="82014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56;p3" descr="Xiaomi 12: A small smartphone with high-end equipment - NotebookCheck.net  News">
              <a:extLst>
                <a:ext uri="{FF2B5EF4-FFF2-40B4-BE49-F238E27FC236}">
                  <a16:creationId xmlns:a16="http://schemas.microsoft.com/office/drawing/2014/main" id="{0C236121-889A-4560-907F-37B8184EDF96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 t="7012"/>
            <a:stretch/>
          </p:blipFill>
          <p:spPr>
            <a:xfrm>
              <a:off x="9141990" y="112742"/>
              <a:ext cx="1686332" cy="8447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57;p3">
              <a:extLst>
                <a:ext uri="{FF2B5EF4-FFF2-40B4-BE49-F238E27FC236}">
                  <a16:creationId xmlns:a16="http://schemas.microsoft.com/office/drawing/2014/main" id="{6AA81582-451B-48CA-9F92-C57F1F27D15C}"/>
                </a:ext>
              </a:extLst>
            </p:cNvPr>
            <p:cNvSpPr txBox="1"/>
            <p:nvPr/>
          </p:nvSpPr>
          <p:spPr>
            <a:xfrm>
              <a:off x="6087292" y="908531"/>
              <a:ext cx="52450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$ 3 </a:t>
              </a:r>
              <a:endParaRPr sz="18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58;p3">
              <a:extLst>
                <a:ext uri="{FF2B5EF4-FFF2-40B4-BE49-F238E27FC236}">
                  <a16:creationId xmlns:a16="http://schemas.microsoft.com/office/drawing/2014/main" id="{7D7CD5C3-90C7-41D6-8BDE-ECF61743B526}"/>
                </a:ext>
              </a:extLst>
            </p:cNvPr>
            <p:cNvSpPr txBox="1"/>
            <p:nvPr/>
          </p:nvSpPr>
          <p:spPr>
            <a:xfrm>
              <a:off x="7614641" y="646030"/>
              <a:ext cx="587020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$ 4</a:t>
              </a:r>
              <a:r>
                <a:rPr lang="en-US" sz="4000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9;p3">
              <a:extLst>
                <a:ext uri="{FF2B5EF4-FFF2-40B4-BE49-F238E27FC236}">
                  <a16:creationId xmlns:a16="http://schemas.microsoft.com/office/drawing/2014/main" id="{1C46A183-29B0-4B60-B590-087D5D9B8BF0}"/>
                </a:ext>
              </a:extLst>
            </p:cNvPr>
            <p:cNvSpPr txBox="1"/>
            <p:nvPr/>
          </p:nvSpPr>
          <p:spPr>
            <a:xfrm>
              <a:off x="9387681" y="649411"/>
              <a:ext cx="554960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$ 5</a:t>
              </a:r>
              <a:r>
                <a:rPr lang="en-US" sz="4000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160;p3">
              <a:extLst>
                <a:ext uri="{FF2B5EF4-FFF2-40B4-BE49-F238E27FC236}">
                  <a16:creationId xmlns:a16="http://schemas.microsoft.com/office/drawing/2014/main" id="{D44811EE-9DCA-44B1-91EF-D2F2167D5DDB}"/>
                </a:ext>
              </a:extLst>
            </p:cNvPr>
            <p:cNvSpPr txBox="1"/>
            <p:nvPr/>
          </p:nvSpPr>
          <p:spPr>
            <a:xfrm>
              <a:off x="11660302" y="613194"/>
              <a:ext cx="587020" cy="707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$ 6</a:t>
              </a:r>
              <a:r>
                <a:rPr lang="en-US" sz="4000">
                  <a:solidFill>
                    <a:srgbClr val="385623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4000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161;p3">
              <a:extLst>
                <a:ext uri="{FF2B5EF4-FFF2-40B4-BE49-F238E27FC236}">
                  <a16:creationId xmlns:a16="http://schemas.microsoft.com/office/drawing/2014/main" id="{7DA6DB7C-CC00-4DD1-8832-EC61283D4C2C}"/>
                </a:ext>
              </a:extLst>
            </p:cNvPr>
            <p:cNvSpPr txBox="1"/>
            <p:nvPr/>
          </p:nvSpPr>
          <p:spPr>
            <a:xfrm>
              <a:off x="6087292" y="1343089"/>
              <a:ext cx="5389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 Kg</a:t>
              </a:r>
              <a:endParaRPr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62;p3">
              <a:extLst>
                <a:ext uri="{FF2B5EF4-FFF2-40B4-BE49-F238E27FC236}">
                  <a16:creationId xmlns:a16="http://schemas.microsoft.com/office/drawing/2014/main" id="{3710DFB1-74C7-4363-8A2A-43C64E494288}"/>
                </a:ext>
              </a:extLst>
            </p:cNvPr>
            <p:cNvSpPr txBox="1"/>
            <p:nvPr/>
          </p:nvSpPr>
          <p:spPr>
            <a:xfrm>
              <a:off x="7614641" y="1343089"/>
              <a:ext cx="5389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 Kg</a:t>
              </a:r>
              <a:endParaRPr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163;p3">
              <a:extLst>
                <a:ext uri="{FF2B5EF4-FFF2-40B4-BE49-F238E27FC236}">
                  <a16:creationId xmlns:a16="http://schemas.microsoft.com/office/drawing/2014/main" id="{6EEA18AC-6F3F-4861-96A7-4DFED1036F07}"/>
                </a:ext>
              </a:extLst>
            </p:cNvPr>
            <p:cNvSpPr txBox="1"/>
            <p:nvPr/>
          </p:nvSpPr>
          <p:spPr>
            <a:xfrm>
              <a:off x="9407136" y="1343089"/>
              <a:ext cx="538930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 Kg</a:t>
              </a:r>
              <a:endParaRPr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164;p3">
              <a:extLst>
                <a:ext uri="{FF2B5EF4-FFF2-40B4-BE49-F238E27FC236}">
                  <a16:creationId xmlns:a16="http://schemas.microsoft.com/office/drawing/2014/main" id="{46F6FAA7-CDF4-47FA-B042-89808D265088}"/>
                </a:ext>
              </a:extLst>
            </p:cNvPr>
            <p:cNvSpPr txBox="1"/>
            <p:nvPr/>
          </p:nvSpPr>
          <p:spPr>
            <a:xfrm>
              <a:off x="11587039" y="1343089"/>
              <a:ext cx="6602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5 Kg</a:t>
              </a:r>
              <a:endParaRPr sz="1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101;p3">
            <a:extLst>
              <a:ext uri="{FF2B5EF4-FFF2-40B4-BE49-F238E27FC236}">
                <a16:creationId xmlns:a16="http://schemas.microsoft.com/office/drawing/2014/main" id="{BA85A4F1-9F77-4639-B1FE-A96D00662FD0}"/>
              </a:ext>
            </a:extLst>
          </p:cNvPr>
          <p:cNvSpPr/>
          <p:nvPr/>
        </p:nvSpPr>
        <p:spPr>
          <a:xfrm>
            <a:off x="4127807" y="1717005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k(5,4)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02;p3">
            <a:extLst>
              <a:ext uri="{FF2B5EF4-FFF2-40B4-BE49-F238E27FC236}">
                <a16:creationId xmlns:a16="http://schemas.microsoft.com/office/drawing/2014/main" id="{BEE74CB6-A8D1-448C-BA30-3236F8890473}"/>
              </a:ext>
            </a:extLst>
          </p:cNvPr>
          <p:cNvSpPr/>
          <p:nvPr/>
        </p:nvSpPr>
        <p:spPr>
          <a:xfrm>
            <a:off x="2945998" y="2707461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k(5,3)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03;p3">
            <a:extLst>
              <a:ext uri="{FF2B5EF4-FFF2-40B4-BE49-F238E27FC236}">
                <a16:creationId xmlns:a16="http://schemas.microsoft.com/office/drawing/2014/main" id="{480D9D4D-FE92-4277-9CA1-C89A52D4528A}"/>
              </a:ext>
            </a:extLst>
          </p:cNvPr>
          <p:cNvSpPr/>
          <p:nvPr/>
        </p:nvSpPr>
        <p:spPr>
          <a:xfrm>
            <a:off x="6734221" y="2921052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k(0,3)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" name="Google Shape;104;p3">
            <a:extLst>
              <a:ext uri="{FF2B5EF4-FFF2-40B4-BE49-F238E27FC236}">
                <a16:creationId xmlns:a16="http://schemas.microsoft.com/office/drawing/2014/main" id="{C79BA243-4F95-4035-AC9B-D4A986F75C25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3451625" y="2160350"/>
            <a:ext cx="1181700" cy="54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" name="Google Shape;105;p3">
            <a:extLst>
              <a:ext uri="{FF2B5EF4-FFF2-40B4-BE49-F238E27FC236}">
                <a16:creationId xmlns:a16="http://schemas.microsoft.com/office/drawing/2014/main" id="{19BC8ABE-3245-4AC6-A019-8401CD965C0D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4633325" y="2160350"/>
            <a:ext cx="2606400" cy="760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" name="Google Shape;106;p3">
            <a:extLst>
              <a:ext uri="{FF2B5EF4-FFF2-40B4-BE49-F238E27FC236}">
                <a16:creationId xmlns:a16="http://schemas.microsoft.com/office/drawing/2014/main" id="{245E873D-C776-48D8-9FDA-6EB886F020D9}"/>
              </a:ext>
            </a:extLst>
          </p:cNvPr>
          <p:cNvSpPr txBox="1"/>
          <p:nvPr/>
        </p:nvSpPr>
        <p:spPr>
          <a:xfrm>
            <a:off x="6672974" y="2374608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/>
          </a:p>
        </p:txBody>
      </p:sp>
      <p:sp>
        <p:nvSpPr>
          <p:cNvPr id="31" name="Google Shape;107;p3">
            <a:extLst>
              <a:ext uri="{FF2B5EF4-FFF2-40B4-BE49-F238E27FC236}">
                <a16:creationId xmlns:a16="http://schemas.microsoft.com/office/drawing/2014/main" id="{6B33DFAB-9805-4965-BAD1-2E3CC021897D}"/>
              </a:ext>
            </a:extLst>
          </p:cNvPr>
          <p:cNvSpPr txBox="1"/>
          <p:nvPr/>
        </p:nvSpPr>
        <p:spPr>
          <a:xfrm>
            <a:off x="4633325" y="2369239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08;p3">
            <a:extLst>
              <a:ext uri="{FF2B5EF4-FFF2-40B4-BE49-F238E27FC236}">
                <a16:creationId xmlns:a16="http://schemas.microsoft.com/office/drawing/2014/main" id="{EB554CAF-7BB7-4067-8D2F-28507605F4A8}"/>
              </a:ext>
            </a:extLst>
          </p:cNvPr>
          <p:cNvSpPr/>
          <p:nvPr/>
        </p:nvSpPr>
        <p:spPr>
          <a:xfrm>
            <a:off x="2080538" y="3641053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k(5,2)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Google Shape;109;p3">
            <a:extLst>
              <a:ext uri="{FF2B5EF4-FFF2-40B4-BE49-F238E27FC236}">
                <a16:creationId xmlns:a16="http://schemas.microsoft.com/office/drawing/2014/main" id="{EF285C33-0C6F-40D5-B8E6-2C2909167831}"/>
              </a:ext>
            </a:extLst>
          </p:cNvPr>
          <p:cNvCxnSpPr>
            <a:stCxn id="26" idx="2"/>
            <a:endCxn id="32" idx="0"/>
          </p:cNvCxnSpPr>
          <p:nvPr/>
        </p:nvCxnSpPr>
        <p:spPr>
          <a:xfrm flipH="1">
            <a:off x="2586016" y="3150806"/>
            <a:ext cx="865500" cy="490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" name="Google Shape;110;p3">
            <a:extLst>
              <a:ext uri="{FF2B5EF4-FFF2-40B4-BE49-F238E27FC236}">
                <a16:creationId xmlns:a16="http://schemas.microsoft.com/office/drawing/2014/main" id="{6F1D515C-6F05-492F-BCCC-1C227F046515}"/>
              </a:ext>
            </a:extLst>
          </p:cNvPr>
          <p:cNvSpPr txBox="1"/>
          <p:nvPr/>
        </p:nvSpPr>
        <p:spPr>
          <a:xfrm>
            <a:off x="3495609" y="3456387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11;p3">
            <a:extLst>
              <a:ext uri="{FF2B5EF4-FFF2-40B4-BE49-F238E27FC236}">
                <a16:creationId xmlns:a16="http://schemas.microsoft.com/office/drawing/2014/main" id="{176A31DE-EB5C-482F-ACC2-C3F0F262CC00}"/>
              </a:ext>
            </a:extLst>
          </p:cNvPr>
          <p:cNvSpPr/>
          <p:nvPr/>
        </p:nvSpPr>
        <p:spPr>
          <a:xfrm>
            <a:off x="6114293" y="3685825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k(1,2)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112;p3">
            <a:extLst>
              <a:ext uri="{FF2B5EF4-FFF2-40B4-BE49-F238E27FC236}">
                <a16:creationId xmlns:a16="http://schemas.microsoft.com/office/drawing/2014/main" id="{EF921401-0DC0-404B-A391-4FF864CF26A8}"/>
              </a:ext>
            </a:extLst>
          </p:cNvPr>
          <p:cNvCxnSpPr>
            <a:stCxn id="26" idx="2"/>
            <a:endCxn id="35" idx="0"/>
          </p:cNvCxnSpPr>
          <p:nvPr/>
        </p:nvCxnSpPr>
        <p:spPr>
          <a:xfrm>
            <a:off x="3451516" y="3150806"/>
            <a:ext cx="3168300" cy="534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7" name="Google Shape;113;p3">
            <a:extLst>
              <a:ext uri="{FF2B5EF4-FFF2-40B4-BE49-F238E27FC236}">
                <a16:creationId xmlns:a16="http://schemas.microsoft.com/office/drawing/2014/main" id="{31736193-EAD4-4883-BB40-329323DE9119}"/>
              </a:ext>
            </a:extLst>
          </p:cNvPr>
          <p:cNvSpPr txBox="1"/>
          <p:nvPr/>
        </p:nvSpPr>
        <p:spPr>
          <a:xfrm>
            <a:off x="5620433" y="3220929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38" name="Google Shape;114;p3">
            <a:extLst>
              <a:ext uri="{FF2B5EF4-FFF2-40B4-BE49-F238E27FC236}">
                <a16:creationId xmlns:a16="http://schemas.microsoft.com/office/drawing/2014/main" id="{95092F76-3ED0-4BB0-8D89-511C88957539}"/>
              </a:ext>
            </a:extLst>
          </p:cNvPr>
          <p:cNvSpPr/>
          <p:nvPr/>
        </p:nvSpPr>
        <p:spPr>
          <a:xfrm>
            <a:off x="5784495" y="4685317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k(1,1)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" name="Google Shape;115;p3">
            <a:extLst>
              <a:ext uri="{FF2B5EF4-FFF2-40B4-BE49-F238E27FC236}">
                <a16:creationId xmlns:a16="http://schemas.microsoft.com/office/drawing/2014/main" id="{3EB25B6D-438D-49E3-9FE1-FF3E6DC69CFC}"/>
              </a:ext>
            </a:extLst>
          </p:cNvPr>
          <p:cNvCxnSpPr>
            <a:stCxn id="35" idx="2"/>
            <a:endCxn id="38" idx="0"/>
          </p:cNvCxnSpPr>
          <p:nvPr/>
        </p:nvCxnSpPr>
        <p:spPr>
          <a:xfrm flipH="1">
            <a:off x="6290111" y="4129170"/>
            <a:ext cx="329700" cy="556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0" name="Google Shape;116;p3">
            <a:extLst>
              <a:ext uri="{FF2B5EF4-FFF2-40B4-BE49-F238E27FC236}">
                <a16:creationId xmlns:a16="http://schemas.microsoft.com/office/drawing/2014/main" id="{7D5E7F8C-D884-447C-BA0C-05274E6010C7}"/>
              </a:ext>
            </a:extLst>
          </p:cNvPr>
          <p:cNvSpPr txBox="1"/>
          <p:nvPr/>
        </p:nvSpPr>
        <p:spPr>
          <a:xfrm>
            <a:off x="6069782" y="4251525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117;p3">
            <a:extLst>
              <a:ext uri="{FF2B5EF4-FFF2-40B4-BE49-F238E27FC236}">
                <a16:creationId xmlns:a16="http://schemas.microsoft.com/office/drawing/2014/main" id="{E465722F-8A0D-48CF-BB1E-771401767B06}"/>
              </a:ext>
            </a:extLst>
          </p:cNvPr>
          <p:cNvCxnSpPr>
            <a:stCxn id="35" idx="2"/>
            <a:endCxn id="43" idx="0"/>
          </p:cNvCxnSpPr>
          <p:nvPr/>
        </p:nvCxnSpPr>
        <p:spPr>
          <a:xfrm>
            <a:off x="6619811" y="4129170"/>
            <a:ext cx="1899000" cy="153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2" name="Google Shape;119;p3">
            <a:extLst>
              <a:ext uri="{FF2B5EF4-FFF2-40B4-BE49-F238E27FC236}">
                <a16:creationId xmlns:a16="http://schemas.microsoft.com/office/drawing/2014/main" id="{B44E325E-CFB5-455B-8294-DB610FAF119B}"/>
              </a:ext>
            </a:extLst>
          </p:cNvPr>
          <p:cNvSpPr txBox="1"/>
          <p:nvPr/>
        </p:nvSpPr>
        <p:spPr>
          <a:xfrm>
            <a:off x="7630080" y="4685317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43" name="Google Shape;118;p3">
            <a:extLst>
              <a:ext uri="{FF2B5EF4-FFF2-40B4-BE49-F238E27FC236}">
                <a16:creationId xmlns:a16="http://schemas.microsoft.com/office/drawing/2014/main" id="{DD75E71A-16F1-478B-AA0A-66C5F70574D9}"/>
              </a:ext>
            </a:extLst>
          </p:cNvPr>
          <p:cNvSpPr/>
          <p:nvPr/>
        </p:nvSpPr>
        <p:spPr>
          <a:xfrm>
            <a:off x="8013260" y="5667892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k(1-3,1)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20;p3">
            <a:extLst>
              <a:ext uri="{FF2B5EF4-FFF2-40B4-BE49-F238E27FC236}">
                <a16:creationId xmlns:a16="http://schemas.microsoft.com/office/drawing/2014/main" id="{99608587-110F-42E6-8F21-BC8428E73F88}"/>
              </a:ext>
            </a:extLst>
          </p:cNvPr>
          <p:cNvSpPr/>
          <p:nvPr/>
        </p:nvSpPr>
        <p:spPr>
          <a:xfrm>
            <a:off x="864965" y="4701381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k(5,1)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" name="Google Shape;121;p3">
            <a:extLst>
              <a:ext uri="{FF2B5EF4-FFF2-40B4-BE49-F238E27FC236}">
                <a16:creationId xmlns:a16="http://schemas.microsoft.com/office/drawing/2014/main" id="{8F48EB8D-8410-4897-86F6-FD6ECA774462}"/>
              </a:ext>
            </a:extLst>
          </p:cNvPr>
          <p:cNvCxnSpPr>
            <a:stCxn id="32" idx="2"/>
            <a:endCxn id="46" idx="0"/>
          </p:cNvCxnSpPr>
          <p:nvPr/>
        </p:nvCxnSpPr>
        <p:spPr>
          <a:xfrm>
            <a:off x="2586056" y="4084398"/>
            <a:ext cx="1133400" cy="57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" name="Google Shape;122;p3">
            <a:extLst>
              <a:ext uri="{FF2B5EF4-FFF2-40B4-BE49-F238E27FC236}">
                <a16:creationId xmlns:a16="http://schemas.microsoft.com/office/drawing/2014/main" id="{79C162A5-6420-488D-8167-5B41B51C1014}"/>
              </a:ext>
            </a:extLst>
          </p:cNvPr>
          <p:cNvSpPr/>
          <p:nvPr/>
        </p:nvSpPr>
        <p:spPr>
          <a:xfrm>
            <a:off x="3213934" y="4664374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k(2,1)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" name="Google Shape;123;p3">
            <a:extLst>
              <a:ext uri="{FF2B5EF4-FFF2-40B4-BE49-F238E27FC236}">
                <a16:creationId xmlns:a16="http://schemas.microsoft.com/office/drawing/2014/main" id="{99DEDBE0-50AD-470C-8AE4-6118D8C05749}"/>
              </a:ext>
            </a:extLst>
          </p:cNvPr>
          <p:cNvCxnSpPr>
            <a:stCxn id="32" idx="2"/>
            <a:endCxn id="44" idx="0"/>
          </p:cNvCxnSpPr>
          <p:nvPr/>
        </p:nvCxnSpPr>
        <p:spPr>
          <a:xfrm flipH="1">
            <a:off x="1370456" y="4084398"/>
            <a:ext cx="1215600" cy="617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" name="Google Shape;124;p3">
            <a:extLst>
              <a:ext uri="{FF2B5EF4-FFF2-40B4-BE49-F238E27FC236}">
                <a16:creationId xmlns:a16="http://schemas.microsoft.com/office/drawing/2014/main" id="{5D49FF2C-C58D-4073-AE06-10B0435059F0}"/>
              </a:ext>
            </a:extLst>
          </p:cNvPr>
          <p:cNvSpPr txBox="1"/>
          <p:nvPr/>
        </p:nvSpPr>
        <p:spPr>
          <a:xfrm>
            <a:off x="1602290" y="4189631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25;p3">
            <a:extLst>
              <a:ext uri="{FF2B5EF4-FFF2-40B4-BE49-F238E27FC236}">
                <a16:creationId xmlns:a16="http://schemas.microsoft.com/office/drawing/2014/main" id="{4CBDDC62-5974-4115-A376-AF5A79C7CF47}"/>
              </a:ext>
            </a:extLst>
          </p:cNvPr>
          <p:cNvSpPr/>
          <p:nvPr/>
        </p:nvSpPr>
        <p:spPr>
          <a:xfrm>
            <a:off x="76727" y="5675216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k(5,0)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26;p3">
            <a:extLst>
              <a:ext uri="{FF2B5EF4-FFF2-40B4-BE49-F238E27FC236}">
                <a16:creationId xmlns:a16="http://schemas.microsoft.com/office/drawing/2014/main" id="{D4D02E9C-359D-49D5-99F2-CE6CA2E8E2C8}"/>
              </a:ext>
            </a:extLst>
          </p:cNvPr>
          <p:cNvSpPr/>
          <p:nvPr/>
        </p:nvSpPr>
        <p:spPr>
          <a:xfrm>
            <a:off x="1544044" y="5686782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k(3,0)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" name="Google Shape;127;p3">
            <a:extLst>
              <a:ext uri="{FF2B5EF4-FFF2-40B4-BE49-F238E27FC236}">
                <a16:creationId xmlns:a16="http://schemas.microsoft.com/office/drawing/2014/main" id="{2DA39740-D586-44AF-8A71-C22042E6203E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 flipH="1">
            <a:off x="582383" y="5144726"/>
            <a:ext cx="788100" cy="530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" name="Google Shape;128;p3">
            <a:extLst>
              <a:ext uri="{FF2B5EF4-FFF2-40B4-BE49-F238E27FC236}">
                <a16:creationId xmlns:a16="http://schemas.microsoft.com/office/drawing/2014/main" id="{2F11C990-90D8-4342-BED6-0761A91E0AA7}"/>
              </a:ext>
            </a:extLst>
          </p:cNvPr>
          <p:cNvCxnSpPr>
            <a:stCxn id="44" idx="2"/>
            <a:endCxn id="50" idx="0"/>
          </p:cNvCxnSpPr>
          <p:nvPr/>
        </p:nvCxnSpPr>
        <p:spPr>
          <a:xfrm>
            <a:off x="1370483" y="5144726"/>
            <a:ext cx="679200" cy="542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3" name="Google Shape;129;p3">
            <a:extLst>
              <a:ext uri="{FF2B5EF4-FFF2-40B4-BE49-F238E27FC236}">
                <a16:creationId xmlns:a16="http://schemas.microsoft.com/office/drawing/2014/main" id="{CED3272F-99D9-44AB-A8A3-C3A9726F8E85}"/>
              </a:ext>
            </a:extLst>
          </p:cNvPr>
          <p:cNvSpPr txBox="1"/>
          <p:nvPr/>
        </p:nvSpPr>
        <p:spPr>
          <a:xfrm>
            <a:off x="483109" y="5144725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130;p3">
            <a:extLst>
              <a:ext uri="{FF2B5EF4-FFF2-40B4-BE49-F238E27FC236}">
                <a16:creationId xmlns:a16="http://schemas.microsoft.com/office/drawing/2014/main" id="{B7A81AE7-1924-478F-ADA0-1850696B8C2B}"/>
              </a:ext>
            </a:extLst>
          </p:cNvPr>
          <p:cNvSpPr txBox="1"/>
          <p:nvPr/>
        </p:nvSpPr>
        <p:spPr>
          <a:xfrm>
            <a:off x="1738352" y="5183254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55" name="Google Shape;131;p3">
            <a:extLst>
              <a:ext uri="{FF2B5EF4-FFF2-40B4-BE49-F238E27FC236}">
                <a16:creationId xmlns:a16="http://schemas.microsoft.com/office/drawing/2014/main" id="{13C08569-460D-4F5B-B995-93C198A19781}"/>
              </a:ext>
            </a:extLst>
          </p:cNvPr>
          <p:cNvSpPr/>
          <p:nvPr/>
        </p:nvSpPr>
        <p:spPr>
          <a:xfrm>
            <a:off x="2790593" y="5675215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k(2,0)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132;p3">
            <a:extLst>
              <a:ext uri="{FF2B5EF4-FFF2-40B4-BE49-F238E27FC236}">
                <a16:creationId xmlns:a16="http://schemas.microsoft.com/office/drawing/2014/main" id="{D9481314-6297-4443-8A20-354FE916EC2B}"/>
              </a:ext>
            </a:extLst>
          </p:cNvPr>
          <p:cNvSpPr/>
          <p:nvPr/>
        </p:nvSpPr>
        <p:spPr>
          <a:xfrm>
            <a:off x="4015580" y="5668373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k(0,0)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" name="Google Shape;133;p3">
            <a:extLst>
              <a:ext uri="{FF2B5EF4-FFF2-40B4-BE49-F238E27FC236}">
                <a16:creationId xmlns:a16="http://schemas.microsoft.com/office/drawing/2014/main" id="{BE63613D-F630-4601-A70D-241593A26294}"/>
              </a:ext>
            </a:extLst>
          </p:cNvPr>
          <p:cNvCxnSpPr>
            <a:stCxn id="46" idx="2"/>
            <a:endCxn id="55" idx="0"/>
          </p:cNvCxnSpPr>
          <p:nvPr/>
        </p:nvCxnSpPr>
        <p:spPr>
          <a:xfrm flipH="1">
            <a:off x="3296152" y="5107719"/>
            <a:ext cx="423300" cy="56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" name="Google Shape;134;p3">
            <a:extLst>
              <a:ext uri="{FF2B5EF4-FFF2-40B4-BE49-F238E27FC236}">
                <a16:creationId xmlns:a16="http://schemas.microsoft.com/office/drawing/2014/main" id="{3B3817A7-2AAB-45EA-A34F-CB880357FAAF}"/>
              </a:ext>
            </a:extLst>
          </p:cNvPr>
          <p:cNvCxnSpPr>
            <a:stCxn id="46" idx="2"/>
            <a:endCxn id="56" idx="0"/>
          </p:cNvCxnSpPr>
          <p:nvPr/>
        </p:nvCxnSpPr>
        <p:spPr>
          <a:xfrm>
            <a:off x="3719452" y="5107719"/>
            <a:ext cx="801600" cy="560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9" name="Google Shape;135;p3">
            <a:extLst>
              <a:ext uri="{FF2B5EF4-FFF2-40B4-BE49-F238E27FC236}">
                <a16:creationId xmlns:a16="http://schemas.microsoft.com/office/drawing/2014/main" id="{D0C0C2F3-B344-45C6-81CE-73B42F731956}"/>
              </a:ext>
            </a:extLst>
          </p:cNvPr>
          <p:cNvSpPr txBox="1"/>
          <p:nvPr/>
        </p:nvSpPr>
        <p:spPr>
          <a:xfrm>
            <a:off x="3171763" y="5225305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136;p3">
            <a:extLst>
              <a:ext uri="{FF2B5EF4-FFF2-40B4-BE49-F238E27FC236}">
                <a16:creationId xmlns:a16="http://schemas.microsoft.com/office/drawing/2014/main" id="{1A6CB438-28D9-4336-BD45-D57B5BB0CDC8}"/>
              </a:ext>
            </a:extLst>
          </p:cNvPr>
          <p:cNvSpPr txBox="1"/>
          <p:nvPr/>
        </p:nvSpPr>
        <p:spPr>
          <a:xfrm>
            <a:off x="4015363" y="5189323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61" name="Google Shape;137;p3">
            <a:extLst>
              <a:ext uri="{FF2B5EF4-FFF2-40B4-BE49-F238E27FC236}">
                <a16:creationId xmlns:a16="http://schemas.microsoft.com/office/drawing/2014/main" id="{AD9EC3AA-34FA-4C65-9476-7DC1FE3AEDF3}"/>
              </a:ext>
            </a:extLst>
          </p:cNvPr>
          <p:cNvSpPr txBox="1"/>
          <p:nvPr/>
        </p:nvSpPr>
        <p:spPr>
          <a:xfrm>
            <a:off x="387633" y="6133186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138;p3">
            <a:extLst>
              <a:ext uri="{FF2B5EF4-FFF2-40B4-BE49-F238E27FC236}">
                <a16:creationId xmlns:a16="http://schemas.microsoft.com/office/drawing/2014/main" id="{CE400C55-DC4D-42F8-8FEC-2A2B55FC5267}"/>
              </a:ext>
            </a:extLst>
          </p:cNvPr>
          <p:cNvSpPr txBox="1"/>
          <p:nvPr/>
        </p:nvSpPr>
        <p:spPr>
          <a:xfrm>
            <a:off x="1780383" y="6133186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139;p3">
            <a:extLst>
              <a:ext uri="{FF2B5EF4-FFF2-40B4-BE49-F238E27FC236}">
                <a16:creationId xmlns:a16="http://schemas.microsoft.com/office/drawing/2014/main" id="{E16A1F0C-4BC1-43EF-A72B-67FE60EBA1F3}"/>
              </a:ext>
            </a:extLst>
          </p:cNvPr>
          <p:cNvSpPr txBox="1"/>
          <p:nvPr/>
        </p:nvSpPr>
        <p:spPr>
          <a:xfrm>
            <a:off x="3296111" y="4167034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64" name="Google Shape;140;p3">
            <a:extLst>
              <a:ext uri="{FF2B5EF4-FFF2-40B4-BE49-F238E27FC236}">
                <a16:creationId xmlns:a16="http://schemas.microsoft.com/office/drawing/2014/main" id="{A8C3BD60-A7CA-41BC-83AC-CD86682D8474}"/>
              </a:ext>
            </a:extLst>
          </p:cNvPr>
          <p:cNvSpPr txBox="1"/>
          <p:nvPr/>
        </p:nvSpPr>
        <p:spPr>
          <a:xfrm>
            <a:off x="3091574" y="6162133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141;p3">
            <a:extLst>
              <a:ext uri="{FF2B5EF4-FFF2-40B4-BE49-F238E27FC236}">
                <a16:creationId xmlns:a16="http://schemas.microsoft.com/office/drawing/2014/main" id="{A8671061-9FC3-4944-AEEF-C3418C75486E}"/>
              </a:ext>
            </a:extLst>
          </p:cNvPr>
          <p:cNvSpPr txBox="1"/>
          <p:nvPr/>
        </p:nvSpPr>
        <p:spPr>
          <a:xfrm>
            <a:off x="4309241" y="6182913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142;p3">
            <a:extLst>
              <a:ext uri="{FF2B5EF4-FFF2-40B4-BE49-F238E27FC236}">
                <a16:creationId xmlns:a16="http://schemas.microsoft.com/office/drawing/2014/main" id="{39BEFB6A-3693-408F-9ADC-62C19C8DAE48}"/>
              </a:ext>
            </a:extLst>
          </p:cNvPr>
          <p:cNvSpPr/>
          <p:nvPr/>
        </p:nvSpPr>
        <p:spPr>
          <a:xfrm>
            <a:off x="5368163" y="5661607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k(1,0)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143;p3">
            <a:extLst>
              <a:ext uri="{FF2B5EF4-FFF2-40B4-BE49-F238E27FC236}">
                <a16:creationId xmlns:a16="http://schemas.microsoft.com/office/drawing/2014/main" id="{7EC1E9DE-2C2F-4EAD-892F-92E3455AAAA9}"/>
              </a:ext>
            </a:extLst>
          </p:cNvPr>
          <p:cNvSpPr/>
          <p:nvPr/>
        </p:nvSpPr>
        <p:spPr>
          <a:xfrm>
            <a:off x="6640645" y="5671762"/>
            <a:ext cx="1011036" cy="443345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k(1-2,0)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144;p3">
            <a:extLst>
              <a:ext uri="{FF2B5EF4-FFF2-40B4-BE49-F238E27FC236}">
                <a16:creationId xmlns:a16="http://schemas.microsoft.com/office/drawing/2014/main" id="{BC642A91-D6E3-432C-A319-A0C343891C58}"/>
              </a:ext>
            </a:extLst>
          </p:cNvPr>
          <p:cNvCxnSpPr>
            <a:stCxn id="38" idx="2"/>
            <a:endCxn id="66" idx="0"/>
          </p:cNvCxnSpPr>
          <p:nvPr/>
        </p:nvCxnSpPr>
        <p:spPr>
          <a:xfrm flipH="1">
            <a:off x="5873613" y="5128662"/>
            <a:ext cx="416400" cy="532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9" name="Google Shape;145;p3">
            <a:extLst>
              <a:ext uri="{FF2B5EF4-FFF2-40B4-BE49-F238E27FC236}">
                <a16:creationId xmlns:a16="http://schemas.microsoft.com/office/drawing/2014/main" id="{80EB8DCD-B4C9-49B7-9524-7A627DE1445E}"/>
              </a:ext>
            </a:extLst>
          </p:cNvPr>
          <p:cNvSpPr txBox="1"/>
          <p:nvPr/>
        </p:nvSpPr>
        <p:spPr>
          <a:xfrm>
            <a:off x="5726616" y="5196711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" name="Google Shape;146;p3">
            <a:extLst>
              <a:ext uri="{FF2B5EF4-FFF2-40B4-BE49-F238E27FC236}">
                <a16:creationId xmlns:a16="http://schemas.microsoft.com/office/drawing/2014/main" id="{3F23DABB-708D-4AC1-8D83-6C1C5E6C060E}"/>
              </a:ext>
            </a:extLst>
          </p:cNvPr>
          <p:cNvCxnSpPr>
            <a:stCxn id="38" idx="2"/>
            <a:endCxn id="67" idx="0"/>
          </p:cNvCxnSpPr>
          <p:nvPr/>
        </p:nvCxnSpPr>
        <p:spPr>
          <a:xfrm>
            <a:off x="6290013" y="5128662"/>
            <a:ext cx="856200" cy="543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1" name="Google Shape;147;p3">
            <a:extLst>
              <a:ext uri="{FF2B5EF4-FFF2-40B4-BE49-F238E27FC236}">
                <a16:creationId xmlns:a16="http://schemas.microsoft.com/office/drawing/2014/main" id="{AE787570-6F0A-41DA-A4C1-5A981EB8E8D0}"/>
              </a:ext>
            </a:extLst>
          </p:cNvPr>
          <p:cNvSpPr txBox="1"/>
          <p:nvPr/>
        </p:nvSpPr>
        <p:spPr>
          <a:xfrm>
            <a:off x="6691736" y="5225305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72" name="Google Shape;148;p3">
            <a:extLst>
              <a:ext uri="{FF2B5EF4-FFF2-40B4-BE49-F238E27FC236}">
                <a16:creationId xmlns:a16="http://schemas.microsoft.com/office/drawing/2014/main" id="{0E2C94D1-7AC5-4CB5-8530-BF54E3A931DA}"/>
              </a:ext>
            </a:extLst>
          </p:cNvPr>
          <p:cNvSpPr txBox="1"/>
          <p:nvPr/>
        </p:nvSpPr>
        <p:spPr>
          <a:xfrm>
            <a:off x="5705868" y="6227307"/>
            <a:ext cx="37597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150;p3">
            <a:extLst>
              <a:ext uri="{FF2B5EF4-FFF2-40B4-BE49-F238E27FC236}">
                <a16:creationId xmlns:a16="http://schemas.microsoft.com/office/drawing/2014/main" id="{A290EA30-B2C3-487B-AD17-51EB21825347}"/>
              </a:ext>
            </a:extLst>
          </p:cNvPr>
          <p:cNvSpPr/>
          <p:nvPr/>
        </p:nvSpPr>
        <p:spPr>
          <a:xfrm>
            <a:off x="7546734" y="4375916"/>
            <a:ext cx="1607127" cy="2087418"/>
          </a:xfrm>
          <a:custGeom>
            <a:avLst/>
            <a:gdLst/>
            <a:ahLst/>
            <a:cxnLst/>
            <a:rect l="l" t="t" r="r" b="b"/>
            <a:pathLst>
              <a:path w="1607127" h="2087418" extrusionOk="0">
                <a:moveTo>
                  <a:pt x="193964" y="0"/>
                </a:moveTo>
                <a:cubicBezTo>
                  <a:pt x="178570" y="12315"/>
                  <a:pt x="160764" y="22109"/>
                  <a:pt x="147782" y="36945"/>
                </a:cubicBezTo>
                <a:cubicBezTo>
                  <a:pt x="138715" y="47307"/>
                  <a:pt x="136140" y="61936"/>
                  <a:pt x="129309" y="73891"/>
                </a:cubicBezTo>
                <a:cubicBezTo>
                  <a:pt x="123801" y="83529"/>
                  <a:pt x="116994" y="92364"/>
                  <a:pt x="110836" y="101600"/>
                </a:cubicBezTo>
                <a:cubicBezTo>
                  <a:pt x="88854" y="167549"/>
                  <a:pt x="103165" y="140817"/>
                  <a:pt x="73891" y="184727"/>
                </a:cubicBezTo>
                <a:cubicBezTo>
                  <a:pt x="70812" y="193963"/>
                  <a:pt x="67330" y="203075"/>
                  <a:pt x="64655" y="212436"/>
                </a:cubicBezTo>
                <a:cubicBezTo>
                  <a:pt x="60711" y="226240"/>
                  <a:pt x="53562" y="262332"/>
                  <a:pt x="46182" y="277091"/>
                </a:cubicBezTo>
                <a:cubicBezTo>
                  <a:pt x="41218" y="287020"/>
                  <a:pt x="33867" y="295564"/>
                  <a:pt x="27709" y="304800"/>
                </a:cubicBezTo>
                <a:lnTo>
                  <a:pt x="9236" y="397164"/>
                </a:lnTo>
                <a:lnTo>
                  <a:pt x="0" y="443345"/>
                </a:lnTo>
                <a:cubicBezTo>
                  <a:pt x="3079" y="569575"/>
                  <a:pt x="3502" y="695898"/>
                  <a:pt x="9236" y="822036"/>
                </a:cubicBezTo>
                <a:cubicBezTo>
                  <a:pt x="9678" y="831762"/>
                  <a:pt x="16993" y="840122"/>
                  <a:pt x="18473" y="849745"/>
                </a:cubicBezTo>
                <a:cubicBezTo>
                  <a:pt x="23178" y="880327"/>
                  <a:pt x="23620" y="911439"/>
                  <a:pt x="27709" y="942109"/>
                </a:cubicBezTo>
                <a:cubicBezTo>
                  <a:pt x="33511" y="985627"/>
                  <a:pt x="40976" y="1000384"/>
                  <a:pt x="55418" y="1043709"/>
                </a:cubicBezTo>
                <a:lnTo>
                  <a:pt x="73891" y="1099127"/>
                </a:lnTo>
                <a:cubicBezTo>
                  <a:pt x="76970" y="1108363"/>
                  <a:pt x="77726" y="1118735"/>
                  <a:pt x="83127" y="1126836"/>
                </a:cubicBezTo>
                <a:lnTo>
                  <a:pt x="101600" y="1154545"/>
                </a:lnTo>
                <a:cubicBezTo>
                  <a:pt x="118103" y="1204057"/>
                  <a:pt x="105213" y="1161566"/>
                  <a:pt x="120073" y="1228436"/>
                </a:cubicBezTo>
                <a:cubicBezTo>
                  <a:pt x="122827" y="1240828"/>
                  <a:pt x="126649" y="1252969"/>
                  <a:pt x="129309" y="1265382"/>
                </a:cubicBezTo>
                <a:cubicBezTo>
                  <a:pt x="152132" y="1371889"/>
                  <a:pt x="129597" y="1330469"/>
                  <a:pt x="166255" y="1385454"/>
                </a:cubicBezTo>
                <a:cubicBezTo>
                  <a:pt x="188237" y="1451404"/>
                  <a:pt x="173926" y="1424671"/>
                  <a:pt x="203200" y="1468582"/>
                </a:cubicBezTo>
                <a:cubicBezTo>
                  <a:pt x="206279" y="1477818"/>
                  <a:pt x="207708" y="1487780"/>
                  <a:pt x="212436" y="1496291"/>
                </a:cubicBezTo>
                <a:cubicBezTo>
                  <a:pt x="223218" y="1515699"/>
                  <a:pt x="249382" y="1551709"/>
                  <a:pt x="249382" y="1551709"/>
                </a:cubicBezTo>
                <a:cubicBezTo>
                  <a:pt x="252461" y="1560945"/>
                  <a:pt x="252536" y="1571815"/>
                  <a:pt x="258618" y="1579418"/>
                </a:cubicBezTo>
                <a:cubicBezTo>
                  <a:pt x="265553" y="1588086"/>
                  <a:pt x="277799" y="1590784"/>
                  <a:pt x="286327" y="1597891"/>
                </a:cubicBezTo>
                <a:cubicBezTo>
                  <a:pt x="296362" y="1606253"/>
                  <a:pt x="305535" y="1615682"/>
                  <a:pt x="314036" y="1625600"/>
                </a:cubicBezTo>
                <a:cubicBezTo>
                  <a:pt x="347736" y="1664916"/>
                  <a:pt x="332427" y="1658515"/>
                  <a:pt x="369455" y="1690254"/>
                </a:cubicBezTo>
                <a:cubicBezTo>
                  <a:pt x="413610" y="1728102"/>
                  <a:pt x="396034" y="1709401"/>
                  <a:pt x="443345" y="1736436"/>
                </a:cubicBezTo>
                <a:cubicBezTo>
                  <a:pt x="485755" y="1760670"/>
                  <a:pt x="462878" y="1753178"/>
                  <a:pt x="508000" y="1791854"/>
                </a:cubicBezTo>
                <a:cubicBezTo>
                  <a:pt x="535381" y="1815323"/>
                  <a:pt x="540398" y="1808639"/>
                  <a:pt x="572655" y="1828800"/>
                </a:cubicBezTo>
                <a:cubicBezTo>
                  <a:pt x="585709" y="1836959"/>
                  <a:pt x="596546" y="1848350"/>
                  <a:pt x="609600" y="1856509"/>
                </a:cubicBezTo>
                <a:cubicBezTo>
                  <a:pt x="621276" y="1863806"/>
                  <a:pt x="634869" y="1867685"/>
                  <a:pt x="646545" y="1874982"/>
                </a:cubicBezTo>
                <a:cubicBezTo>
                  <a:pt x="659599" y="1883141"/>
                  <a:pt x="670125" y="1895054"/>
                  <a:pt x="683491" y="1902691"/>
                </a:cubicBezTo>
                <a:cubicBezTo>
                  <a:pt x="691944" y="1907521"/>
                  <a:pt x="702628" y="1907311"/>
                  <a:pt x="711200" y="1911927"/>
                </a:cubicBezTo>
                <a:cubicBezTo>
                  <a:pt x="756629" y="1936389"/>
                  <a:pt x="793976" y="1965875"/>
                  <a:pt x="840509" y="1985818"/>
                </a:cubicBezTo>
                <a:cubicBezTo>
                  <a:pt x="849458" y="1989653"/>
                  <a:pt x="858982" y="1991975"/>
                  <a:pt x="868218" y="1995054"/>
                </a:cubicBezTo>
                <a:cubicBezTo>
                  <a:pt x="877454" y="2001212"/>
                  <a:pt x="885783" y="2009018"/>
                  <a:pt x="895927" y="2013527"/>
                </a:cubicBezTo>
                <a:cubicBezTo>
                  <a:pt x="913721" y="2021435"/>
                  <a:pt x="932872" y="2025842"/>
                  <a:pt x="951345" y="2032000"/>
                </a:cubicBezTo>
                <a:lnTo>
                  <a:pt x="1034473" y="2059709"/>
                </a:lnTo>
                <a:cubicBezTo>
                  <a:pt x="1043709" y="2062788"/>
                  <a:pt x="1052737" y="2066584"/>
                  <a:pt x="1062182" y="2068945"/>
                </a:cubicBezTo>
                <a:lnTo>
                  <a:pt x="1136073" y="2087418"/>
                </a:lnTo>
                <a:cubicBezTo>
                  <a:pt x="1191491" y="2084339"/>
                  <a:pt x="1247074" y="2083444"/>
                  <a:pt x="1302327" y="2078182"/>
                </a:cubicBezTo>
                <a:cubicBezTo>
                  <a:pt x="1330774" y="2075473"/>
                  <a:pt x="1368281" y="2043449"/>
                  <a:pt x="1385455" y="2032000"/>
                </a:cubicBezTo>
                <a:lnTo>
                  <a:pt x="1413164" y="2013527"/>
                </a:lnTo>
                <a:cubicBezTo>
                  <a:pt x="1422400" y="2007369"/>
                  <a:pt x="1430342" y="1998564"/>
                  <a:pt x="1440873" y="1995054"/>
                </a:cubicBezTo>
                <a:lnTo>
                  <a:pt x="1468582" y="1985818"/>
                </a:lnTo>
                <a:cubicBezTo>
                  <a:pt x="1487055" y="1967345"/>
                  <a:pt x="1515739" y="1955184"/>
                  <a:pt x="1524000" y="1930400"/>
                </a:cubicBezTo>
                <a:cubicBezTo>
                  <a:pt x="1536746" y="1892160"/>
                  <a:pt x="1527835" y="1910792"/>
                  <a:pt x="1551709" y="1874982"/>
                </a:cubicBezTo>
                <a:cubicBezTo>
                  <a:pt x="1573854" y="1808546"/>
                  <a:pt x="1546986" y="1891511"/>
                  <a:pt x="1570182" y="1810327"/>
                </a:cubicBezTo>
                <a:cubicBezTo>
                  <a:pt x="1572857" y="1800966"/>
                  <a:pt x="1576339" y="1791854"/>
                  <a:pt x="1579418" y="1782618"/>
                </a:cubicBezTo>
                <a:cubicBezTo>
                  <a:pt x="1582497" y="1745673"/>
                  <a:pt x="1582560" y="1708351"/>
                  <a:pt x="1588655" y="1671782"/>
                </a:cubicBezTo>
                <a:cubicBezTo>
                  <a:pt x="1591856" y="1652575"/>
                  <a:pt x="1607127" y="1616364"/>
                  <a:pt x="1607127" y="1616364"/>
                </a:cubicBezTo>
                <a:cubicBezTo>
                  <a:pt x="1604048" y="1536315"/>
                  <a:pt x="1603219" y="1456148"/>
                  <a:pt x="1597891" y="1376218"/>
                </a:cubicBezTo>
                <a:cubicBezTo>
                  <a:pt x="1596728" y="1358768"/>
                  <a:pt x="1573042" y="1292432"/>
                  <a:pt x="1570182" y="1283854"/>
                </a:cubicBezTo>
                <a:cubicBezTo>
                  <a:pt x="1567103" y="1274618"/>
                  <a:pt x="1566345" y="1264246"/>
                  <a:pt x="1560945" y="1256145"/>
                </a:cubicBezTo>
                <a:lnTo>
                  <a:pt x="1542473" y="1228436"/>
                </a:lnTo>
                <a:cubicBezTo>
                  <a:pt x="1533654" y="1193163"/>
                  <a:pt x="1532152" y="1180085"/>
                  <a:pt x="1514764" y="1145309"/>
                </a:cubicBezTo>
                <a:cubicBezTo>
                  <a:pt x="1509800" y="1135380"/>
                  <a:pt x="1501799" y="1127238"/>
                  <a:pt x="1496291" y="1117600"/>
                </a:cubicBezTo>
                <a:cubicBezTo>
                  <a:pt x="1455718" y="1046599"/>
                  <a:pt x="1503090" y="1114350"/>
                  <a:pt x="1450109" y="1043709"/>
                </a:cubicBezTo>
                <a:cubicBezTo>
                  <a:pt x="1432165" y="989874"/>
                  <a:pt x="1445228" y="1024711"/>
                  <a:pt x="1403927" y="942109"/>
                </a:cubicBezTo>
                <a:cubicBezTo>
                  <a:pt x="1397770" y="929794"/>
                  <a:pt x="1393092" y="916620"/>
                  <a:pt x="1385455" y="905164"/>
                </a:cubicBezTo>
                <a:lnTo>
                  <a:pt x="1348509" y="849745"/>
                </a:lnTo>
                <a:cubicBezTo>
                  <a:pt x="1332252" y="800973"/>
                  <a:pt x="1344674" y="830139"/>
                  <a:pt x="1302327" y="766618"/>
                </a:cubicBezTo>
                <a:cubicBezTo>
                  <a:pt x="1296170" y="757382"/>
                  <a:pt x="1287366" y="749440"/>
                  <a:pt x="1283855" y="738909"/>
                </a:cubicBezTo>
                <a:cubicBezTo>
                  <a:pt x="1272240" y="704066"/>
                  <a:pt x="1269431" y="687540"/>
                  <a:pt x="1237673" y="655782"/>
                </a:cubicBezTo>
                <a:cubicBezTo>
                  <a:pt x="1228437" y="646546"/>
                  <a:pt x="1218465" y="637991"/>
                  <a:pt x="1209964" y="628073"/>
                </a:cubicBezTo>
                <a:cubicBezTo>
                  <a:pt x="1199946" y="616385"/>
                  <a:pt x="1192553" y="602569"/>
                  <a:pt x="1182255" y="591127"/>
                </a:cubicBezTo>
                <a:cubicBezTo>
                  <a:pt x="1164779" y="571709"/>
                  <a:pt x="1141327" y="557446"/>
                  <a:pt x="1126836" y="535709"/>
                </a:cubicBezTo>
                <a:cubicBezTo>
                  <a:pt x="1045754" y="414084"/>
                  <a:pt x="1127295" y="528548"/>
                  <a:pt x="1062182" y="452582"/>
                </a:cubicBezTo>
                <a:cubicBezTo>
                  <a:pt x="1052164" y="440894"/>
                  <a:pt x="1045358" y="426521"/>
                  <a:pt x="1034473" y="415636"/>
                </a:cubicBezTo>
                <a:cubicBezTo>
                  <a:pt x="1026624" y="407787"/>
                  <a:pt x="1015741" y="403693"/>
                  <a:pt x="1006764" y="397164"/>
                </a:cubicBezTo>
                <a:cubicBezTo>
                  <a:pt x="981865" y="379055"/>
                  <a:pt x="954643" y="363515"/>
                  <a:pt x="932873" y="341745"/>
                </a:cubicBezTo>
                <a:cubicBezTo>
                  <a:pt x="923637" y="332509"/>
                  <a:pt x="915475" y="322055"/>
                  <a:pt x="905164" y="314036"/>
                </a:cubicBezTo>
                <a:cubicBezTo>
                  <a:pt x="887639" y="300406"/>
                  <a:pt x="865444" y="292790"/>
                  <a:pt x="849745" y="277091"/>
                </a:cubicBezTo>
                <a:cubicBezTo>
                  <a:pt x="816178" y="243524"/>
                  <a:pt x="826562" y="251295"/>
                  <a:pt x="785091" y="221673"/>
                </a:cubicBezTo>
                <a:cubicBezTo>
                  <a:pt x="776058" y="215221"/>
                  <a:pt x="767311" y="208164"/>
                  <a:pt x="757382" y="203200"/>
                </a:cubicBezTo>
                <a:cubicBezTo>
                  <a:pt x="748674" y="198846"/>
                  <a:pt x="738909" y="197043"/>
                  <a:pt x="729673" y="193964"/>
                </a:cubicBezTo>
                <a:cubicBezTo>
                  <a:pt x="650277" y="141032"/>
                  <a:pt x="750723" y="204487"/>
                  <a:pt x="674255" y="166254"/>
                </a:cubicBezTo>
                <a:cubicBezTo>
                  <a:pt x="664326" y="161290"/>
                  <a:pt x="656689" y="152290"/>
                  <a:pt x="646545" y="147782"/>
                </a:cubicBezTo>
                <a:cubicBezTo>
                  <a:pt x="646530" y="147775"/>
                  <a:pt x="577280" y="124694"/>
                  <a:pt x="563418" y="120073"/>
                </a:cubicBezTo>
                <a:cubicBezTo>
                  <a:pt x="554182" y="116994"/>
                  <a:pt x="543810" y="116236"/>
                  <a:pt x="535709" y="110836"/>
                </a:cubicBezTo>
                <a:cubicBezTo>
                  <a:pt x="526473" y="104679"/>
                  <a:pt x="518144" y="96872"/>
                  <a:pt x="508000" y="92364"/>
                </a:cubicBezTo>
                <a:cubicBezTo>
                  <a:pt x="490206" y="84456"/>
                  <a:pt x="471055" y="80049"/>
                  <a:pt x="452582" y="73891"/>
                </a:cubicBezTo>
                <a:cubicBezTo>
                  <a:pt x="423495" y="64195"/>
                  <a:pt x="420413" y="62379"/>
                  <a:pt x="387927" y="55418"/>
                </a:cubicBezTo>
                <a:cubicBezTo>
                  <a:pt x="357227" y="48839"/>
                  <a:pt x="326352" y="43103"/>
                  <a:pt x="295564" y="36945"/>
                </a:cubicBezTo>
                <a:cubicBezTo>
                  <a:pt x="280170" y="33866"/>
                  <a:pt x="265081" y="27709"/>
                  <a:pt x="249382" y="27709"/>
                </a:cubicBezTo>
                <a:lnTo>
                  <a:pt x="193964" y="0"/>
                </a:lnTo>
                <a:close/>
              </a:path>
            </a:pathLst>
          </a:custGeom>
          <a:noFill/>
          <a:ln w="38100" cap="flat" cmpd="sng">
            <a:solidFill>
              <a:srgbClr val="42719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151;p3">
            <a:extLst>
              <a:ext uri="{FF2B5EF4-FFF2-40B4-BE49-F238E27FC236}">
                <a16:creationId xmlns:a16="http://schemas.microsoft.com/office/drawing/2014/main" id="{B29502EB-C57B-43A1-AF1E-9421DB718857}"/>
              </a:ext>
            </a:extLst>
          </p:cNvPr>
          <p:cNvSpPr/>
          <p:nvPr/>
        </p:nvSpPr>
        <p:spPr>
          <a:xfrm>
            <a:off x="6406251" y="5241463"/>
            <a:ext cx="1569832" cy="1221871"/>
          </a:xfrm>
          <a:custGeom>
            <a:avLst/>
            <a:gdLst/>
            <a:ahLst/>
            <a:cxnLst/>
            <a:rect l="l" t="t" r="r" b="b"/>
            <a:pathLst>
              <a:path w="1607127" h="2087418" extrusionOk="0">
                <a:moveTo>
                  <a:pt x="193964" y="0"/>
                </a:moveTo>
                <a:cubicBezTo>
                  <a:pt x="178570" y="12315"/>
                  <a:pt x="160764" y="22109"/>
                  <a:pt x="147782" y="36945"/>
                </a:cubicBezTo>
                <a:cubicBezTo>
                  <a:pt x="138715" y="47307"/>
                  <a:pt x="136140" y="61936"/>
                  <a:pt x="129309" y="73891"/>
                </a:cubicBezTo>
                <a:cubicBezTo>
                  <a:pt x="123801" y="83529"/>
                  <a:pt x="116994" y="92364"/>
                  <a:pt x="110836" y="101600"/>
                </a:cubicBezTo>
                <a:cubicBezTo>
                  <a:pt x="88854" y="167549"/>
                  <a:pt x="103165" y="140817"/>
                  <a:pt x="73891" y="184727"/>
                </a:cubicBezTo>
                <a:cubicBezTo>
                  <a:pt x="70812" y="193963"/>
                  <a:pt x="67330" y="203075"/>
                  <a:pt x="64655" y="212436"/>
                </a:cubicBezTo>
                <a:cubicBezTo>
                  <a:pt x="60711" y="226240"/>
                  <a:pt x="53562" y="262332"/>
                  <a:pt x="46182" y="277091"/>
                </a:cubicBezTo>
                <a:cubicBezTo>
                  <a:pt x="41218" y="287020"/>
                  <a:pt x="33867" y="295564"/>
                  <a:pt x="27709" y="304800"/>
                </a:cubicBezTo>
                <a:lnTo>
                  <a:pt x="9236" y="397164"/>
                </a:lnTo>
                <a:lnTo>
                  <a:pt x="0" y="443345"/>
                </a:lnTo>
                <a:cubicBezTo>
                  <a:pt x="3079" y="569575"/>
                  <a:pt x="3502" y="695898"/>
                  <a:pt x="9236" y="822036"/>
                </a:cubicBezTo>
                <a:cubicBezTo>
                  <a:pt x="9678" y="831762"/>
                  <a:pt x="16993" y="840122"/>
                  <a:pt x="18473" y="849745"/>
                </a:cubicBezTo>
                <a:cubicBezTo>
                  <a:pt x="23178" y="880327"/>
                  <a:pt x="23620" y="911439"/>
                  <a:pt x="27709" y="942109"/>
                </a:cubicBezTo>
                <a:cubicBezTo>
                  <a:pt x="33511" y="985627"/>
                  <a:pt x="40976" y="1000384"/>
                  <a:pt x="55418" y="1043709"/>
                </a:cubicBezTo>
                <a:lnTo>
                  <a:pt x="73891" y="1099127"/>
                </a:lnTo>
                <a:cubicBezTo>
                  <a:pt x="76970" y="1108363"/>
                  <a:pt x="77726" y="1118735"/>
                  <a:pt x="83127" y="1126836"/>
                </a:cubicBezTo>
                <a:lnTo>
                  <a:pt x="101600" y="1154545"/>
                </a:lnTo>
                <a:cubicBezTo>
                  <a:pt x="118103" y="1204057"/>
                  <a:pt x="105213" y="1161566"/>
                  <a:pt x="120073" y="1228436"/>
                </a:cubicBezTo>
                <a:cubicBezTo>
                  <a:pt x="122827" y="1240828"/>
                  <a:pt x="126649" y="1252969"/>
                  <a:pt x="129309" y="1265382"/>
                </a:cubicBezTo>
                <a:cubicBezTo>
                  <a:pt x="152132" y="1371889"/>
                  <a:pt x="129597" y="1330469"/>
                  <a:pt x="166255" y="1385454"/>
                </a:cubicBezTo>
                <a:cubicBezTo>
                  <a:pt x="188237" y="1451404"/>
                  <a:pt x="173926" y="1424671"/>
                  <a:pt x="203200" y="1468582"/>
                </a:cubicBezTo>
                <a:cubicBezTo>
                  <a:pt x="206279" y="1477818"/>
                  <a:pt x="207708" y="1487780"/>
                  <a:pt x="212436" y="1496291"/>
                </a:cubicBezTo>
                <a:cubicBezTo>
                  <a:pt x="223218" y="1515699"/>
                  <a:pt x="249382" y="1551709"/>
                  <a:pt x="249382" y="1551709"/>
                </a:cubicBezTo>
                <a:cubicBezTo>
                  <a:pt x="252461" y="1560945"/>
                  <a:pt x="252536" y="1571815"/>
                  <a:pt x="258618" y="1579418"/>
                </a:cubicBezTo>
                <a:cubicBezTo>
                  <a:pt x="265553" y="1588086"/>
                  <a:pt x="277799" y="1590784"/>
                  <a:pt x="286327" y="1597891"/>
                </a:cubicBezTo>
                <a:cubicBezTo>
                  <a:pt x="296362" y="1606253"/>
                  <a:pt x="305535" y="1615682"/>
                  <a:pt x="314036" y="1625600"/>
                </a:cubicBezTo>
                <a:cubicBezTo>
                  <a:pt x="347736" y="1664916"/>
                  <a:pt x="332427" y="1658515"/>
                  <a:pt x="369455" y="1690254"/>
                </a:cubicBezTo>
                <a:cubicBezTo>
                  <a:pt x="413610" y="1728102"/>
                  <a:pt x="396034" y="1709401"/>
                  <a:pt x="443345" y="1736436"/>
                </a:cubicBezTo>
                <a:cubicBezTo>
                  <a:pt x="485755" y="1760670"/>
                  <a:pt x="462878" y="1753178"/>
                  <a:pt x="508000" y="1791854"/>
                </a:cubicBezTo>
                <a:cubicBezTo>
                  <a:pt x="535381" y="1815323"/>
                  <a:pt x="540398" y="1808639"/>
                  <a:pt x="572655" y="1828800"/>
                </a:cubicBezTo>
                <a:cubicBezTo>
                  <a:pt x="585709" y="1836959"/>
                  <a:pt x="596546" y="1848350"/>
                  <a:pt x="609600" y="1856509"/>
                </a:cubicBezTo>
                <a:cubicBezTo>
                  <a:pt x="621276" y="1863806"/>
                  <a:pt x="634869" y="1867685"/>
                  <a:pt x="646545" y="1874982"/>
                </a:cubicBezTo>
                <a:cubicBezTo>
                  <a:pt x="659599" y="1883141"/>
                  <a:pt x="670125" y="1895054"/>
                  <a:pt x="683491" y="1902691"/>
                </a:cubicBezTo>
                <a:cubicBezTo>
                  <a:pt x="691944" y="1907521"/>
                  <a:pt x="702628" y="1907311"/>
                  <a:pt x="711200" y="1911927"/>
                </a:cubicBezTo>
                <a:cubicBezTo>
                  <a:pt x="756629" y="1936389"/>
                  <a:pt x="793976" y="1965875"/>
                  <a:pt x="840509" y="1985818"/>
                </a:cubicBezTo>
                <a:cubicBezTo>
                  <a:pt x="849458" y="1989653"/>
                  <a:pt x="858982" y="1991975"/>
                  <a:pt x="868218" y="1995054"/>
                </a:cubicBezTo>
                <a:cubicBezTo>
                  <a:pt x="877454" y="2001212"/>
                  <a:pt x="885783" y="2009018"/>
                  <a:pt x="895927" y="2013527"/>
                </a:cubicBezTo>
                <a:cubicBezTo>
                  <a:pt x="913721" y="2021435"/>
                  <a:pt x="932872" y="2025842"/>
                  <a:pt x="951345" y="2032000"/>
                </a:cubicBezTo>
                <a:lnTo>
                  <a:pt x="1034473" y="2059709"/>
                </a:lnTo>
                <a:cubicBezTo>
                  <a:pt x="1043709" y="2062788"/>
                  <a:pt x="1052737" y="2066584"/>
                  <a:pt x="1062182" y="2068945"/>
                </a:cubicBezTo>
                <a:lnTo>
                  <a:pt x="1136073" y="2087418"/>
                </a:lnTo>
                <a:cubicBezTo>
                  <a:pt x="1191491" y="2084339"/>
                  <a:pt x="1247074" y="2083444"/>
                  <a:pt x="1302327" y="2078182"/>
                </a:cubicBezTo>
                <a:cubicBezTo>
                  <a:pt x="1330774" y="2075473"/>
                  <a:pt x="1368281" y="2043449"/>
                  <a:pt x="1385455" y="2032000"/>
                </a:cubicBezTo>
                <a:lnTo>
                  <a:pt x="1413164" y="2013527"/>
                </a:lnTo>
                <a:cubicBezTo>
                  <a:pt x="1422400" y="2007369"/>
                  <a:pt x="1430342" y="1998564"/>
                  <a:pt x="1440873" y="1995054"/>
                </a:cubicBezTo>
                <a:lnTo>
                  <a:pt x="1468582" y="1985818"/>
                </a:lnTo>
                <a:cubicBezTo>
                  <a:pt x="1487055" y="1967345"/>
                  <a:pt x="1515739" y="1955184"/>
                  <a:pt x="1524000" y="1930400"/>
                </a:cubicBezTo>
                <a:cubicBezTo>
                  <a:pt x="1536746" y="1892160"/>
                  <a:pt x="1527835" y="1910792"/>
                  <a:pt x="1551709" y="1874982"/>
                </a:cubicBezTo>
                <a:cubicBezTo>
                  <a:pt x="1573854" y="1808546"/>
                  <a:pt x="1546986" y="1891511"/>
                  <a:pt x="1570182" y="1810327"/>
                </a:cubicBezTo>
                <a:cubicBezTo>
                  <a:pt x="1572857" y="1800966"/>
                  <a:pt x="1576339" y="1791854"/>
                  <a:pt x="1579418" y="1782618"/>
                </a:cubicBezTo>
                <a:cubicBezTo>
                  <a:pt x="1582497" y="1745673"/>
                  <a:pt x="1582560" y="1708351"/>
                  <a:pt x="1588655" y="1671782"/>
                </a:cubicBezTo>
                <a:cubicBezTo>
                  <a:pt x="1591856" y="1652575"/>
                  <a:pt x="1607127" y="1616364"/>
                  <a:pt x="1607127" y="1616364"/>
                </a:cubicBezTo>
                <a:cubicBezTo>
                  <a:pt x="1604048" y="1536315"/>
                  <a:pt x="1603219" y="1456148"/>
                  <a:pt x="1597891" y="1376218"/>
                </a:cubicBezTo>
                <a:cubicBezTo>
                  <a:pt x="1596728" y="1358768"/>
                  <a:pt x="1573042" y="1292432"/>
                  <a:pt x="1570182" y="1283854"/>
                </a:cubicBezTo>
                <a:cubicBezTo>
                  <a:pt x="1567103" y="1274618"/>
                  <a:pt x="1566345" y="1264246"/>
                  <a:pt x="1560945" y="1256145"/>
                </a:cubicBezTo>
                <a:lnTo>
                  <a:pt x="1542473" y="1228436"/>
                </a:lnTo>
                <a:cubicBezTo>
                  <a:pt x="1533654" y="1193163"/>
                  <a:pt x="1532152" y="1180085"/>
                  <a:pt x="1514764" y="1145309"/>
                </a:cubicBezTo>
                <a:cubicBezTo>
                  <a:pt x="1509800" y="1135380"/>
                  <a:pt x="1501799" y="1127238"/>
                  <a:pt x="1496291" y="1117600"/>
                </a:cubicBezTo>
                <a:cubicBezTo>
                  <a:pt x="1455718" y="1046599"/>
                  <a:pt x="1503090" y="1114350"/>
                  <a:pt x="1450109" y="1043709"/>
                </a:cubicBezTo>
                <a:cubicBezTo>
                  <a:pt x="1432165" y="989874"/>
                  <a:pt x="1445228" y="1024711"/>
                  <a:pt x="1403927" y="942109"/>
                </a:cubicBezTo>
                <a:cubicBezTo>
                  <a:pt x="1397770" y="929794"/>
                  <a:pt x="1393092" y="916620"/>
                  <a:pt x="1385455" y="905164"/>
                </a:cubicBezTo>
                <a:lnTo>
                  <a:pt x="1348509" y="849745"/>
                </a:lnTo>
                <a:cubicBezTo>
                  <a:pt x="1332252" y="800973"/>
                  <a:pt x="1344674" y="830139"/>
                  <a:pt x="1302327" y="766618"/>
                </a:cubicBezTo>
                <a:cubicBezTo>
                  <a:pt x="1296170" y="757382"/>
                  <a:pt x="1287366" y="749440"/>
                  <a:pt x="1283855" y="738909"/>
                </a:cubicBezTo>
                <a:cubicBezTo>
                  <a:pt x="1272240" y="704066"/>
                  <a:pt x="1269431" y="687540"/>
                  <a:pt x="1237673" y="655782"/>
                </a:cubicBezTo>
                <a:cubicBezTo>
                  <a:pt x="1228437" y="646546"/>
                  <a:pt x="1218465" y="637991"/>
                  <a:pt x="1209964" y="628073"/>
                </a:cubicBezTo>
                <a:cubicBezTo>
                  <a:pt x="1199946" y="616385"/>
                  <a:pt x="1192553" y="602569"/>
                  <a:pt x="1182255" y="591127"/>
                </a:cubicBezTo>
                <a:cubicBezTo>
                  <a:pt x="1164779" y="571709"/>
                  <a:pt x="1141327" y="557446"/>
                  <a:pt x="1126836" y="535709"/>
                </a:cubicBezTo>
                <a:cubicBezTo>
                  <a:pt x="1045754" y="414084"/>
                  <a:pt x="1127295" y="528548"/>
                  <a:pt x="1062182" y="452582"/>
                </a:cubicBezTo>
                <a:cubicBezTo>
                  <a:pt x="1052164" y="440894"/>
                  <a:pt x="1045358" y="426521"/>
                  <a:pt x="1034473" y="415636"/>
                </a:cubicBezTo>
                <a:cubicBezTo>
                  <a:pt x="1026624" y="407787"/>
                  <a:pt x="1015741" y="403693"/>
                  <a:pt x="1006764" y="397164"/>
                </a:cubicBezTo>
                <a:cubicBezTo>
                  <a:pt x="981865" y="379055"/>
                  <a:pt x="954643" y="363515"/>
                  <a:pt x="932873" y="341745"/>
                </a:cubicBezTo>
                <a:cubicBezTo>
                  <a:pt x="923637" y="332509"/>
                  <a:pt x="915475" y="322055"/>
                  <a:pt x="905164" y="314036"/>
                </a:cubicBezTo>
                <a:cubicBezTo>
                  <a:pt x="887639" y="300406"/>
                  <a:pt x="865444" y="292790"/>
                  <a:pt x="849745" y="277091"/>
                </a:cubicBezTo>
                <a:cubicBezTo>
                  <a:pt x="816178" y="243524"/>
                  <a:pt x="826562" y="251295"/>
                  <a:pt x="785091" y="221673"/>
                </a:cubicBezTo>
                <a:cubicBezTo>
                  <a:pt x="776058" y="215221"/>
                  <a:pt x="767311" y="208164"/>
                  <a:pt x="757382" y="203200"/>
                </a:cubicBezTo>
                <a:cubicBezTo>
                  <a:pt x="748674" y="198846"/>
                  <a:pt x="738909" y="197043"/>
                  <a:pt x="729673" y="193964"/>
                </a:cubicBezTo>
                <a:cubicBezTo>
                  <a:pt x="650277" y="141032"/>
                  <a:pt x="750723" y="204487"/>
                  <a:pt x="674255" y="166254"/>
                </a:cubicBezTo>
                <a:cubicBezTo>
                  <a:pt x="664326" y="161290"/>
                  <a:pt x="656689" y="152290"/>
                  <a:pt x="646545" y="147782"/>
                </a:cubicBezTo>
                <a:cubicBezTo>
                  <a:pt x="646530" y="147775"/>
                  <a:pt x="577280" y="124694"/>
                  <a:pt x="563418" y="120073"/>
                </a:cubicBezTo>
                <a:cubicBezTo>
                  <a:pt x="554182" y="116994"/>
                  <a:pt x="543810" y="116236"/>
                  <a:pt x="535709" y="110836"/>
                </a:cubicBezTo>
                <a:cubicBezTo>
                  <a:pt x="526473" y="104679"/>
                  <a:pt x="518144" y="96872"/>
                  <a:pt x="508000" y="92364"/>
                </a:cubicBezTo>
                <a:cubicBezTo>
                  <a:pt x="490206" y="84456"/>
                  <a:pt x="471055" y="80049"/>
                  <a:pt x="452582" y="73891"/>
                </a:cubicBezTo>
                <a:cubicBezTo>
                  <a:pt x="423495" y="64195"/>
                  <a:pt x="420413" y="62379"/>
                  <a:pt x="387927" y="55418"/>
                </a:cubicBezTo>
                <a:cubicBezTo>
                  <a:pt x="357227" y="48839"/>
                  <a:pt x="326352" y="43103"/>
                  <a:pt x="295564" y="36945"/>
                </a:cubicBezTo>
                <a:cubicBezTo>
                  <a:pt x="280170" y="33866"/>
                  <a:pt x="265081" y="27709"/>
                  <a:pt x="249382" y="27709"/>
                </a:cubicBezTo>
                <a:lnTo>
                  <a:pt x="193964" y="0"/>
                </a:lnTo>
                <a:close/>
              </a:path>
            </a:pathLst>
          </a:custGeom>
          <a:noFill/>
          <a:ln w="381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B8CC15-178F-4479-9FB4-672DBAE8CABB}"/>
              </a:ext>
            </a:extLst>
          </p:cNvPr>
          <p:cNvSpPr txBox="1"/>
          <p:nvPr/>
        </p:nvSpPr>
        <p:spPr>
          <a:xfrm>
            <a:off x="8514528" y="2897763"/>
            <a:ext cx="350306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Observe: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K(5,3)</a:t>
            </a:r>
            <a:r>
              <a:rPr lang="en-US" dirty="0"/>
              <a:t> was not being greedy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 immediate </a:t>
            </a:r>
            <a:r>
              <a:rPr lang="en-US" dirty="0"/>
              <a:t>choices were made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</a:t>
            </a:r>
            <a:r>
              <a:rPr lang="en-US" b="1" dirty="0"/>
              <a:t>it</a:t>
            </a:r>
            <a:r>
              <a:rPr lang="en-US" dirty="0"/>
              <a:t> </a:t>
            </a:r>
            <a:r>
              <a:rPr lang="en-US" b="1" dirty="0"/>
              <a:t>waited</a:t>
            </a:r>
            <a:r>
              <a:rPr lang="en-US" dirty="0"/>
              <a:t> for the values from the subproblems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0EE9876-D7F4-4FAA-897F-6E9EC2763C60}"/>
              </a:ext>
            </a:extLst>
          </p:cNvPr>
          <p:cNvSpPr/>
          <p:nvPr/>
        </p:nvSpPr>
        <p:spPr>
          <a:xfrm>
            <a:off x="2300140" y="2433950"/>
            <a:ext cx="2090084" cy="93044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7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0CA73-4395-4A5F-BC7F-B0E0C753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7AB17-8182-4282-B020-B1B8ACB0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71F298D-B55E-4FF4-A0EE-60658402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 elementary difference between DP and Greedy</a:t>
            </a:r>
          </a:p>
        </p:txBody>
      </p:sp>
      <p:sp>
        <p:nvSpPr>
          <p:cNvPr id="7" name="Google Shape;176;p5">
            <a:extLst>
              <a:ext uri="{FF2B5EF4-FFF2-40B4-BE49-F238E27FC236}">
                <a16:creationId xmlns:a16="http://schemas.microsoft.com/office/drawing/2014/main" id="{0F57B1B0-E0BB-4988-85BE-168B3D6D5025}"/>
              </a:ext>
            </a:extLst>
          </p:cNvPr>
          <p:cNvSpPr/>
          <p:nvPr/>
        </p:nvSpPr>
        <p:spPr>
          <a:xfrm>
            <a:off x="2382187" y="1784766"/>
            <a:ext cx="1459346" cy="48952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7;p5">
            <a:extLst>
              <a:ext uri="{FF2B5EF4-FFF2-40B4-BE49-F238E27FC236}">
                <a16:creationId xmlns:a16="http://schemas.microsoft.com/office/drawing/2014/main" id="{0BFB1910-0279-4854-9AD2-0CA2726A3339}"/>
              </a:ext>
            </a:extLst>
          </p:cNvPr>
          <p:cNvSpPr/>
          <p:nvPr/>
        </p:nvSpPr>
        <p:spPr>
          <a:xfrm>
            <a:off x="1427377" y="3077855"/>
            <a:ext cx="813957" cy="489527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78;p5">
            <a:extLst>
              <a:ext uri="{FF2B5EF4-FFF2-40B4-BE49-F238E27FC236}">
                <a16:creationId xmlns:a16="http://schemas.microsoft.com/office/drawing/2014/main" id="{D8DF95B4-A773-4090-AA05-5B9DB0087591}"/>
              </a:ext>
            </a:extLst>
          </p:cNvPr>
          <p:cNvSpPr/>
          <p:nvPr/>
        </p:nvSpPr>
        <p:spPr>
          <a:xfrm>
            <a:off x="3943133" y="3077854"/>
            <a:ext cx="951346" cy="489527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179;p5">
            <a:extLst>
              <a:ext uri="{FF2B5EF4-FFF2-40B4-BE49-F238E27FC236}">
                <a16:creationId xmlns:a16="http://schemas.microsoft.com/office/drawing/2014/main" id="{438AEB58-EC3F-41B6-A303-B063AC709FB4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3111860" y="2274293"/>
            <a:ext cx="1306800" cy="80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180;p5">
            <a:extLst>
              <a:ext uri="{FF2B5EF4-FFF2-40B4-BE49-F238E27FC236}">
                <a16:creationId xmlns:a16="http://schemas.microsoft.com/office/drawing/2014/main" id="{573EE151-BF54-4312-9A6A-D36A64AA204E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834460" y="2274293"/>
            <a:ext cx="1277400" cy="80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" name="Google Shape;181;p5">
            <a:extLst>
              <a:ext uri="{FF2B5EF4-FFF2-40B4-BE49-F238E27FC236}">
                <a16:creationId xmlns:a16="http://schemas.microsoft.com/office/drawing/2014/main" id="{EA8FEE8A-6893-49EC-B2E4-36F4A23862B7}"/>
              </a:ext>
            </a:extLst>
          </p:cNvPr>
          <p:cNvSpPr txBox="1"/>
          <p:nvPr/>
        </p:nvSpPr>
        <p:spPr>
          <a:xfrm>
            <a:off x="3841533" y="256062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82;p5">
            <a:extLst>
              <a:ext uri="{FF2B5EF4-FFF2-40B4-BE49-F238E27FC236}">
                <a16:creationId xmlns:a16="http://schemas.microsoft.com/office/drawing/2014/main" id="{EFD80B21-26B4-4D46-88B6-6903413ACC94}"/>
              </a:ext>
            </a:extLst>
          </p:cNvPr>
          <p:cNvSpPr txBox="1"/>
          <p:nvPr/>
        </p:nvSpPr>
        <p:spPr>
          <a:xfrm flipH="1">
            <a:off x="1427377" y="2491408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83;p5">
            <a:extLst>
              <a:ext uri="{FF2B5EF4-FFF2-40B4-BE49-F238E27FC236}">
                <a16:creationId xmlns:a16="http://schemas.microsoft.com/office/drawing/2014/main" id="{5364C7D4-27BB-44D9-9FAD-B4522CEFD9F8}"/>
              </a:ext>
            </a:extLst>
          </p:cNvPr>
          <p:cNvSpPr/>
          <p:nvPr/>
        </p:nvSpPr>
        <p:spPr>
          <a:xfrm>
            <a:off x="838200" y="4539598"/>
            <a:ext cx="495482" cy="48952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4;p5">
            <a:extLst>
              <a:ext uri="{FF2B5EF4-FFF2-40B4-BE49-F238E27FC236}">
                <a16:creationId xmlns:a16="http://schemas.microsoft.com/office/drawing/2014/main" id="{30BE3AC8-35C7-4967-B12B-9047BB5BD87B}"/>
              </a:ext>
            </a:extLst>
          </p:cNvPr>
          <p:cNvSpPr/>
          <p:nvPr/>
        </p:nvSpPr>
        <p:spPr>
          <a:xfrm>
            <a:off x="2452472" y="4524995"/>
            <a:ext cx="436272" cy="48952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85;p5">
            <a:extLst>
              <a:ext uri="{FF2B5EF4-FFF2-40B4-BE49-F238E27FC236}">
                <a16:creationId xmlns:a16="http://schemas.microsoft.com/office/drawing/2014/main" id="{004E0893-B3FC-4B51-8F29-AD4C1583AAFF}"/>
              </a:ext>
            </a:extLst>
          </p:cNvPr>
          <p:cNvSpPr/>
          <p:nvPr/>
        </p:nvSpPr>
        <p:spPr>
          <a:xfrm>
            <a:off x="3943133" y="4524995"/>
            <a:ext cx="564177" cy="48952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86;p5">
            <a:extLst>
              <a:ext uri="{FF2B5EF4-FFF2-40B4-BE49-F238E27FC236}">
                <a16:creationId xmlns:a16="http://schemas.microsoft.com/office/drawing/2014/main" id="{73E19B53-C312-47F0-96DD-C40E24098F20}"/>
              </a:ext>
            </a:extLst>
          </p:cNvPr>
          <p:cNvSpPr/>
          <p:nvPr/>
        </p:nvSpPr>
        <p:spPr>
          <a:xfrm>
            <a:off x="5443147" y="4524995"/>
            <a:ext cx="581999" cy="48952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187;p5">
            <a:extLst>
              <a:ext uri="{FF2B5EF4-FFF2-40B4-BE49-F238E27FC236}">
                <a16:creationId xmlns:a16="http://schemas.microsoft.com/office/drawing/2014/main" id="{6D8B7C2B-CB1F-4BEE-82D2-30A3D93BAB5B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1834355" y="3567382"/>
            <a:ext cx="836400" cy="95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" name="Google Shape;188;p5">
            <a:extLst>
              <a:ext uri="{FF2B5EF4-FFF2-40B4-BE49-F238E27FC236}">
                <a16:creationId xmlns:a16="http://schemas.microsoft.com/office/drawing/2014/main" id="{B4503E2C-6488-4E2C-9573-193527936010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1085856" y="3567382"/>
            <a:ext cx="748500" cy="97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" name="Google Shape;189;p5">
            <a:extLst>
              <a:ext uri="{FF2B5EF4-FFF2-40B4-BE49-F238E27FC236}">
                <a16:creationId xmlns:a16="http://schemas.microsoft.com/office/drawing/2014/main" id="{83318506-A042-488A-A999-BB78915DAEE2}"/>
              </a:ext>
            </a:extLst>
          </p:cNvPr>
          <p:cNvCxnSpPr>
            <a:stCxn id="9" idx="2"/>
            <a:endCxn id="17" idx="0"/>
          </p:cNvCxnSpPr>
          <p:nvPr/>
        </p:nvCxnSpPr>
        <p:spPr>
          <a:xfrm>
            <a:off x="4418806" y="3567381"/>
            <a:ext cx="1315200" cy="95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" name="Google Shape;190;p5">
            <a:extLst>
              <a:ext uri="{FF2B5EF4-FFF2-40B4-BE49-F238E27FC236}">
                <a16:creationId xmlns:a16="http://schemas.microsoft.com/office/drawing/2014/main" id="{B2C09D84-86EF-4B12-BD7D-954EC288D095}"/>
              </a:ext>
            </a:extLst>
          </p:cNvPr>
          <p:cNvCxnSpPr>
            <a:stCxn id="9" idx="2"/>
            <a:endCxn id="16" idx="0"/>
          </p:cNvCxnSpPr>
          <p:nvPr/>
        </p:nvCxnSpPr>
        <p:spPr>
          <a:xfrm flipH="1">
            <a:off x="4225306" y="3567381"/>
            <a:ext cx="193500" cy="95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" name="Google Shape;191;p5">
            <a:extLst>
              <a:ext uri="{FF2B5EF4-FFF2-40B4-BE49-F238E27FC236}">
                <a16:creationId xmlns:a16="http://schemas.microsoft.com/office/drawing/2014/main" id="{3D25C667-429F-462A-9326-C190E1CA25E4}"/>
              </a:ext>
            </a:extLst>
          </p:cNvPr>
          <p:cNvSpPr txBox="1"/>
          <p:nvPr/>
        </p:nvSpPr>
        <p:spPr>
          <a:xfrm flipH="1">
            <a:off x="944778" y="3832956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92;p5">
            <a:extLst>
              <a:ext uri="{FF2B5EF4-FFF2-40B4-BE49-F238E27FC236}">
                <a16:creationId xmlns:a16="http://schemas.microsoft.com/office/drawing/2014/main" id="{1DDC4FAC-7AD1-494E-8B6E-E5C338DE0DB3}"/>
              </a:ext>
            </a:extLst>
          </p:cNvPr>
          <p:cNvSpPr txBox="1"/>
          <p:nvPr/>
        </p:nvSpPr>
        <p:spPr>
          <a:xfrm flipH="1">
            <a:off x="2328103" y="3756847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" name="Google Shape;193;p5">
            <a:extLst>
              <a:ext uri="{FF2B5EF4-FFF2-40B4-BE49-F238E27FC236}">
                <a16:creationId xmlns:a16="http://schemas.microsoft.com/office/drawing/2014/main" id="{7EECD0CA-EEAA-4914-9ABA-00DA16667CBB}"/>
              </a:ext>
            </a:extLst>
          </p:cNvPr>
          <p:cNvSpPr txBox="1"/>
          <p:nvPr/>
        </p:nvSpPr>
        <p:spPr>
          <a:xfrm flipH="1">
            <a:off x="924176" y="5029125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5" name="Google Shape;194;p5">
            <a:extLst>
              <a:ext uri="{FF2B5EF4-FFF2-40B4-BE49-F238E27FC236}">
                <a16:creationId xmlns:a16="http://schemas.microsoft.com/office/drawing/2014/main" id="{7C0BD8BC-3C2E-4CE7-955B-AFC9CE565C4B}"/>
              </a:ext>
            </a:extLst>
          </p:cNvPr>
          <p:cNvSpPr txBox="1"/>
          <p:nvPr/>
        </p:nvSpPr>
        <p:spPr>
          <a:xfrm flipH="1">
            <a:off x="2491870" y="5049934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6" name="Google Shape;195;p5">
            <a:extLst>
              <a:ext uri="{FF2B5EF4-FFF2-40B4-BE49-F238E27FC236}">
                <a16:creationId xmlns:a16="http://schemas.microsoft.com/office/drawing/2014/main" id="{B79D7143-7CF8-4679-B158-F7CC79174907}"/>
              </a:ext>
            </a:extLst>
          </p:cNvPr>
          <p:cNvSpPr txBox="1"/>
          <p:nvPr/>
        </p:nvSpPr>
        <p:spPr>
          <a:xfrm flipH="1">
            <a:off x="4059564" y="5070743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" name="Google Shape;196;p5">
            <a:extLst>
              <a:ext uri="{FF2B5EF4-FFF2-40B4-BE49-F238E27FC236}">
                <a16:creationId xmlns:a16="http://schemas.microsoft.com/office/drawing/2014/main" id="{AA08B3CE-F2E7-412C-9278-8B5715D8AB52}"/>
              </a:ext>
            </a:extLst>
          </p:cNvPr>
          <p:cNvSpPr txBox="1"/>
          <p:nvPr/>
        </p:nvSpPr>
        <p:spPr>
          <a:xfrm flipH="1">
            <a:off x="5627258" y="5091552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" name="Google Shape;197;p5">
            <a:extLst>
              <a:ext uri="{FF2B5EF4-FFF2-40B4-BE49-F238E27FC236}">
                <a16:creationId xmlns:a16="http://schemas.microsoft.com/office/drawing/2014/main" id="{3BCB8B84-829F-4F1A-A552-214F7A34B965}"/>
              </a:ext>
            </a:extLst>
          </p:cNvPr>
          <p:cNvSpPr txBox="1"/>
          <p:nvPr/>
        </p:nvSpPr>
        <p:spPr>
          <a:xfrm>
            <a:off x="3742998" y="377765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98;p5">
            <a:extLst>
              <a:ext uri="{FF2B5EF4-FFF2-40B4-BE49-F238E27FC236}">
                <a16:creationId xmlns:a16="http://schemas.microsoft.com/office/drawing/2014/main" id="{583D902B-34F9-49A8-82DD-86F00A37BE01}"/>
              </a:ext>
            </a:extLst>
          </p:cNvPr>
          <p:cNvSpPr txBox="1"/>
          <p:nvPr/>
        </p:nvSpPr>
        <p:spPr>
          <a:xfrm>
            <a:off x="5287041" y="37312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99;p5">
            <a:extLst>
              <a:ext uri="{FF2B5EF4-FFF2-40B4-BE49-F238E27FC236}">
                <a16:creationId xmlns:a16="http://schemas.microsoft.com/office/drawing/2014/main" id="{63067F83-847C-499B-B9DD-983B4958E588}"/>
              </a:ext>
            </a:extLst>
          </p:cNvPr>
          <p:cNvSpPr txBox="1"/>
          <p:nvPr/>
        </p:nvSpPr>
        <p:spPr>
          <a:xfrm>
            <a:off x="6761698" y="2560620"/>
            <a:ext cx="50681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that, no immediate choice is made.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waiting for the values from the subproblems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772B22-A1DB-423B-9E10-7B1324DE76E5}"/>
              </a:ext>
            </a:extLst>
          </p:cNvPr>
          <p:cNvSpPr/>
          <p:nvPr/>
        </p:nvSpPr>
        <p:spPr>
          <a:xfrm>
            <a:off x="6673348" y="1172246"/>
            <a:ext cx="5043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DP Approach</a:t>
            </a:r>
          </a:p>
        </p:txBody>
      </p:sp>
    </p:spTree>
    <p:extLst>
      <p:ext uri="{BB962C8B-B14F-4D97-AF65-F5344CB8AC3E}">
        <p14:creationId xmlns:p14="http://schemas.microsoft.com/office/powerpoint/2010/main" val="214362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0CA73-4395-4A5F-BC7F-B0E0C753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7AB17-8182-4282-B020-B1B8ACB0B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71F298D-B55E-4FF4-A0EE-60658402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 elementary difference between DP and Greedy</a:t>
            </a:r>
          </a:p>
        </p:txBody>
      </p:sp>
      <p:sp>
        <p:nvSpPr>
          <p:cNvPr id="7" name="Google Shape;176;p5">
            <a:extLst>
              <a:ext uri="{FF2B5EF4-FFF2-40B4-BE49-F238E27FC236}">
                <a16:creationId xmlns:a16="http://schemas.microsoft.com/office/drawing/2014/main" id="{0F57B1B0-E0BB-4988-85BE-168B3D6D5025}"/>
              </a:ext>
            </a:extLst>
          </p:cNvPr>
          <p:cNvSpPr/>
          <p:nvPr/>
        </p:nvSpPr>
        <p:spPr>
          <a:xfrm>
            <a:off x="2382187" y="1784766"/>
            <a:ext cx="1459346" cy="48952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7;p5">
            <a:extLst>
              <a:ext uri="{FF2B5EF4-FFF2-40B4-BE49-F238E27FC236}">
                <a16:creationId xmlns:a16="http://schemas.microsoft.com/office/drawing/2014/main" id="{0BFB1910-0279-4854-9AD2-0CA2726A3339}"/>
              </a:ext>
            </a:extLst>
          </p:cNvPr>
          <p:cNvSpPr/>
          <p:nvPr/>
        </p:nvSpPr>
        <p:spPr>
          <a:xfrm>
            <a:off x="1427377" y="3077855"/>
            <a:ext cx="813957" cy="489527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78;p5">
            <a:extLst>
              <a:ext uri="{FF2B5EF4-FFF2-40B4-BE49-F238E27FC236}">
                <a16:creationId xmlns:a16="http://schemas.microsoft.com/office/drawing/2014/main" id="{D8DF95B4-A773-4090-AA05-5B9DB0087591}"/>
              </a:ext>
            </a:extLst>
          </p:cNvPr>
          <p:cNvSpPr/>
          <p:nvPr/>
        </p:nvSpPr>
        <p:spPr>
          <a:xfrm>
            <a:off x="3943133" y="3077854"/>
            <a:ext cx="951346" cy="489527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179;p5">
            <a:extLst>
              <a:ext uri="{FF2B5EF4-FFF2-40B4-BE49-F238E27FC236}">
                <a16:creationId xmlns:a16="http://schemas.microsoft.com/office/drawing/2014/main" id="{438AEB58-EC3F-41B6-A303-B063AC709FB4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3111860" y="2274293"/>
            <a:ext cx="1306800" cy="80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180;p5">
            <a:extLst>
              <a:ext uri="{FF2B5EF4-FFF2-40B4-BE49-F238E27FC236}">
                <a16:creationId xmlns:a16="http://schemas.microsoft.com/office/drawing/2014/main" id="{573EE151-BF54-4312-9A6A-D36A64AA204E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834460" y="2274293"/>
            <a:ext cx="1277400" cy="80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" name="Google Shape;181;p5">
            <a:extLst>
              <a:ext uri="{FF2B5EF4-FFF2-40B4-BE49-F238E27FC236}">
                <a16:creationId xmlns:a16="http://schemas.microsoft.com/office/drawing/2014/main" id="{EA8FEE8A-6893-49EC-B2E4-36F4A23862B7}"/>
              </a:ext>
            </a:extLst>
          </p:cNvPr>
          <p:cNvSpPr txBox="1"/>
          <p:nvPr/>
        </p:nvSpPr>
        <p:spPr>
          <a:xfrm>
            <a:off x="3841533" y="256062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82;p5">
            <a:extLst>
              <a:ext uri="{FF2B5EF4-FFF2-40B4-BE49-F238E27FC236}">
                <a16:creationId xmlns:a16="http://schemas.microsoft.com/office/drawing/2014/main" id="{EFD80B21-26B4-4D46-88B6-6903413ACC94}"/>
              </a:ext>
            </a:extLst>
          </p:cNvPr>
          <p:cNvSpPr txBox="1"/>
          <p:nvPr/>
        </p:nvSpPr>
        <p:spPr>
          <a:xfrm flipH="1">
            <a:off x="1427377" y="2491408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83;p5">
            <a:extLst>
              <a:ext uri="{FF2B5EF4-FFF2-40B4-BE49-F238E27FC236}">
                <a16:creationId xmlns:a16="http://schemas.microsoft.com/office/drawing/2014/main" id="{5364C7D4-27BB-44D9-9FAD-B4522CEFD9F8}"/>
              </a:ext>
            </a:extLst>
          </p:cNvPr>
          <p:cNvSpPr/>
          <p:nvPr/>
        </p:nvSpPr>
        <p:spPr>
          <a:xfrm>
            <a:off x="838200" y="4539598"/>
            <a:ext cx="495482" cy="48952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4;p5">
            <a:extLst>
              <a:ext uri="{FF2B5EF4-FFF2-40B4-BE49-F238E27FC236}">
                <a16:creationId xmlns:a16="http://schemas.microsoft.com/office/drawing/2014/main" id="{30BE3AC8-35C7-4967-B12B-9047BB5BD87B}"/>
              </a:ext>
            </a:extLst>
          </p:cNvPr>
          <p:cNvSpPr/>
          <p:nvPr/>
        </p:nvSpPr>
        <p:spPr>
          <a:xfrm>
            <a:off x="2452472" y="4524995"/>
            <a:ext cx="436272" cy="48952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85;p5">
            <a:extLst>
              <a:ext uri="{FF2B5EF4-FFF2-40B4-BE49-F238E27FC236}">
                <a16:creationId xmlns:a16="http://schemas.microsoft.com/office/drawing/2014/main" id="{004E0893-B3FC-4B51-8F29-AD4C1583AAFF}"/>
              </a:ext>
            </a:extLst>
          </p:cNvPr>
          <p:cNvSpPr/>
          <p:nvPr/>
        </p:nvSpPr>
        <p:spPr>
          <a:xfrm>
            <a:off x="3943133" y="4524995"/>
            <a:ext cx="564177" cy="48952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86;p5">
            <a:extLst>
              <a:ext uri="{FF2B5EF4-FFF2-40B4-BE49-F238E27FC236}">
                <a16:creationId xmlns:a16="http://schemas.microsoft.com/office/drawing/2014/main" id="{73E19B53-C312-47F0-96DD-C40E24098F20}"/>
              </a:ext>
            </a:extLst>
          </p:cNvPr>
          <p:cNvSpPr/>
          <p:nvPr/>
        </p:nvSpPr>
        <p:spPr>
          <a:xfrm>
            <a:off x="5443147" y="4524995"/>
            <a:ext cx="581999" cy="48952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" name="Google Shape;187;p5">
            <a:extLst>
              <a:ext uri="{FF2B5EF4-FFF2-40B4-BE49-F238E27FC236}">
                <a16:creationId xmlns:a16="http://schemas.microsoft.com/office/drawing/2014/main" id="{6D8B7C2B-CB1F-4BEE-82D2-30A3D93BAB5B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1834355" y="3567382"/>
            <a:ext cx="836400" cy="95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" name="Google Shape;188;p5">
            <a:extLst>
              <a:ext uri="{FF2B5EF4-FFF2-40B4-BE49-F238E27FC236}">
                <a16:creationId xmlns:a16="http://schemas.microsoft.com/office/drawing/2014/main" id="{B4503E2C-6488-4E2C-9573-193527936010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1085856" y="3567382"/>
            <a:ext cx="748500" cy="972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" name="Google Shape;189;p5">
            <a:extLst>
              <a:ext uri="{FF2B5EF4-FFF2-40B4-BE49-F238E27FC236}">
                <a16:creationId xmlns:a16="http://schemas.microsoft.com/office/drawing/2014/main" id="{83318506-A042-488A-A999-BB78915DAEE2}"/>
              </a:ext>
            </a:extLst>
          </p:cNvPr>
          <p:cNvCxnSpPr>
            <a:stCxn id="9" idx="2"/>
            <a:endCxn id="17" idx="0"/>
          </p:cNvCxnSpPr>
          <p:nvPr/>
        </p:nvCxnSpPr>
        <p:spPr>
          <a:xfrm>
            <a:off x="4418806" y="3567381"/>
            <a:ext cx="1315200" cy="95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" name="Google Shape;190;p5">
            <a:extLst>
              <a:ext uri="{FF2B5EF4-FFF2-40B4-BE49-F238E27FC236}">
                <a16:creationId xmlns:a16="http://schemas.microsoft.com/office/drawing/2014/main" id="{B2C09D84-86EF-4B12-BD7D-954EC288D095}"/>
              </a:ext>
            </a:extLst>
          </p:cNvPr>
          <p:cNvCxnSpPr>
            <a:stCxn id="9" idx="2"/>
            <a:endCxn id="16" idx="0"/>
          </p:cNvCxnSpPr>
          <p:nvPr/>
        </p:nvCxnSpPr>
        <p:spPr>
          <a:xfrm flipH="1">
            <a:off x="4225306" y="3567381"/>
            <a:ext cx="193500" cy="95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" name="Google Shape;191;p5">
            <a:extLst>
              <a:ext uri="{FF2B5EF4-FFF2-40B4-BE49-F238E27FC236}">
                <a16:creationId xmlns:a16="http://schemas.microsoft.com/office/drawing/2014/main" id="{3D25C667-429F-462A-9326-C190E1CA25E4}"/>
              </a:ext>
            </a:extLst>
          </p:cNvPr>
          <p:cNvSpPr txBox="1"/>
          <p:nvPr/>
        </p:nvSpPr>
        <p:spPr>
          <a:xfrm flipH="1">
            <a:off x="944778" y="3832956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92;p5">
            <a:extLst>
              <a:ext uri="{FF2B5EF4-FFF2-40B4-BE49-F238E27FC236}">
                <a16:creationId xmlns:a16="http://schemas.microsoft.com/office/drawing/2014/main" id="{1DDC4FAC-7AD1-494E-8B6E-E5C338DE0DB3}"/>
              </a:ext>
            </a:extLst>
          </p:cNvPr>
          <p:cNvSpPr txBox="1"/>
          <p:nvPr/>
        </p:nvSpPr>
        <p:spPr>
          <a:xfrm flipH="1">
            <a:off x="2328103" y="3756847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4" name="Google Shape;193;p5">
            <a:extLst>
              <a:ext uri="{FF2B5EF4-FFF2-40B4-BE49-F238E27FC236}">
                <a16:creationId xmlns:a16="http://schemas.microsoft.com/office/drawing/2014/main" id="{7EECD0CA-EEAA-4914-9ABA-00DA16667CBB}"/>
              </a:ext>
            </a:extLst>
          </p:cNvPr>
          <p:cNvSpPr txBox="1"/>
          <p:nvPr/>
        </p:nvSpPr>
        <p:spPr>
          <a:xfrm flipH="1">
            <a:off x="924176" y="5029125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5" name="Google Shape;194;p5">
            <a:extLst>
              <a:ext uri="{FF2B5EF4-FFF2-40B4-BE49-F238E27FC236}">
                <a16:creationId xmlns:a16="http://schemas.microsoft.com/office/drawing/2014/main" id="{7C0BD8BC-3C2E-4CE7-955B-AFC9CE565C4B}"/>
              </a:ext>
            </a:extLst>
          </p:cNvPr>
          <p:cNvSpPr txBox="1"/>
          <p:nvPr/>
        </p:nvSpPr>
        <p:spPr>
          <a:xfrm flipH="1">
            <a:off x="2491870" y="5049934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6" name="Google Shape;195;p5">
            <a:extLst>
              <a:ext uri="{FF2B5EF4-FFF2-40B4-BE49-F238E27FC236}">
                <a16:creationId xmlns:a16="http://schemas.microsoft.com/office/drawing/2014/main" id="{B79D7143-7CF8-4679-B158-F7CC79174907}"/>
              </a:ext>
            </a:extLst>
          </p:cNvPr>
          <p:cNvSpPr txBox="1"/>
          <p:nvPr/>
        </p:nvSpPr>
        <p:spPr>
          <a:xfrm flipH="1">
            <a:off x="4059564" y="5070743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7" name="Google Shape;196;p5">
            <a:extLst>
              <a:ext uri="{FF2B5EF4-FFF2-40B4-BE49-F238E27FC236}">
                <a16:creationId xmlns:a16="http://schemas.microsoft.com/office/drawing/2014/main" id="{AA08B3CE-F2E7-412C-9278-8B5715D8AB52}"/>
              </a:ext>
            </a:extLst>
          </p:cNvPr>
          <p:cNvSpPr txBox="1"/>
          <p:nvPr/>
        </p:nvSpPr>
        <p:spPr>
          <a:xfrm flipH="1">
            <a:off x="5627258" y="5091552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8" name="Google Shape;197;p5">
            <a:extLst>
              <a:ext uri="{FF2B5EF4-FFF2-40B4-BE49-F238E27FC236}">
                <a16:creationId xmlns:a16="http://schemas.microsoft.com/office/drawing/2014/main" id="{3BCB8B84-829F-4F1A-A552-214F7A34B965}"/>
              </a:ext>
            </a:extLst>
          </p:cNvPr>
          <p:cNvSpPr txBox="1"/>
          <p:nvPr/>
        </p:nvSpPr>
        <p:spPr>
          <a:xfrm>
            <a:off x="3742998" y="3777654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98;p5">
            <a:extLst>
              <a:ext uri="{FF2B5EF4-FFF2-40B4-BE49-F238E27FC236}">
                <a16:creationId xmlns:a16="http://schemas.microsoft.com/office/drawing/2014/main" id="{583D902B-34F9-49A8-82DD-86F00A37BE01}"/>
              </a:ext>
            </a:extLst>
          </p:cNvPr>
          <p:cNvSpPr txBox="1"/>
          <p:nvPr/>
        </p:nvSpPr>
        <p:spPr>
          <a:xfrm>
            <a:off x="5287041" y="373129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99;p5">
            <a:extLst>
              <a:ext uri="{FF2B5EF4-FFF2-40B4-BE49-F238E27FC236}">
                <a16:creationId xmlns:a16="http://schemas.microsoft.com/office/drawing/2014/main" id="{63067F83-847C-499B-B9DD-983B4958E588}"/>
              </a:ext>
            </a:extLst>
          </p:cNvPr>
          <p:cNvSpPr txBox="1"/>
          <p:nvPr/>
        </p:nvSpPr>
        <p:spPr>
          <a:xfrm>
            <a:off x="6761698" y="2560620"/>
            <a:ext cx="506811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that, no immediate choice is made.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are waiting for the values from the subproblems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91;p5">
            <a:extLst>
              <a:ext uri="{FF2B5EF4-FFF2-40B4-BE49-F238E27FC236}">
                <a16:creationId xmlns:a16="http://schemas.microsoft.com/office/drawing/2014/main" id="{1B27E6F6-22B7-45E1-96D8-6E2204E9CD5B}"/>
              </a:ext>
            </a:extLst>
          </p:cNvPr>
          <p:cNvSpPr txBox="1"/>
          <p:nvPr/>
        </p:nvSpPr>
        <p:spPr>
          <a:xfrm flipH="1">
            <a:off x="682354" y="3832956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91;p5">
            <a:extLst>
              <a:ext uri="{FF2B5EF4-FFF2-40B4-BE49-F238E27FC236}">
                <a16:creationId xmlns:a16="http://schemas.microsoft.com/office/drawing/2014/main" id="{E06E69E3-7A99-4EA2-A40A-56FB69252830}"/>
              </a:ext>
            </a:extLst>
          </p:cNvPr>
          <p:cNvSpPr txBox="1"/>
          <p:nvPr/>
        </p:nvSpPr>
        <p:spPr>
          <a:xfrm flipH="1">
            <a:off x="2362388" y="4015128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91;p5">
            <a:extLst>
              <a:ext uri="{FF2B5EF4-FFF2-40B4-BE49-F238E27FC236}">
                <a16:creationId xmlns:a16="http://schemas.microsoft.com/office/drawing/2014/main" id="{BFF43FB1-BCC9-44C3-B51E-481BAC8AAF3C}"/>
              </a:ext>
            </a:extLst>
          </p:cNvPr>
          <p:cNvSpPr txBox="1"/>
          <p:nvPr/>
        </p:nvSpPr>
        <p:spPr>
          <a:xfrm flipH="1">
            <a:off x="3531546" y="3767829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91;p5">
            <a:extLst>
              <a:ext uri="{FF2B5EF4-FFF2-40B4-BE49-F238E27FC236}">
                <a16:creationId xmlns:a16="http://schemas.microsoft.com/office/drawing/2014/main" id="{43157311-A711-4008-B527-FB89235260AA}"/>
              </a:ext>
            </a:extLst>
          </p:cNvPr>
          <p:cNvSpPr txBox="1"/>
          <p:nvPr/>
        </p:nvSpPr>
        <p:spPr>
          <a:xfrm flipH="1">
            <a:off x="5275478" y="3442260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91;p5">
            <a:extLst>
              <a:ext uri="{FF2B5EF4-FFF2-40B4-BE49-F238E27FC236}">
                <a16:creationId xmlns:a16="http://schemas.microsoft.com/office/drawing/2014/main" id="{0E11E6CD-7ED3-45BE-A126-18841F8E65FC}"/>
              </a:ext>
            </a:extLst>
          </p:cNvPr>
          <p:cNvSpPr txBox="1"/>
          <p:nvPr/>
        </p:nvSpPr>
        <p:spPr>
          <a:xfrm flipH="1">
            <a:off x="1101537" y="2454219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91;p5">
            <a:extLst>
              <a:ext uri="{FF2B5EF4-FFF2-40B4-BE49-F238E27FC236}">
                <a16:creationId xmlns:a16="http://schemas.microsoft.com/office/drawing/2014/main" id="{A6BA4F52-F462-4243-8639-FC5EE77E88E4}"/>
              </a:ext>
            </a:extLst>
          </p:cNvPr>
          <p:cNvSpPr txBox="1"/>
          <p:nvPr/>
        </p:nvSpPr>
        <p:spPr>
          <a:xfrm flipH="1">
            <a:off x="4260237" y="2508074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91;p5">
            <a:extLst>
              <a:ext uri="{FF2B5EF4-FFF2-40B4-BE49-F238E27FC236}">
                <a16:creationId xmlns:a16="http://schemas.microsoft.com/office/drawing/2014/main" id="{126EAE87-2F13-4F15-8F25-D9CA53643138}"/>
              </a:ext>
            </a:extLst>
          </p:cNvPr>
          <p:cNvSpPr txBox="1"/>
          <p:nvPr/>
        </p:nvSpPr>
        <p:spPr>
          <a:xfrm flipH="1">
            <a:off x="2942144" y="1368157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26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0DCB6EE-C5DF-4FB4-A834-326B5FA91D85}"/>
              </a:ext>
            </a:extLst>
          </p:cNvPr>
          <p:cNvSpPr/>
          <p:nvPr/>
        </p:nvSpPr>
        <p:spPr>
          <a:xfrm>
            <a:off x="6673348" y="1172246"/>
            <a:ext cx="5043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DP Approach</a:t>
            </a:r>
          </a:p>
        </p:txBody>
      </p:sp>
    </p:spTree>
    <p:extLst>
      <p:ext uri="{BB962C8B-B14F-4D97-AF65-F5344CB8AC3E}">
        <p14:creationId xmlns:p14="http://schemas.microsoft.com/office/powerpoint/2010/main" val="187192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6" grpId="0"/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622BA-6647-416E-88DD-98927786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3CE23-2F6A-4B82-B8BF-747A8782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200E0-47F8-4179-92C7-2003DC95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 elementary difference between DP and Greedy</a:t>
            </a:r>
          </a:p>
        </p:txBody>
      </p:sp>
      <p:sp>
        <p:nvSpPr>
          <p:cNvPr id="7" name="Google Shape;247;p7">
            <a:extLst>
              <a:ext uri="{FF2B5EF4-FFF2-40B4-BE49-F238E27FC236}">
                <a16:creationId xmlns:a16="http://schemas.microsoft.com/office/drawing/2014/main" id="{E482E29C-A0AA-460C-A85F-61D72054E1C9}"/>
              </a:ext>
            </a:extLst>
          </p:cNvPr>
          <p:cNvSpPr/>
          <p:nvPr/>
        </p:nvSpPr>
        <p:spPr>
          <a:xfrm>
            <a:off x="2122054" y="1834342"/>
            <a:ext cx="1459346" cy="48952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48;p7">
            <a:extLst>
              <a:ext uri="{FF2B5EF4-FFF2-40B4-BE49-F238E27FC236}">
                <a16:creationId xmlns:a16="http://schemas.microsoft.com/office/drawing/2014/main" id="{0E86A102-D2AA-44B7-B93F-6320C8A78D91}"/>
              </a:ext>
            </a:extLst>
          </p:cNvPr>
          <p:cNvSpPr/>
          <p:nvPr/>
        </p:nvSpPr>
        <p:spPr>
          <a:xfrm>
            <a:off x="1167244" y="3127431"/>
            <a:ext cx="813957" cy="489527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49;p7">
            <a:extLst>
              <a:ext uri="{FF2B5EF4-FFF2-40B4-BE49-F238E27FC236}">
                <a16:creationId xmlns:a16="http://schemas.microsoft.com/office/drawing/2014/main" id="{62A54BA1-89F5-4B79-A874-8B28B1AEBA3C}"/>
              </a:ext>
            </a:extLst>
          </p:cNvPr>
          <p:cNvSpPr/>
          <p:nvPr/>
        </p:nvSpPr>
        <p:spPr>
          <a:xfrm>
            <a:off x="3683000" y="3127430"/>
            <a:ext cx="951346" cy="489527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" name="Google Shape;250;p7">
            <a:extLst>
              <a:ext uri="{FF2B5EF4-FFF2-40B4-BE49-F238E27FC236}">
                <a16:creationId xmlns:a16="http://schemas.microsoft.com/office/drawing/2014/main" id="{AAB842CE-127D-4D02-B90C-F972DBEC2A72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2851727" y="2323869"/>
            <a:ext cx="1306800" cy="80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251;p7">
            <a:extLst>
              <a:ext uri="{FF2B5EF4-FFF2-40B4-BE49-F238E27FC236}">
                <a16:creationId xmlns:a16="http://schemas.microsoft.com/office/drawing/2014/main" id="{961EA61D-40BF-4790-A69F-F6143AF91386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1574327" y="2323869"/>
            <a:ext cx="1277400" cy="80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" name="Google Shape;252;p7">
            <a:extLst>
              <a:ext uri="{FF2B5EF4-FFF2-40B4-BE49-F238E27FC236}">
                <a16:creationId xmlns:a16="http://schemas.microsoft.com/office/drawing/2014/main" id="{FD8E6D18-F5BD-4FC0-AACE-023AA2A2A09F}"/>
              </a:ext>
            </a:extLst>
          </p:cNvPr>
          <p:cNvSpPr txBox="1"/>
          <p:nvPr/>
        </p:nvSpPr>
        <p:spPr>
          <a:xfrm>
            <a:off x="3581400" y="2610196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53;p7">
            <a:extLst>
              <a:ext uri="{FF2B5EF4-FFF2-40B4-BE49-F238E27FC236}">
                <a16:creationId xmlns:a16="http://schemas.microsoft.com/office/drawing/2014/main" id="{C90B21D0-6959-4059-B593-8D4C59FAA7CA}"/>
              </a:ext>
            </a:extLst>
          </p:cNvPr>
          <p:cNvSpPr txBox="1"/>
          <p:nvPr/>
        </p:nvSpPr>
        <p:spPr>
          <a:xfrm flipH="1">
            <a:off x="1530927" y="2540984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54;p7">
            <a:extLst>
              <a:ext uri="{FF2B5EF4-FFF2-40B4-BE49-F238E27FC236}">
                <a16:creationId xmlns:a16="http://schemas.microsoft.com/office/drawing/2014/main" id="{3F4016CD-60EF-4F92-8A58-B3B704ACDF0F}"/>
              </a:ext>
            </a:extLst>
          </p:cNvPr>
          <p:cNvSpPr/>
          <p:nvPr/>
        </p:nvSpPr>
        <p:spPr>
          <a:xfrm>
            <a:off x="508479" y="4586402"/>
            <a:ext cx="465820" cy="48952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55;p7">
            <a:extLst>
              <a:ext uri="{FF2B5EF4-FFF2-40B4-BE49-F238E27FC236}">
                <a16:creationId xmlns:a16="http://schemas.microsoft.com/office/drawing/2014/main" id="{F53CD748-0A40-4952-98C9-DAD3D5075EE9}"/>
              </a:ext>
            </a:extLst>
          </p:cNvPr>
          <p:cNvSpPr/>
          <p:nvPr/>
        </p:nvSpPr>
        <p:spPr>
          <a:xfrm>
            <a:off x="2292421" y="4578755"/>
            <a:ext cx="652680" cy="48952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" name="Google Shape;256;p7">
            <a:extLst>
              <a:ext uri="{FF2B5EF4-FFF2-40B4-BE49-F238E27FC236}">
                <a16:creationId xmlns:a16="http://schemas.microsoft.com/office/drawing/2014/main" id="{B276A296-C181-4BB1-ADB2-BEE5CBB8EDC4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1574222" y="3616958"/>
            <a:ext cx="1044600" cy="9618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" name="Google Shape;257;p7">
            <a:extLst>
              <a:ext uri="{FF2B5EF4-FFF2-40B4-BE49-F238E27FC236}">
                <a16:creationId xmlns:a16="http://schemas.microsoft.com/office/drawing/2014/main" id="{A935D5D7-D173-45F6-BFF6-8CC3A98404FD}"/>
              </a:ext>
            </a:extLst>
          </p:cNvPr>
          <p:cNvCxnSpPr>
            <a:stCxn id="8" idx="2"/>
            <a:endCxn id="14" idx="0"/>
          </p:cNvCxnSpPr>
          <p:nvPr/>
        </p:nvCxnSpPr>
        <p:spPr>
          <a:xfrm flipH="1">
            <a:off x="741423" y="3616958"/>
            <a:ext cx="832800" cy="969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" name="Google Shape;258;p7">
            <a:extLst>
              <a:ext uri="{FF2B5EF4-FFF2-40B4-BE49-F238E27FC236}">
                <a16:creationId xmlns:a16="http://schemas.microsoft.com/office/drawing/2014/main" id="{62A4951E-C993-4DCD-85F5-E2F51765FEF4}"/>
              </a:ext>
            </a:extLst>
          </p:cNvPr>
          <p:cNvSpPr txBox="1"/>
          <p:nvPr/>
        </p:nvSpPr>
        <p:spPr>
          <a:xfrm flipH="1">
            <a:off x="684645" y="3882532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59;p7">
            <a:extLst>
              <a:ext uri="{FF2B5EF4-FFF2-40B4-BE49-F238E27FC236}">
                <a16:creationId xmlns:a16="http://schemas.microsoft.com/office/drawing/2014/main" id="{60B96D65-908A-49C4-96B6-2CAB06DF9DC3}"/>
              </a:ext>
            </a:extLst>
          </p:cNvPr>
          <p:cNvSpPr txBox="1"/>
          <p:nvPr/>
        </p:nvSpPr>
        <p:spPr>
          <a:xfrm flipH="1">
            <a:off x="2067970" y="3806423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0" name="Google Shape;260;p7">
            <a:extLst>
              <a:ext uri="{FF2B5EF4-FFF2-40B4-BE49-F238E27FC236}">
                <a16:creationId xmlns:a16="http://schemas.microsoft.com/office/drawing/2014/main" id="{C9CCB970-98E4-4D7C-A846-00A82CEAEB99}"/>
              </a:ext>
            </a:extLst>
          </p:cNvPr>
          <p:cNvSpPr txBox="1"/>
          <p:nvPr/>
        </p:nvSpPr>
        <p:spPr>
          <a:xfrm flipH="1">
            <a:off x="664043" y="5078701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1" name="Google Shape;261;p7">
            <a:extLst>
              <a:ext uri="{FF2B5EF4-FFF2-40B4-BE49-F238E27FC236}">
                <a16:creationId xmlns:a16="http://schemas.microsoft.com/office/drawing/2014/main" id="{5A35E585-6294-4B5F-A8E9-7F60DA70AB8A}"/>
              </a:ext>
            </a:extLst>
          </p:cNvPr>
          <p:cNvSpPr/>
          <p:nvPr/>
        </p:nvSpPr>
        <p:spPr>
          <a:xfrm>
            <a:off x="3426294" y="2342213"/>
            <a:ext cx="1607127" cy="2087418"/>
          </a:xfrm>
          <a:custGeom>
            <a:avLst/>
            <a:gdLst/>
            <a:ahLst/>
            <a:cxnLst/>
            <a:rect l="l" t="t" r="r" b="b"/>
            <a:pathLst>
              <a:path w="1607127" h="2087418" extrusionOk="0">
                <a:moveTo>
                  <a:pt x="193964" y="0"/>
                </a:moveTo>
                <a:cubicBezTo>
                  <a:pt x="178570" y="12315"/>
                  <a:pt x="160764" y="22109"/>
                  <a:pt x="147782" y="36945"/>
                </a:cubicBezTo>
                <a:cubicBezTo>
                  <a:pt x="138715" y="47307"/>
                  <a:pt x="136140" y="61936"/>
                  <a:pt x="129309" y="73891"/>
                </a:cubicBezTo>
                <a:cubicBezTo>
                  <a:pt x="123801" y="83529"/>
                  <a:pt x="116994" y="92364"/>
                  <a:pt x="110836" y="101600"/>
                </a:cubicBezTo>
                <a:cubicBezTo>
                  <a:pt x="88854" y="167549"/>
                  <a:pt x="103165" y="140817"/>
                  <a:pt x="73891" y="184727"/>
                </a:cubicBezTo>
                <a:cubicBezTo>
                  <a:pt x="70812" y="193963"/>
                  <a:pt x="67330" y="203075"/>
                  <a:pt x="64655" y="212436"/>
                </a:cubicBezTo>
                <a:cubicBezTo>
                  <a:pt x="60711" y="226240"/>
                  <a:pt x="53562" y="262332"/>
                  <a:pt x="46182" y="277091"/>
                </a:cubicBezTo>
                <a:cubicBezTo>
                  <a:pt x="41218" y="287020"/>
                  <a:pt x="33867" y="295564"/>
                  <a:pt x="27709" y="304800"/>
                </a:cubicBezTo>
                <a:lnTo>
                  <a:pt x="9236" y="397164"/>
                </a:lnTo>
                <a:lnTo>
                  <a:pt x="0" y="443345"/>
                </a:lnTo>
                <a:cubicBezTo>
                  <a:pt x="3079" y="569575"/>
                  <a:pt x="3502" y="695898"/>
                  <a:pt x="9236" y="822036"/>
                </a:cubicBezTo>
                <a:cubicBezTo>
                  <a:pt x="9678" y="831762"/>
                  <a:pt x="16993" y="840122"/>
                  <a:pt x="18473" y="849745"/>
                </a:cubicBezTo>
                <a:cubicBezTo>
                  <a:pt x="23178" y="880327"/>
                  <a:pt x="23620" y="911439"/>
                  <a:pt x="27709" y="942109"/>
                </a:cubicBezTo>
                <a:cubicBezTo>
                  <a:pt x="33511" y="985627"/>
                  <a:pt x="40976" y="1000384"/>
                  <a:pt x="55418" y="1043709"/>
                </a:cubicBezTo>
                <a:lnTo>
                  <a:pt x="73891" y="1099127"/>
                </a:lnTo>
                <a:cubicBezTo>
                  <a:pt x="76970" y="1108363"/>
                  <a:pt x="77726" y="1118735"/>
                  <a:pt x="83127" y="1126836"/>
                </a:cubicBezTo>
                <a:lnTo>
                  <a:pt x="101600" y="1154545"/>
                </a:lnTo>
                <a:cubicBezTo>
                  <a:pt x="118103" y="1204057"/>
                  <a:pt x="105213" y="1161566"/>
                  <a:pt x="120073" y="1228436"/>
                </a:cubicBezTo>
                <a:cubicBezTo>
                  <a:pt x="122827" y="1240828"/>
                  <a:pt x="126649" y="1252969"/>
                  <a:pt x="129309" y="1265382"/>
                </a:cubicBezTo>
                <a:cubicBezTo>
                  <a:pt x="152132" y="1371889"/>
                  <a:pt x="129597" y="1330469"/>
                  <a:pt x="166255" y="1385454"/>
                </a:cubicBezTo>
                <a:cubicBezTo>
                  <a:pt x="188237" y="1451404"/>
                  <a:pt x="173926" y="1424671"/>
                  <a:pt x="203200" y="1468582"/>
                </a:cubicBezTo>
                <a:cubicBezTo>
                  <a:pt x="206279" y="1477818"/>
                  <a:pt x="207708" y="1487780"/>
                  <a:pt x="212436" y="1496291"/>
                </a:cubicBezTo>
                <a:cubicBezTo>
                  <a:pt x="223218" y="1515699"/>
                  <a:pt x="249382" y="1551709"/>
                  <a:pt x="249382" y="1551709"/>
                </a:cubicBezTo>
                <a:cubicBezTo>
                  <a:pt x="252461" y="1560945"/>
                  <a:pt x="252536" y="1571815"/>
                  <a:pt x="258618" y="1579418"/>
                </a:cubicBezTo>
                <a:cubicBezTo>
                  <a:pt x="265553" y="1588086"/>
                  <a:pt x="277799" y="1590784"/>
                  <a:pt x="286327" y="1597891"/>
                </a:cubicBezTo>
                <a:cubicBezTo>
                  <a:pt x="296362" y="1606253"/>
                  <a:pt x="305535" y="1615682"/>
                  <a:pt x="314036" y="1625600"/>
                </a:cubicBezTo>
                <a:cubicBezTo>
                  <a:pt x="347736" y="1664916"/>
                  <a:pt x="332427" y="1658515"/>
                  <a:pt x="369455" y="1690254"/>
                </a:cubicBezTo>
                <a:cubicBezTo>
                  <a:pt x="413610" y="1728102"/>
                  <a:pt x="396034" y="1709401"/>
                  <a:pt x="443345" y="1736436"/>
                </a:cubicBezTo>
                <a:cubicBezTo>
                  <a:pt x="485755" y="1760670"/>
                  <a:pt x="462878" y="1753178"/>
                  <a:pt x="508000" y="1791854"/>
                </a:cubicBezTo>
                <a:cubicBezTo>
                  <a:pt x="535381" y="1815323"/>
                  <a:pt x="540398" y="1808639"/>
                  <a:pt x="572655" y="1828800"/>
                </a:cubicBezTo>
                <a:cubicBezTo>
                  <a:pt x="585709" y="1836959"/>
                  <a:pt x="596546" y="1848350"/>
                  <a:pt x="609600" y="1856509"/>
                </a:cubicBezTo>
                <a:cubicBezTo>
                  <a:pt x="621276" y="1863806"/>
                  <a:pt x="634869" y="1867685"/>
                  <a:pt x="646545" y="1874982"/>
                </a:cubicBezTo>
                <a:cubicBezTo>
                  <a:pt x="659599" y="1883141"/>
                  <a:pt x="670125" y="1895054"/>
                  <a:pt x="683491" y="1902691"/>
                </a:cubicBezTo>
                <a:cubicBezTo>
                  <a:pt x="691944" y="1907521"/>
                  <a:pt x="702628" y="1907311"/>
                  <a:pt x="711200" y="1911927"/>
                </a:cubicBezTo>
                <a:cubicBezTo>
                  <a:pt x="756629" y="1936389"/>
                  <a:pt x="793976" y="1965875"/>
                  <a:pt x="840509" y="1985818"/>
                </a:cubicBezTo>
                <a:cubicBezTo>
                  <a:pt x="849458" y="1989653"/>
                  <a:pt x="858982" y="1991975"/>
                  <a:pt x="868218" y="1995054"/>
                </a:cubicBezTo>
                <a:cubicBezTo>
                  <a:pt x="877454" y="2001212"/>
                  <a:pt x="885783" y="2009018"/>
                  <a:pt x="895927" y="2013527"/>
                </a:cubicBezTo>
                <a:cubicBezTo>
                  <a:pt x="913721" y="2021435"/>
                  <a:pt x="932872" y="2025842"/>
                  <a:pt x="951345" y="2032000"/>
                </a:cubicBezTo>
                <a:lnTo>
                  <a:pt x="1034473" y="2059709"/>
                </a:lnTo>
                <a:cubicBezTo>
                  <a:pt x="1043709" y="2062788"/>
                  <a:pt x="1052737" y="2066584"/>
                  <a:pt x="1062182" y="2068945"/>
                </a:cubicBezTo>
                <a:lnTo>
                  <a:pt x="1136073" y="2087418"/>
                </a:lnTo>
                <a:cubicBezTo>
                  <a:pt x="1191491" y="2084339"/>
                  <a:pt x="1247074" y="2083444"/>
                  <a:pt x="1302327" y="2078182"/>
                </a:cubicBezTo>
                <a:cubicBezTo>
                  <a:pt x="1330774" y="2075473"/>
                  <a:pt x="1368281" y="2043449"/>
                  <a:pt x="1385455" y="2032000"/>
                </a:cubicBezTo>
                <a:lnTo>
                  <a:pt x="1413164" y="2013527"/>
                </a:lnTo>
                <a:cubicBezTo>
                  <a:pt x="1422400" y="2007369"/>
                  <a:pt x="1430342" y="1998564"/>
                  <a:pt x="1440873" y="1995054"/>
                </a:cubicBezTo>
                <a:lnTo>
                  <a:pt x="1468582" y="1985818"/>
                </a:lnTo>
                <a:cubicBezTo>
                  <a:pt x="1487055" y="1967345"/>
                  <a:pt x="1515739" y="1955184"/>
                  <a:pt x="1524000" y="1930400"/>
                </a:cubicBezTo>
                <a:cubicBezTo>
                  <a:pt x="1536746" y="1892160"/>
                  <a:pt x="1527835" y="1910792"/>
                  <a:pt x="1551709" y="1874982"/>
                </a:cubicBezTo>
                <a:cubicBezTo>
                  <a:pt x="1573854" y="1808546"/>
                  <a:pt x="1546986" y="1891511"/>
                  <a:pt x="1570182" y="1810327"/>
                </a:cubicBezTo>
                <a:cubicBezTo>
                  <a:pt x="1572857" y="1800966"/>
                  <a:pt x="1576339" y="1791854"/>
                  <a:pt x="1579418" y="1782618"/>
                </a:cubicBezTo>
                <a:cubicBezTo>
                  <a:pt x="1582497" y="1745673"/>
                  <a:pt x="1582560" y="1708351"/>
                  <a:pt x="1588655" y="1671782"/>
                </a:cubicBezTo>
                <a:cubicBezTo>
                  <a:pt x="1591856" y="1652575"/>
                  <a:pt x="1607127" y="1616364"/>
                  <a:pt x="1607127" y="1616364"/>
                </a:cubicBezTo>
                <a:cubicBezTo>
                  <a:pt x="1604048" y="1536315"/>
                  <a:pt x="1603219" y="1456148"/>
                  <a:pt x="1597891" y="1376218"/>
                </a:cubicBezTo>
                <a:cubicBezTo>
                  <a:pt x="1596728" y="1358768"/>
                  <a:pt x="1573042" y="1292432"/>
                  <a:pt x="1570182" y="1283854"/>
                </a:cubicBezTo>
                <a:cubicBezTo>
                  <a:pt x="1567103" y="1274618"/>
                  <a:pt x="1566345" y="1264246"/>
                  <a:pt x="1560945" y="1256145"/>
                </a:cubicBezTo>
                <a:lnTo>
                  <a:pt x="1542473" y="1228436"/>
                </a:lnTo>
                <a:cubicBezTo>
                  <a:pt x="1533654" y="1193163"/>
                  <a:pt x="1532152" y="1180085"/>
                  <a:pt x="1514764" y="1145309"/>
                </a:cubicBezTo>
                <a:cubicBezTo>
                  <a:pt x="1509800" y="1135380"/>
                  <a:pt x="1501799" y="1127238"/>
                  <a:pt x="1496291" y="1117600"/>
                </a:cubicBezTo>
                <a:cubicBezTo>
                  <a:pt x="1455718" y="1046599"/>
                  <a:pt x="1503090" y="1114350"/>
                  <a:pt x="1450109" y="1043709"/>
                </a:cubicBezTo>
                <a:cubicBezTo>
                  <a:pt x="1432165" y="989874"/>
                  <a:pt x="1445228" y="1024711"/>
                  <a:pt x="1403927" y="942109"/>
                </a:cubicBezTo>
                <a:cubicBezTo>
                  <a:pt x="1397770" y="929794"/>
                  <a:pt x="1393092" y="916620"/>
                  <a:pt x="1385455" y="905164"/>
                </a:cubicBezTo>
                <a:lnTo>
                  <a:pt x="1348509" y="849745"/>
                </a:lnTo>
                <a:cubicBezTo>
                  <a:pt x="1332252" y="800973"/>
                  <a:pt x="1344674" y="830139"/>
                  <a:pt x="1302327" y="766618"/>
                </a:cubicBezTo>
                <a:cubicBezTo>
                  <a:pt x="1296170" y="757382"/>
                  <a:pt x="1287366" y="749440"/>
                  <a:pt x="1283855" y="738909"/>
                </a:cubicBezTo>
                <a:cubicBezTo>
                  <a:pt x="1272240" y="704066"/>
                  <a:pt x="1269431" y="687540"/>
                  <a:pt x="1237673" y="655782"/>
                </a:cubicBezTo>
                <a:cubicBezTo>
                  <a:pt x="1228437" y="646546"/>
                  <a:pt x="1218465" y="637991"/>
                  <a:pt x="1209964" y="628073"/>
                </a:cubicBezTo>
                <a:cubicBezTo>
                  <a:pt x="1199946" y="616385"/>
                  <a:pt x="1192553" y="602569"/>
                  <a:pt x="1182255" y="591127"/>
                </a:cubicBezTo>
                <a:cubicBezTo>
                  <a:pt x="1164779" y="571709"/>
                  <a:pt x="1141327" y="557446"/>
                  <a:pt x="1126836" y="535709"/>
                </a:cubicBezTo>
                <a:cubicBezTo>
                  <a:pt x="1045754" y="414084"/>
                  <a:pt x="1127295" y="528548"/>
                  <a:pt x="1062182" y="452582"/>
                </a:cubicBezTo>
                <a:cubicBezTo>
                  <a:pt x="1052164" y="440894"/>
                  <a:pt x="1045358" y="426521"/>
                  <a:pt x="1034473" y="415636"/>
                </a:cubicBezTo>
                <a:cubicBezTo>
                  <a:pt x="1026624" y="407787"/>
                  <a:pt x="1015741" y="403693"/>
                  <a:pt x="1006764" y="397164"/>
                </a:cubicBezTo>
                <a:cubicBezTo>
                  <a:pt x="981865" y="379055"/>
                  <a:pt x="954643" y="363515"/>
                  <a:pt x="932873" y="341745"/>
                </a:cubicBezTo>
                <a:cubicBezTo>
                  <a:pt x="923637" y="332509"/>
                  <a:pt x="915475" y="322055"/>
                  <a:pt x="905164" y="314036"/>
                </a:cubicBezTo>
                <a:cubicBezTo>
                  <a:pt x="887639" y="300406"/>
                  <a:pt x="865444" y="292790"/>
                  <a:pt x="849745" y="277091"/>
                </a:cubicBezTo>
                <a:cubicBezTo>
                  <a:pt x="816178" y="243524"/>
                  <a:pt x="826562" y="251295"/>
                  <a:pt x="785091" y="221673"/>
                </a:cubicBezTo>
                <a:cubicBezTo>
                  <a:pt x="776058" y="215221"/>
                  <a:pt x="767311" y="208164"/>
                  <a:pt x="757382" y="203200"/>
                </a:cubicBezTo>
                <a:cubicBezTo>
                  <a:pt x="748674" y="198846"/>
                  <a:pt x="738909" y="197043"/>
                  <a:pt x="729673" y="193964"/>
                </a:cubicBezTo>
                <a:cubicBezTo>
                  <a:pt x="650277" y="141032"/>
                  <a:pt x="750723" y="204487"/>
                  <a:pt x="674255" y="166254"/>
                </a:cubicBezTo>
                <a:cubicBezTo>
                  <a:pt x="664326" y="161290"/>
                  <a:pt x="656689" y="152290"/>
                  <a:pt x="646545" y="147782"/>
                </a:cubicBezTo>
                <a:cubicBezTo>
                  <a:pt x="646530" y="147775"/>
                  <a:pt x="577280" y="124694"/>
                  <a:pt x="563418" y="120073"/>
                </a:cubicBezTo>
                <a:cubicBezTo>
                  <a:pt x="554182" y="116994"/>
                  <a:pt x="543810" y="116236"/>
                  <a:pt x="535709" y="110836"/>
                </a:cubicBezTo>
                <a:cubicBezTo>
                  <a:pt x="526473" y="104679"/>
                  <a:pt x="518144" y="96872"/>
                  <a:pt x="508000" y="92364"/>
                </a:cubicBezTo>
                <a:cubicBezTo>
                  <a:pt x="490206" y="84456"/>
                  <a:pt x="471055" y="80049"/>
                  <a:pt x="452582" y="73891"/>
                </a:cubicBezTo>
                <a:cubicBezTo>
                  <a:pt x="423495" y="64195"/>
                  <a:pt x="420413" y="62379"/>
                  <a:pt x="387927" y="55418"/>
                </a:cubicBezTo>
                <a:cubicBezTo>
                  <a:pt x="357227" y="48839"/>
                  <a:pt x="326352" y="43103"/>
                  <a:pt x="295564" y="36945"/>
                </a:cubicBezTo>
                <a:cubicBezTo>
                  <a:pt x="280170" y="33866"/>
                  <a:pt x="265081" y="27709"/>
                  <a:pt x="249382" y="27709"/>
                </a:cubicBezTo>
                <a:lnTo>
                  <a:pt x="193964" y="0"/>
                </a:lnTo>
                <a:close/>
              </a:path>
            </a:pathLst>
          </a:custGeom>
          <a:noFill/>
          <a:ln w="38100" cap="flat" cmpd="sng">
            <a:solidFill>
              <a:srgbClr val="42719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62;p7">
            <a:extLst>
              <a:ext uri="{FF2B5EF4-FFF2-40B4-BE49-F238E27FC236}">
                <a16:creationId xmlns:a16="http://schemas.microsoft.com/office/drawing/2014/main" id="{F725E766-7B93-45BF-A37A-A8F15D920680}"/>
              </a:ext>
            </a:extLst>
          </p:cNvPr>
          <p:cNvSpPr/>
          <p:nvPr/>
        </p:nvSpPr>
        <p:spPr>
          <a:xfrm>
            <a:off x="1819961" y="3787457"/>
            <a:ext cx="1607127" cy="2087418"/>
          </a:xfrm>
          <a:custGeom>
            <a:avLst/>
            <a:gdLst/>
            <a:ahLst/>
            <a:cxnLst/>
            <a:rect l="l" t="t" r="r" b="b"/>
            <a:pathLst>
              <a:path w="1607127" h="2087418" extrusionOk="0">
                <a:moveTo>
                  <a:pt x="193964" y="0"/>
                </a:moveTo>
                <a:cubicBezTo>
                  <a:pt x="178570" y="12315"/>
                  <a:pt x="160764" y="22109"/>
                  <a:pt x="147782" y="36945"/>
                </a:cubicBezTo>
                <a:cubicBezTo>
                  <a:pt x="138715" y="47307"/>
                  <a:pt x="136140" y="61936"/>
                  <a:pt x="129309" y="73891"/>
                </a:cubicBezTo>
                <a:cubicBezTo>
                  <a:pt x="123801" y="83529"/>
                  <a:pt x="116994" y="92364"/>
                  <a:pt x="110836" y="101600"/>
                </a:cubicBezTo>
                <a:cubicBezTo>
                  <a:pt x="88854" y="167549"/>
                  <a:pt x="103165" y="140817"/>
                  <a:pt x="73891" y="184727"/>
                </a:cubicBezTo>
                <a:cubicBezTo>
                  <a:pt x="70812" y="193963"/>
                  <a:pt x="67330" y="203075"/>
                  <a:pt x="64655" y="212436"/>
                </a:cubicBezTo>
                <a:cubicBezTo>
                  <a:pt x="60711" y="226240"/>
                  <a:pt x="53562" y="262332"/>
                  <a:pt x="46182" y="277091"/>
                </a:cubicBezTo>
                <a:cubicBezTo>
                  <a:pt x="41218" y="287020"/>
                  <a:pt x="33867" y="295564"/>
                  <a:pt x="27709" y="304800"/>
                </a:cubicBezTo>
                <a:lnTo>
                  <a:pt x="9236" y="397164"/>
                </a:lnTo>
                <a:lnTo>
                  <a:pt x="0" y="443345"/>
                </a:lnTo>
                <a:cubicBezTo>
                  <a:pt x="3079" y="569575"/>
                  <a:pt x="3502" y="695898"/>
                  <a:pt x="9236" y="822036"/>
                </a:cubicBezTo>
                <a:cubicBezTo>
                  <a:pt x="9678" y="831762"/>
                  <a:pt x="16993" y="840122"/>
                  <a:pt x="18473" y="849745"/>
                </a:cubicBezTo>
                <a:cubicBezTo>
                  <a:pt x="23178" y="880327"/>
                  <a:pt x="23620" y="911439"/>
                  <a:pt x="27709" y="942109"/>
                </a:cubicBezTo>
                <a:cubicBezTo>
                  <a:pt x="33511" y="985627"/>
                  <a:pt x="40976" y="1000384"/>
                  <a:pt x="55418" y="1043709"/>
                </a:cubicBezTo>
                <a:lnTo>
                  <a:pt x="73891" y="1099127"/>
                </a:lnTo>
                <a:cubicBezTo>
                  <a:pt x="76970" y="1108363"/>
                  <a:pt x="77726" y="1118735"/>
                  <a:pt x="83127" y="1126836"/>
                </a:cubicBezTo>
                <a:lnTo>
                  <a:pt x="101600" y="1154545"/>
                </a:lnTo>
                <a:cubicBezTo>
                  <a:pt x="118103" y="1204057"/>
                  <a:pt x="105213" y="1161566"/>
                  <a:pt x="120073" y="1228436"/>
                </a:cubicBezTo>
                <a:cubicBezTo>
                  <a:pt x="122827" y="1240828"/>
                  <a:pt x="126649" y="1252969"/>
                  <a:pt x="129309" y="1265382"/>
                </a:cubicBezTo>
                <a:cubicBezTo>
                  <a:pt x="152132" y="1371889"/>
                  <a:pt x="129597" y="1330469"/>
                  <a:pt x="166255" y="1385454"/>
                </a:cubicBezTo>
                <a:cubicBezTo>
                  <a:pt x="188237" y="1451404"/>
                  <a:pt x="173926" y="1424671"/>
                  <a:pt x="203200" y="1468582"/>
                </a:cubicBezTo>
                <a:cubicBezTo>
                  <a:pt x="206279" y="1477818"/>
                  <a:pt x="207708" y="1487780"/>
                  <a:pt x="212436" y="1496291"/>
                </a:cubicBezTo>
                <a:cubicBezTo>
                  <a:pt x="223218" y="1515699"/>
                  <a:pt x="249382" y="1551709"/>
                  <a:pt x="249382" y="1551709"/>
                </a:cubicBezTo>
                <a:cubicBezTo>
                  <a:pt x="252461" y="1560945"/>
                  <a:pt x="252536" y="1571815"/>
                  <a:pt x="258618" y="1579418"/>
                </a:cubicBezTo>
                <a:cubicBezTo>
                  <a:pt x="265553" y="1588086"/>
                  <a:pt x="277799" y="1590784"/>
                  <a:pt x="286327" y="1597891"/>
                </a:cubicBezTo>
                <a:cubicBezTo>
                  <a:pt x="296362" y="1606253"/>
                  <a:pt x="305535" y="1615682"/>
                  <a:pt x="314036" y="1625600"/>
                </a:cubicBezTo>
                <a:cubicBezTo>
                  <a:pt x="347736" y="1664916"/>
                  <a:pt x="332427" y="1658515"/>
                  <a:pt x="369455" y="1690254"/>
                </a:cubicBezTo>
                <a:cubicBezTo>
                  <a:pt x="413610" y="1728102"/>
                  <a:pt x="396034" y="1709401"/>
                  <a:pt x="443345" y="1736436"/>
                </a:cubicBezTo>
                <a:cubicBezTo>
                  <a:pt x="485755" y="1760670"/>
                  <a:pt x="462878" y="1753178"/>
                  <a:pt x="508000" y="1791854"/>
                </a:cubicBezTo>
                <a:cubicBezTo>
                  <a:pt x="535381" y="1815323"/>
                  <a:pt x="540398" y="1808639"/>
                  <a:pt x="572655" y="1828800"/>
                </a:cubicBezTo>
                <a:cubicBezTo>
                  <a:pt x="585709" y="1836959"/>
                  <a:pt x="596546" y="1848350"/>
                  <a:pt x="609600" y="1856509"/>
                </a:cubicBezTo>
                <a:cubicBezTo>
                  <a:pt x="621276" y="1863806"/>
                  <a:pt x="634869" y="1867685"/>
                  <a:pt x="646545" y="1874982"/>
                </a:cubicBezTo>
                <a:cubicBezTo>
                  <a:pt x="659599" y="1883141"/>
                  <a:pt x="670125" y="1895054"/>
                  <a:pt x="683491" y="1902691"/>
                </a:cubicBezTo>
                <a:cubicBezTo>
                  <a:pt x="691944" y="1907521"/>
                  <a:pt x="702628" y="1907311"/>
                  <a:pt x="711200" y="1911927"/>
                </a:cubicBezTo>
                <a:cubicBezTo>
                  <a:pt x="756629" y="1936389"/>
                  <a:pt x="793976" y="1965875"/>
                  <a:pt x="840509" y="1985818"/>
                </a:cubicBezTo>
                <a:cubicBezTo>
                  <a:pt x="849458" y="1989653"/>
                  <a:pt x="858982" y="1991975"/>
                  <a:pt x="868218" y="1995054"/>
                </a:cubicBezTo>
                <a:cubicBezTo>
                  <a:pt x="877454" y="2001212"/>
                  <a:pt x="885783" y="2009018"/>
                  <a:pt x="895927" y="2013527"/>
                </a:cubicBezTo>
                <a:cubicBezTo>
                  <a:pt x="913721" y="2021435"/>
                  <a:pt x="932872" y="2025842"/>
                  <a:pt x="951345" y="2032000"/>
                </a:cubicBezTo>
                <a:lnTo>
                  <a:pt x="1034473" y="2059709"/>
                </a:lnTo>
                <a:cubicBezTo>
                  <a:pt x="1043709" y="2062788"/>
                  <a:pt x="1052737" y="2066584"/>
                  <a:pt x="1062182" y="2068945"/>
                </a:cubicBezTo>
                <a:lnTo>
                  <a:pt x="1136073" y="2087418"/>
                </a:lnTo>
                <a:cubicBezTo>
                  <a:pt x="1191491" y="2084339"/>
                  <a:pt x="1247074" y="2083444"/>
                  <a:pt x="1302327" y="2078182"/>
                </a:cubicBezTo>
                <a:cubicBezTo>
                  <a:pt x="1330774" y="2075473"/>
                  <a:pt x="1368281" y="2043449"/>
                  <a:pt x="1385455" y="2032000"/>
                </a:cubicBezTo>
                <a:lnTo>
                  <a:pt x="1413164" y="2013527"/>
                </a:lnTo>
                <a:cubicBezTo>
                  <a:pt x="1422400" y="2007369"/>
                  <a:pt x="1430342" y="1998564"/>
                  <a:pt x="1440873" y="1995054"/>
                </a:cubicBezTo>
                <a:lnTo>
                  <a:pt x="1468582" y="1985818"/>
                </a:lnTo>
                <a:cubicBezTo>
                  <a:pt x="1487055" y="1967345"/>
                  <a:pt x="1515739" y="1955184"/>
                  <a:pt x="1524000" y="1930400"/>
                </a:cubicBezTo>
                <a:cubicBezTo>
                  <a:pt x="1536746" y="1892160"/>
                  <a:pt x="1527835" y="1910792"/>
                  <a:pt x="1551709" y="1874982"/>
                </a:cubicBezTo>
                <a:cubicBezTo>
                  <a:pt x="1573854" y="1808546"/>
                  <a:pt x="1546986" y="1891511"/>
                  <a:pt x="1570182" y="1810327"/>
                </a:cubicBezTo>
                <a:cubicBezTo>
                  <a:pt x="1572857" y="1800966"/>
                  <a:pt x="1576339" y="1791854"/>
                  <a:pt x="1579418" y="1782618"/>
                </a:cubicBezTo>
                <a:cubicBezTo>
                  <a:pt x="1582497" y="1745673"/>
                  <a:pt x="1582560" y="1708351"/>
                  <a:pt x="1588655" y="1671782"/>
                </a:cubicBezTo>
                <a:cubicBezTo>
                  <a:pt x="1591856" y="1652575"/>
                  <a:pt x="1607127" y="1616364"/>
                  <a:pt x="1607127" y="1616364"/>
                </a:cubicBezTo>
                <a:cubicBezTo>
                  <a:pt x="1604048" y="1536315"/>
                  <a:pt x="1603219" y="1456148"/>
                  <a:pt x="1597891" y="1376218"/>
                </a:cubicBezTo>
                <a:cubicBezTo>
                  <a:pt x="1596728" y="1358768"/>
                  <a:pt x="1573042" y="1292432"/>
                  <a:pt x="1570182" y="1283854"/>
                </a:cubicBezTo>
                <a:cubicBezTo>
                  <a:pt x="1567103" y="1274618"/>
                  <a:pt x="1566345" y="1264246"/>
                  <a:pt x="1560945" y="1256145"/>
                </a:cubicBezTo>
                <a:lnTo>
                  <a:pt x="1542473" y="1228436"/>
                </a:lnTo>
                <a:cubicBezTo>
                  <a:pt x="1533654" y="1193163"/>
                  <a:pt x="1532152" y="1180085"/>
                  <a:pt x="1514764" y="1145309"/>
                </a:cubicBezTo>
                <a:cubicBezTo>
                  <a:pt x="1509800" y="1135380"/>
                  <a:pt x="1501799" y="1127238"/>
                  <a:pt x="1496291" y="1117600"/>
                </a:cubicBezTo>
                <a:cubicBezTo>
                  <a:pt x="1455718" y="1046599"/>
                  <a:pt x="1503090" y="1114350"/>
                  <a:pt x="1450109" y="1043709"/>
                </a:cubicBezTo>
                <a:cubicBezTo>
                  <a:pt x="1432165" y="989874"/>
                  <a:pt x="1445228" y="1024711"/>
                  <a:pt x="1403927" y="942109"/>
                </a:cubicBezTo>
                <a:cubicBezTo>
                  <a:pt x="1397770" y="929794"/>
                  <a:pt x="1393092" y="916620"/>
                  <a:pt x="1385455" y="905164"/>
                </a:cubicBezTo>
                <a:lnTo>
                  <a:pt x="1348509" y="849745"/>
                </a:lnTo>
                <a:cubicBezTo>
                  <a:pt x="1332252" y="800973"/>
                  <a:pt x="1344674" y="830139"/>
                  <a:pt x="1302327" y="766618"/>
                </a:cubicBezTo>
                <a:cubicBezTo>
                  <a:pt x="1296170" y="757382"/>
                  <a:pt x="1287366" y="749440"/>
                  <a:pt x="1283855" y="738909"/>
                </a:cubicBezTo>
                <a:cubicBezTo>
                  <a:pt x="1272240" y="704066"/>
                  <a:pt x="1269431" y="687540"/>
                  <a:pt x="1237673" y="655782"/>
                </a:cubicBezTo>
                <a:cubicBezTo>
                  <a:pt x="1228437" y="646546"/>
                  <a:pt x="1218465" y="637991"/>
                  <a:pt x="1209964" y="628073"/>
                </a:cubicBezTo>
                <a:cubicBezTo>
                  <a:pt x="1199946" y="616385"/>
                  <a:pt x="1192553" y="602569"/>
                  <a:pt x="1182255" y="591127"/>
                </a:cubicBezTo>
                <a:cubicBezTo>
                  <a:pt x="1164779" y="571709"/>
                  <a:pt x="1141327" y="557446"/>
                  <a:pt x="1126836" y="535709"/>
                </a:cubicBezTo>
                <a:cubicBezTo>
                  <a:pt x="1045754" y="414084"/>
                  <a:pt x="1127295" y="528548"/>
                  <a:pt x="1062182" y="452582"/>
                </a:cubicBezTo>
                <a:cubicBezTo>
                  <a:pt x="1052164" y="440894"/>
                  <a:pt x="1045358" y="426521"/>
                  <a:pt x="1034473" y="415636"/>
                </a:cubicBezTo>
                <a:cubicBezTo>
                  <a:pt x="1026624" y="407787"/>
                  <a:pt x="1015741" y="403693"/>
                  <a:pt x="1006764" y="397164"/>
                </a:cubicBezTo>
                <a:cubicBezTo>
                  <a:pt x="981865" y="379055"/>
                  <a:pt x="954643" y="363515"/>
                  <a:pt x="932873" y="341745"/>
                </a:cubicBezTo>
                <a:cubicBezTo>
                  <a:pt x="923637" y="332509"/>
                  <a:pt x="915475" y="322055"/>
                  <a:pt x="905164" y="314036"/>
                </a:cubicBezTo>
                <a:cubicBezTo>
                  <a:pt x="887639" y="300406"/>
                  <a:pt x="865444" y="292790"/>
                  <a:pt x="849745" y="277091"/>
                </a:cubicBezTo>
                <a:cubicBezTo>
                  <a:pt x="816178" y="243524"/>
                  <a:pt x="826562" y="251295"/>
                  <a:pt x="785091" y="221673"/>
                </a:cubicBezTo>
                <a:cubicBezTo>
                  <a:pt x="776058" y="215221"/>
                  <a:pt x="767311" y="208164"/>
                  <a:pt x="757382" y="203200"/>
                </a:cubicBezTo>
                <a:cubicBezTo>
                  <a:pt x="748674" y="198846"/>
                  <a:pt x="738909" y="197043"/>
                  <a:pt x="729673" y="193964"/>
                </a:cubicBezTo>
                <a:cubicBezTo>
                  <a:pt x="650277" y="141032"/>
                  <a:pt x="750723" y="204487"/>
                  <a:pt x="674255" y="166254"/>
                </a:cubicBezTo>
                <a:cubicBezTo>
                  <a:pt x="664326" y="161290"/>
                  <a:pt x="656689" y="152290"/>
                  <a:pt x="646545" y="147782"/>
                </a:cubicBezTo>
                <a:cubicBezTo>
                  <a:pt x="646530" y="147775"/>
                  <a:pt x="577280" y="124694"/>
                  <a:pt x="563418" y="120073"/>
                </a:cubicBezTo>
                <a:cubicBezTo>
                  <a:pt x="554182" y="116994"/>
                  <a:pt x="543810" y="116236"/>
                  <a:pt x="535709" y="110836"/>
                </a:cubicBezTo>
                <a:cubicBezTo>
                  <a:pt x="526473" y="104679"/>
                  <a:pt x="518144" y="96872"/>
                  <a:pt x="508000" y="92364"/>
                </a:cubicBezTo>
                <a:cubicBezTo>
                  <a:pt x="490206" y="84456"/>
                  <a:pt x="471055" y="80049"/>
                  <a:pt x="452582" y="73891"/>
                </a:cubicBezTo>
                <a:cubicBezTo>
                  <a:pt x="423495" y="64195"/>
                  <a:pt x="420413" y="62379"/>
                  <a:pt x="387927" y="55418"/>
                </a:cubicBezTo>
                <a:cubicBezTo>
                  <a:pt x="357227" y="48839"/>
                  <a:pt x="326352" y="43103"/>
                  <a:pt x="295564" y="36945"/>
                </a:cubicBezTo>
                <a:cubicBezTo>
                  <a:pt x="280170" y="33866"/>
                  <a:pt x="265081" y="27709"/>
                  <a:pt x="249382" y="27709"/>
                </a:cubicBezTo>
                <a:lnTo>
                  <a:pt x="193964" y="0"/>
                </a:lnTo>
                <a:close/>
              </a:path>
            </a:pathLst>
          </a:custGeom>
          <a:noFill/>
          <a:ln w="38100" cap="flat" cmpd="sng">
            <a:solidFill>
              <a:srgbClr val="42719B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63;p7">
            <a:extLst>
              <a:ext uri="{FF2B5EF4-FFF2-40B4-BE49-F238E27FC236}">
                <a16:creationId xmlns:a16="http://schemas.microsoft.com/office/drawing/2014/main" id="{658061BE-7477-4D37-A73F-0298D5E25D24}"/>
              </a:ext>
            </a:extLst>
          </p:cNvPr>
          <p:cNvSpPr txBox="1"/>
          <p:nvPr/>
        </p:nvSpPr>
        <p:spPr>
          <a:xfrm>
            <a:off x="6478514" y="2975467"/>
            <a:ext cx="520828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each stage, the best action is determined based 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info available.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only that best action is explored.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0F27D4-FB3F-461F-ABB8-C1A7A020EA65}"/>
              </a:ext>
            </a:extLst>
          </p:cNvPr>
          <p:cNvSpPr/>
          <p:nvPr/>
        </p:nvSpPr>
        <p:spPr>
          <a:xfrm>
            <a:off x="5461853" y="1609974"/>
            <a:ext cx="6297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Greedy Approach</a:t>
            </a:r>
          </a:p>
        </p:txBody>
      </p:sp>
    </p:spTree>
    <p:extLst>
      <p:ext uri="{BB962C8B-B14F-4D97-AF65-F5344CB8AC3E}">
        <p14:creationId xmlns:p14="http://schemas.microsoft.com/office/powerpoint/2010/main" val="299529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622BA-6647-416E-88DD-98927786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3CE23-2F6A-4B82-B8BF-747A8782D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200E0-47F8-4179-92C7-2003DC95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An elementary difference between DP and Greedy</a:t>
            </a:r>
          </a:p>
        </p:txBody>
      </p:sp>
      <p:sp>
        <p:nvSpPr>
          <p:cNvPr id="23" name="Google Shape;263;p7">
            <a:extLst>
              <a:ext uri="{FF2B5EF4-FFF2-40B4-BE49-F238E27FC236}">
                <a16:creationId xmlns:a16="http://schemas.microsoft.com/office/drawing/2014/main" id="{658061BE-7477-4D37-A73F-0298D5E25D24}"/>
              </a:ext>
            </a:extLst>
          </p:cNvPr>
          <p:cNvSpPr txBox="1"/>
          <p:nvPr/>
        </p:nvSpPr>
        <p:spPr>
          <a:xfrm>
            <a:off x="6478514" y="2975467"/>
            <a:ext cx="520828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each stage, the best action is determined based on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info available.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only that best action is explored.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40F27D4-FB3F-461F-ABB8-C1A7A020EA65}"/>
              </a:ext>
            </a:extLst>
          </p:cNvPr>
          <p:cNvSpPr/>
          <p:nvPr/>
        </p:nvSpPr>
        <p:spPr>
          <a:xfrm>
            <a:off x="5461853" y="1609974"/>
            <a:ext cx="6297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Greedy Approach</a:t>
            </a:r>
          </a:p>
        </p:txBody>
      </p:sp>
      <p:sp>
        <p:nvSpPr>
          <p:cNvPr id="25" name="Google Shape;271;p8">
            <a:extLst>
              <a:ext uri="{FF2B5EF4-FFF2-40B4-BE49-F238E27FC236}">
                <a16:creationId xmlns:a16="http://schemas.microsoft.com/office/drawing/2014/main" id="{2CA35D0E-F7FA-47D2-80D2-7C4AE055A27A}"/>
              </a:ext>
            </a:extLst>
          </p:cNvPr>
          <p:cNvSpPr/>
          <p:nvPr/>
        </p:nvSpPr>
        <p:spPr>
          <a:xfrm>
            <a:off x="2122054" y="2043777"/>
            <a:ext cx="1459346" cy="48952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72;p8">
            <a:extLst>
              <a:ext uri="{FF2B5EF4-FFF2-40B4-BE49-F238E27FC236}">
                <a16:creationId xmlns:a16="http://schemas.microsoft.com/office/drawing/2014/main" id="{A38D0394-5859-4386-BE5B-A085E8FE89D1}"/>
              </a:ext>
            </a:extLst>
          </p:cNvPr>
          <p:cNvSpPr/>
          <p:nvPr/>
        </p:nvSpPr>
        <p:spPr>
          <a:xfrm>
            <a:off x="1167244" y="3336866"/>
            <a:ext cx="813957" cy="489527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" name="Google Shape;273;p8">
            <a:extLst>
              <a:ext uri="{FF2B5EF4-FFF2-40B4-BE49-F238E27FC236}">
                <a16:creationId xmlns:a16="http://schemas.microsoft.com/office/drawing/2014/main" id="{522D5EC8-C0DA-437D-AF7B-76F1A8B7E9E2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 flipH="1">
            <a:off x="1574327" y="2533304"/>
            <a:ext cx="1277400" cy="80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8" name="Google Shape;274;p8">
            <a:extLst>
              <a:ext uri="{FF2B5EF4-FFF2-40B4-BE49-F238E27FC236}">
                <a16:creationId xmlns:a16="http://schemas.microsoft.com/office/drawing/2014/main" id="{6EE3711D-1703-4075-A472-1375822AFF17}"/>
              </a:ext>
            </a:extLst>
          </p:cNvPr>
          <p:cNvSpPr txBox="1"/>
          <p:nvPr/>
        </p:nvSpPr>
        <p:spPr>
          <a:xfrm flipH="1">
            <a:off x="1530927" y="2750419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75;p8">
            <a:extLst>
              <a:ext uri="{FF2B5EF4-FFF2-40B4-BE49-F238E27FC236}">
                <a16:creationId xmlns:a16="http://schemas.microsoft.com/office/drawing/2014/main" id="{D4D82781-B0F8-45F1-9404-5108C1C9FE0C}"/>
              </a:ext>
            </a:extLst>
          </p:cNvPr>
          <p:cNvSpPr/>
          <p:nvPr/>
        </p:nvSpPr>
        <p:spPr>
          <a:xfrm>
            <a:off x="747748" y="4629954"/>
            <a:ext cx="548411" cy="489527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276;p8">
            <a:extLst>
              <a:ext uri="{FF2B5EF4-FFF2-40B4-BE49-F238E27FC236}">
                <a16:creationId xmlns:a16="http://schemas.microsoft.com/office/drawing/2014/main" id="{538185B0-C7B7-476F-8001-D31345EAD49D}"/>
              </a:ext>
            </a:extLst>
          </p:cNvPr>
          <p:cNvCxnSpPr>
            <a:stCxn id="26" idx="2"/>
            <a:endCxn id="29" idx="0"/>
          </p:cNvCxnSpPr>
          <p:nvPr/>
        </p:nvCxnSpPr>
        <p:spPr>
          <a:xfrm flipH="1">
            <a:off x="1021923" y="3826393"/>
            <a:ext cx="552300" cy="803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1" name="Google Shape;277;p8">
            <a:extLst>
              <a:ext uri="{FF2B5EF4-FFF2-40B4-BE49-F238E27FC236}">
                <a16:creationId xmlns:a16="http://schemas.microsoft.com/office/drawing/2014/main" id="{F9695C78-C770-44F7-8A59-3881D5EBFCB1}"/>
              </a:ext>
            </a:extLst>
          </p:cNvPr>
          <p:cNvSpPr txBox="1"/>
          <p:nvPr/>
        </p:nvSpPr>
        <p:spPr>
          <a:xfrm flipH="1">
            <a:off x="684645" y="4091967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78;p8">
            <a:extLst>
              <a:ext uri="{FF2B5EF4-FFF2-40B4-BE49-F238E27FC236}">
                <a16:creationId xmlns:a16="http://schemas.microsoft.com/office/drawing/2014/main" id="{D05B05AA-D141-4146-9B6B-BD662F20E5D4}"/>
              </a:ext>
            </a:extLst>
          </p:cNvPr>
          <p:cNvSpPr txBox="1"/>
          <p:nvPr/>
        </p:nvSpPr>
        <p:spPr>
          <a:xfrm flipH="1">
            <a:off x="664043" y="5288136"/>
            <a:ext cx="45027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3" name="Google Shape;279;p8">
            <a:extLst>
              <a:ext uri="{FF2B5EF4-FFF2-40B4-BE49-F238E27FC236}">
                <a16:creationId xmlns:a16="http://schemas.microsoft.com/office/drawing/2014/main" id="{5C8345BC-1C6F-429B-B291-2413C0E34882}"/>
              </a:ext>
            </a:extLst>
          </p:cNvPr>
          <p:cNvSpPr txBox="1"/>
          <p:nvPr/>
        </p:nvSpPr>
        <p:spPr>
          <a:xfrm flipH="1">
            <a:off x="336639" y="4022407"/>
            <a:ext cx="45027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280;p8">
            <a:extLst>
              <a:ext uri="{FF2B5EF4-FFF2-40B4-BE49-F238E27FC236}">
                <a16:creationId xmlns:a16="http://schemas.microsoft.com/office/drawing/2014/main" id="{4D2C9898-F48B-4B84-918D-70B408223689}"/>
              </a:ext>
            </a:extLst>
          </p:cNvPr>
          <p:cNvSpPr txBox="1"/>
          <p:nvPr/>
        </p:nvSpPr>
        <p:spPr>
          <a:xfrm flipH="1">
            <a:off x="747748" y="3040476"/>
            <a:ext cx="45027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281;p8">
            <a:extLst>
              <a:ext uri="{FF2B5EF4-FFF2-40B4-BE49-F238E27FC236}">
                <a16:creationId xmlns:a16="http://schemas.microsoft.com/office/drawing/2014/main" id="{D1AEA06A-646A-47E9-BEB8-AFEF31D96C94}"/>
              </a:ext>
            </a:extLst>
          </p:cNvPr>
          <p:cNvSpPr txBox="1"/>
          <p:nvPr/>
        </p:nvSpPr>
        <p:spPr>
          <a:xfrm flipH="1">
            <a:off x="2824775" y="1536210"/>
            <a:ext cx="6238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868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775B8E-B62D-451A-A795-2E12B9CD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will see some problems where Greedy works better than Dynamic Programming.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/>
              <a:t>Activity Selection Problem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/>
              <a:t>Fractional Knapsack problem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/>
              <a:t>Huffman Coding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will also see some cases where Greedy DOES NOT work.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/>
              <a:t>0/1 Knapsack problem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dirty="0"/>
              <a:t>Coin change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18E49-7639-47D6-BC67-D55E29CA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 Tahmid Mosaddeque, Dept of CSE, UIU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23597-7C73-44CA-A0A6-4223E6F5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953E-1603-40E8-8E85-DFDB9F0553F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2CBB07D-8DA4-48BF-A775-CBE4EE7F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Greedy</a:t>
            </a:r>
          </a:p>
        </p:txBody>
      </p:sp>
    </p:spTree>
    <p:extLst>
      <p:ext uri="{BB962C8B-B14F-4D97-AF65-F5344CB8AC3E}">
        <p14:creationId xmlns:p14="http://schemas.microsoft.com/office/powerpoint/2010/main" val="91959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2282</Words>
  <Application>Microsoft Office PowerPoint</Application>
  <PresentationFormat>Widescreen</PresentationFormat>
  <Paragraphs>672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Monotype Sorts</vt:lpstr>
      <vt:lpstr>Times New Roman</vt:lpstr>
      <vt:lpstr>Wingdings</vt:lpstr>
      <vt:lpstr>Office Theme</vt:lpstr>
      <vt:lpstr>CSE 2217: Data Structure and Algorithms-II</vt:lpstr>
      <vt:lpstr>We have been solving optimization problems</vt:lpstr>
      <vt:lpstr>Recall the 0/1 Knapsack Problem</vt:lpstr>
      <vt:lpstr>Recall the 0/1 Knapsack Problem</vt:lpstr>
      <vt:lpstr>An elementary difference between DP and Greedy</vt:lpstr>
      <vt:lpstr>An elementary difference between DP and Greedy</vt:lpstr>
      <vt:lpstr>An elementary difference between DP and Greedy</vt:lpstr>
      <vt:lpstr>An elementary difference between DP and Greedy</vt:lpstr>
      <vt:lpstr>Application of Greedy</vt:lpstr>
      <vt:lpstr>The First problem: The Activity Selection Problem</vt:lpstr>
      <vt:lpstr>Timeline</vt:lpstr>
      <vt:lpstr>The First problem: The Activity Selection Problem</vt:lpstr>
      <vt:lpstr>The First problem: The Activity Selection Problem</vt:lpstr>
      <vt:lpstr>PowerPoint Presentation</vt:lpstr>
      <vt:lpstr>PowerPoint Presentation</vt:lpstr>
      <vt:lpstr>Problems with this approach</vt:lpstr>
      <vt:lpstr>Lets move on to the Greedy strategy of Greedy</vt:lpstr>
      <vt:lpstr>Lots of overlapping tasks</vt:lpstr>
      <vt:lpstr>Lets move on to the Greedy strategy</vt:lpstr>
      <vt:lpstr>Timeline</vt:lpstr>
      <vt:lpstr>PowerPoint Presentation</vt:lpstr>
      <vt:lpstr>The activity selection problem</vt:lpstr>
      <vt:lpstr>The Recursive Equation</vt:lpstr>
      <vt:lpstr>Activity-Selection Problem Greedy Approach</vt:lpstr>
      <vt:lpstr>The Greedy Activity Selection</vt:lpstr>
      <vt:lpstr>Two properties for applying greedy algorithm</vt:lpstr>
      <vt:lpstr>Optimal Substructure Property</vt:lpstr>
      <vt:lpstr>Optimal Substructure Property</vt:lpstr>
      <vt:lpstr>Greedy Choice Property</vt:lpstr>
      <vt:lpstr>Greedy Choice Property</vt:lpstr>
      <vt:lpstr>How we have tackled the last problem using the Greedy  Approach</vt:lpstr>
      <vt:lpstr>However, the two most important things to consider when trying to solve a problem with greedy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Tahmid Mosaddeque</cp:lastModifiedBy>
  <cp:revision>1580</cp:revision>
  <dcterms:created xsi:type="dcterms:W3CDTF">2023-03-19T03:25:32Z</dcterms:created>
  <dcterms:modified xsi:type="dcterms:W3CDTF">2025-03-19T18:17:29Z</dcterms:modified>
</cp:coreProperties>
</file>