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IeT2jUUwuwCdJGJQNySqpHHKE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2BEF45-6697-42CC-A623-332E5CA99C72}">
  <a:tblStyle styleId="{072BEF45-6697-42CC-A623-332E5CA99C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tcBdr/>
        <a:fill>
          <a:solidFill>
            <a:srgbClr val="F8D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30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30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marL="914400" marR="0" lvl="1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marL="1371600" marR="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1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31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32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32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marL="914400" marR="0" lvl="1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marL="1371600" marR="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marL="914400" marR="0" lvl="1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marL="1371600" marR="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33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33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marL="914400" marR="0" lvl="1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marL="1371600" marR="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marL="914400" marR="0" lvl="1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marL="1371600" marR="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marL="1828800" marR="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3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3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Friday, July 7, 2023</a:t>
            </a:r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More on Time Complexity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 lang="en-US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8</a:t>
            </a: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456" y="1808944"/>
            <a:ext cx="5272484" cy="4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/>
          <p:nvPr/>
        </p:nvSpPr>
        <p:spPr>
          <a:xfrm>
            <a:off x="7665074" y="1025541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8822439" y="1018046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9979803" y="1025542"/>
            <a:ext cx="1289155" cy="4047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65074" y="1835010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8822438" y="1835011"/>
            <a:ext cx="1157365" cy="326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7707780" y="2460797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8839418" y="2480873"/>
            <a:ext cx="1140385" cy="358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7707780" y="3086584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8805064" y="3080903"/>
            <a:ext cx="1174739" cy="358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7746270" y="3693685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8805063" y="3727325"/>
            <a:ext cx="1174739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6+4=10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7736511" y="4626664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8863774" y="4626664"/>
            <a:ext cx="2405184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1+2+3+…+k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8228278" y="5494828"/>
            <a:ext cx="13067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K(k+1)/2 &gt;n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8228278" y="5830520"/>
            <a:ext cx="1158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O(root(n))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3910764" y="6170905"/>
            <a:ext cx="424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k is the number of times the loop ran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8246068" y="5156671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&gt;n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9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837" y="2367747"/>
            <a:ext cx="5343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9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258" name="Google Shape;258;p1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59" name="Google Shape;259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7626285" y="1602557"/>
            <a:ext cx="3993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will the statement run?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7887040" y="2333735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9623146" y="2302185"/>
            <a:ext cx="1368508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7917291" y="3050584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9683648" y="3050584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7917291" y="3676168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9683648" y="3676168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7917291" y="4223799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9683648" y="4223799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7917291" y="477143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9683648" y="477143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7938524" y="524551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9704881" y="524551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987" y="2618754"/>
            <a:ext cx="5343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9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7626285" y="1602557"/>
            <a:ext cx="3993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will the statement run?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7887040" y="2333735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9623146" y="2302185"/>
            <a:ext cx="1368508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7917291" y="3050584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9683648" y="3050584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7917291" y="3676168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9683648" y="3676168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7917291" y="4223799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9683648" y="4223799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7917291" y="477143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9683648" y="477143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7938524" y="524551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9704881" y="524551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3276669" y="4960637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&gt;n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3276669" y="532996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k&gt;log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3996943" y="6057960"/>
            <a:ext cx="424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k is the number of times the loop ran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3276669" y="5672591"/>
            <a:ext cx="962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n)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368" y="2252124"/>
            <a:ext cx="5343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10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7626285" y="1602557"/>
            <a:ext cx="3993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will the statement run?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7887040" y="2333735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9623146" y="2302185"/>
            <a:ext cx="1368508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7917291" y="3050584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9683648" y="3050584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7917291" y="3676168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9683648" y="3676168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7917291" y="4223799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0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9683648" y="4223799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7917291" y="477143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9683648" y="477143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7938524" y="524551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0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000" b="0" i="0" u="none" strike="noStrike" cap="none" baseline="30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9704881" y="524551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 txBox="1"/>
          <p:nvPr/>
        </p:nvSpPr>
        <p:spPr>
          <a:xfrm>
            <a:off x="3996943" y="6057960"/>
            <a:ext cx="424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k is the number of times the loop ran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456" y="2498415"/>
            <a:ext cx="546735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4"/>
          <p:cNvSpPr txBox="1"/>
          <p:nvPr/>
        </p:nvSpPr>
        <p:spPr>
          <a:xfrm>
            <a:off x="3291354" y="493829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&gt;n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3291354" y="5307622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k&gt;log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3291354" y="5650244"/>
            <a:ext cx="962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n)</a:t>
            </a:r>
            <a:endParaRPr sz="18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3291354" y="4604465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11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8" name="Google Shape;338;p1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2319337"/>
            <a:ext cx="56578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11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2319337"/>
            <a:ext cx="56578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 txBox="1"/>
          <p:nvPr/>
        </p:nvSpPr>
        <p:spPr>
          <a:xfrm>
            <a:off x="7629993" y="2653259"/>
            <a:ext cx="345601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will the loop run?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i&lt;root(n)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O(root(n))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12</a:t>
            </a:r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60" name="Google Shape;3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134553"/>
            <a:ext cx="48577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12</a:t>
            </a: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70" name="Google Shape;3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134553"/>
            <a:ext cx="48577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8"/>
          <p:cNvSpPr txBox="1"/>
          <p:nvPr/>
        </p:nvSpPr>
        <p:spPr>
          <a:xfrm>
            <a:off x="8435340" y="3429000"/>
            <a:ext cx="1734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O(2n) = O(n)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13 (determine the time complexity for the 2</a:t>
            </a:r>
            <a:r>
              <a:rPr lang="en-US" baseline="30000"/>
              <a:t>nd</a:t>
            </a:r>
            <a:r>
              <a:rPr lang="en-US"/>
              <a:t> loop only)</a:t>
            </a:r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80" name="Google Shape;380;p1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81" name="Google Shape;3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7506"/>
            <a:ext cx="50863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6267452" y="2272034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loop will run log(n) times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2829379" y="2855739"/>
            <a:ext cx="3570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value of p will be log(n)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5620334" y="4018965"/>
            <a:ext cx="2957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loop will run log(p) times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7506124" y="5053840"/>
            <a:ext cx="152958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O(logp)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O(loglog(n))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O(loglogn)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Determine the time complexity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Three Examples with Nested Loops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14 (do it yourself)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395" name="Google Shape;3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392748"/>
            <a:ext cx="65151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14 (do it yourself)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04" name="Google Shape;404;p2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405" name="Google Shape;4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392748"/>
            <a:ext cx="65151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/>
          <p:nvPr/>
        </p:nvSpPr>
        <p:spPr>
          <a:xfrm>
            <a:off x="9265920" y="3244334"/>
            <a:ext cx="1019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15</a:t>
            </a:r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265" y="2368936"/>
            <a:ext cx="49339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2"/>
          <p:cNvSpPr txBox="1"/>
          <p:nvPr/>
        </p:nvSpPr>
        <p:spPr>
          <a:xfrm>
            <a:off x="4617720" y="249936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2"/>
          <p:cNvCxnSpPr/>
          <p:nvPr/>
        </p:nvCxnSpPr>
        <p:spPr>
          <a:xfrm rot="10800000">
            <a:off x="3048000" y="2758440"/>
            <a:ext cx="15392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22"/>
          <p:cNvSpPr txBox="1"/>
          <p:nvPr/>
        </p:nvSpPr>
        <p:spPr>
          <a:xfrm>
            <a:off x="5303520" y="3291840"/>
            <a:ext cx="7360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22"/>
          <p:cNvCxnSpPr/>
          <p:nvPr/>
        </p:nvCxnSpPr>
        <p:spPr>
          <a:xfrm rot="10800000">
            <a:off x="3733800" y="3550920"/>
            <a:ext cx="15392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1" name="Google Shape;421;p22"/>
          <p:cNvSpPr txBox="1"/>
          <p:nvPr/>
        </p:nvSpPr>
        <p:spPr>
          <a:xfrm>
            <a:off x="7718859" y="3566160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22"/>
          <p:cNvCxnSpPr/>
          <p:nvPr/>
        </p:nvCxnSpPr>
        <p:spPr>
          <a:xfrm rot="10800000">
            <a:off x="6149139" y="3825240"/>
            <a:ext cx="15392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3" name="Google Shape;423;p22"/>
          <p:cNvSpPr txBox="1"/>
          <p:nvPr/>
        </p:nvSpPr>
        <p:spPr>
          <a:xfrm>
            <a:off x="4798218" y="4079261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2"/>
          <p:cNvCxnSpPr/>
          <p:nvPr/>
        </p:nvCxnSpPr>
        <p:spPr>
          <a:xfrm rot="10800000">
            <a:off x="3228498" y="4338341"/>
            <a:ext cx="15392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5" name="Google Shape;425;p22"/>
          <p:cNvSpPr txBox="1"/>
          <p:nvPr/>
        </p:nvSpPr>
        <p:spPr>
          <a:xfrm>
            <a:off x="7718859" y="5022464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16</a:t>
            </a:r>
            <a:endParaRPr/>
          </a:p>
        </p:txBody>
      </p:sp>
      <p:sp>
        <p:nvSpPr>
          <p:cNvPr id="432" name="Google Shape;432;p2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7626285" y="1602557"/>
            <a:ext cx="3993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will the statement run?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7887040" y="2333735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9623146" y="2302185"/>
            <a:ext cx="1368508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7917291" y="3050584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9683648" y="3050584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7917291" y="3676168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9683648" y="3676168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7917291" y="4223799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9683648" y="4223799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7917291" y="477143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9683648" y="477143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7938524" y="5245510"/>
            <a:ext cx="644577" cy="378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9704881" y="5245510"/>
            <a:ext cx="1157365" cy="4047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760" y="2536102"/>
            <a:ext cx="51435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17</a:t>
            </a: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458" name="Google Shape;4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91678"/>
            <a:ext cx="44005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17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91678"/>
            <a:ext cx="44005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 txBox="1"/>
          <p:nvPr/>
        </p:nvSpPr>
        <p:spPr>
          <a:xfrm>
            <a:off x="6495858" y="1402080"/>
            <a:ext cx="3395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increasing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is used to terminate the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6931648" y="2415166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8089013" y="2407671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9246377" y="2415167"/>
            <a:ext cx="1289155" cy="4047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6931648" y="3224635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8089012" y="3224636"/>
            <a:ext cx="1157365" cy="326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6974354" y="3850422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8105992" y="3870498"/>
            <a:ext cx="1140385" cy="358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6974354" y="447620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8071638" y="4470528"/>
            <a:ext cx="1174739" cy="358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12844" y="5083310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8071637" y="5116950"/>
            <a:ext cx="1174739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6+4=10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7003085" y="601628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8130348" y="6016289"/>
            <a:ext cx="2405184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1+2+3+…+m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17</a:t>
            </a:r>
            <a:endParaRPr/>
          </a:p>
        </p:txBody>
      </p:sp>
      <p:sp>
        <p:nvSpPr>
          <p:cNvPr id="489" name="Google Shape;489;p2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91678"/>
            <a:ext cx="44005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6"/>
          <p:cNvSpPr txBox="1"/>
          <p:nvPr/>
        </p:nvSpPr>
        <p:spPr>
          <a:xfrm>
            <a:off x="6495858" y="1402080"/>
            <a:ext cx="3395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increasing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is used to terminate the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6931648" y="2415166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8089013" y="2407671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9246377" y="2415167"/>
            <a:ext cx="1289155" cy="4047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6931648" y="3224635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8089012" y="3224636"/>
            <a:ext cx="1157365" cy="326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6974354" y="3850422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8105992" y="3870498"/>
            <a:ext cx="1140385" cy="358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6974354" y="447620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8071638" y="4470528"/>
            <a:ext cx="1174739" cy="358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7012844" y="5083310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8071637" y="5116950"/>
            <a:ext cx="1174739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6+4=10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7003085" y="601628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8130348" y="6016289"/>
            <a:ext cx="2405184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1+2+3+…+m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10535532" y="3853434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k&gt;=n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17</a:t>
            </a:r>
            <a:endParaRPr/>
          </a:p>
        </p:txBody>
      </p:sp>
      <p:sp>
        <p:nvSpPr>
          <p:cNvPr id="514" name="Google Shape;514;p2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15" name="Google Shape;515;p2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16" name="Google Shape;516;p2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517" name="Google Shape;51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91678"/>
            <a:ext cx="44005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7"/>
          <p:cNvSpPr txBox="1"/>
          <p:nvPr/>
        </p:nvSpPr>
        <p:spPr>
          <a:xfrm>
            <a:off x="6495858" y="1402080"/>
            <a:ext cx="3395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increasing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is used to terminate the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6931648" y="2415166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089013" y="2407671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246377" y="2415167"/>
            <a:ext cx="1289155" cy="4047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6931648" y="3224635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089012" y="3224636"/>
            <a:ext cx="1157365" cy="326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6974354" y="3850422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105992" y="3870498"/>
            <a:ext cx="1140385" cy="358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6974354" y="447620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8071638" y="4470528"/>
            <a:ext cx="1174739" cy="358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7012844" y="5083310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8071637" y="5116950"/>
            <a:ext cx="1174739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6+4=10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7003085" y="601628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8130348" y="6016289"/>
            <a:ext cx="2405184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1+2+3+…+m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10535532" y="3853434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k&gt;=n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10526426" y="4255157"/>
            <a:ext cx="11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O(root(n))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39" name="Google Shape;539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42" name="Google Shape;542;p28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4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409" y="2266472"/>
            <a:ext cx="5920099" cy="232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909089" y="2469823"/>
            <a:ext cx="18509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takes the values: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 n-1, n-2, …,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7909089" y="3379270"/>
            <a:ext cx="23609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n+1 times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 = O(n)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5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508" y="2357984"/>
            <a:ext cx="6338920" cy="214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8361576" y="2262433"/>
            <a:ext cx="18509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takes the values: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3, 5, …, n+sth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8361576" y="3171880"/>
            <a:ext cx="3871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for half of the values from 1 to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 = n/2 =O(n)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6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171" y="2386247"/>
            <a:ext cx="6025920" cy="1706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8031638" y="2273970"/>
            <a:ext cx="18941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takes the values: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21, 42, …, n+sth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8031638" y="3157868"/>
            <a:ext cx="420839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for 1/20 th of the values from 1 to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(which is 5 in this case)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 = n/20 =O(n)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7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81237"/>
            <a:ext cx="7000842" cy="277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7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81237"/>
            <a:ext cx="7000842" cy="27704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7"/>
          <p:cNvGraphicFramePr/>
          <p:nvPr/>
        </p:nvGraphicFramePr>
        <p:xfrm>
          <a:off x="7424514" y="1068688"/>
          <a:ext cx="4343850" cy="4821050"/>
        </p:xfrm>
        <a:graphic>
          <a:graphicData uri="http://schemas.openxmlformats.org/drawingml/2006/table">
            <a:tbl>
              <a:tblPr firstRow="1" bandRow="1">
                <a:noFill/>
                <a:tableStyleId>{072BEF45-6697-42CC-A623-332E5CA99C72}</a:tableStyleId>
              </a:tblPr>
              <a:tblGrid>
                <a:gridCol w="14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stmt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0…n(X)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4" name="Google Shape;174;p7"/>
          <p:cNvSpPr/>
          <p:nvPr/>
        </p:nvSpPr>
        <p:spPr>
          <a:xfrm>
            <a:off x="7424513" y="1447330"/>
            <a:ext cx="4343813" cy="358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7424513" y="1790256"/>
            <a:ext cx="4343813" cy="754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7424512" y="2545237"/>
            <a:ext cx="4343813" cy="1121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7424511" y="3649541"/>
            <a:ext cx="4343813" cy="147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424510" y="5128181"/>
            <a:ext cx="4343813" cy="398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7424605" y="5526808"/>
            <a:ext cx="43437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7</a:t>
            </a: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81237"/>
            <a:ext cx="7000842" cy="27704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8"/>
          <p:cNvGraphicFramePr/>
          <p:nvPr/>
        </p:nvGraphicFramePr>
        <p:xfrm>
          <a:off x="7424514" y="1068688"/>
          <a:ext cx="4343850" cy="4821050"/>
        </p:xfrm>
        <a:graphic>
          <a:graphicData uri="http://schemas.openxmlformats.org/drawingml/2006/table">
            <a:tbl>
              <a:tblPr firstRow="1" bandRow="1">
                <a:noFill/>
                <a:tableStyleId>{072BEF45-6697-42CC-A623-332E5CA99C72}</a:tableStyleId>
              </a:tblPr>
              <a:tblGrid>
                <a:gridCol w="14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stmt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0…n(x)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2534" y="5076777"/>
            <a:ext cx="1932132" cy="103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Example 8</a:t>
            </a: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Examples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456" y="1808944"/>
            <a:ext cx="5272484" cy="4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/>
          <p:nvPr/>
        </p:nvSpPr>
        <p:spPr>
          <a:xfrm>
            <a:off x="7749915" y="2293495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8907280" y="2286000"/>
            <a:ext cx="644577" cy="4047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0064644" y="2293496"/>
            <a:ext cx="1289155" cy="4047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7749915" y="3102964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8907279" y="3102965"/>
            <a:ext cx="1157365" cy="326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792621" y="3728751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8924259" y="3748827"/>
            <a:ext cx="1140385" cy="358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7792621" y="4354538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8889905" y="4348857"/>
            <a:ext cx="1174739" cy="358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3+3=6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7831111" y="4961639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8889904" y="4995279"/>
            <a:ext cx="1174739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6+4=10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7821352" y="5894618"/>
            <a:ext cx="644577" cy="40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8948615" y="5894618"/>
            <a:ext cx="2405184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1+2+3+…+k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Widescreen</PresentationFormat>
  <Paragraphs>341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Tahoma</vt:lpstr>
      <vt:lpstr>Calibri</vt:lpstr>
      <vt:lpstr>Times New Roman</vt:lpstr>
      <vt:lpstr>Office Theme</vt:lpstr>
      <vt:lpstr>More on Time Complexity</vt:lpstr>
      <vt:lpstr>Three Examples with Nested Loops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Tahmid Mosaddeque</cp:lastModifiedBy>
  <cp:revision>1</cp:revision>
  <dcterms:created xsi:type="dcterms:W3CDTF">2023-03-19T03:25:32Z</dcterms:created>
  <dcterms:modified xsi:type="dcterms:W3CDTF">2024-11-04T18:55:59Z</dcterms:modified>
</cp:coreProperties>
</file>