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e4e123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e4e12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2e4e123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2e4e123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e4e123b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e4e123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e4e123b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2e4e123b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e4e123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2e4e123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Name: Abdullah Jamil Sifat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20301386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Department: CSE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Course: CSE474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Course Title: Simulation and Modeling</a:t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Paper Review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Sim-to-Real Transfer in Deep Reinforcement Learning for Robotics: a Survey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page-2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Introduction:</a:t>
            </a:r>
            <a:endParaRPr b="1" sz="15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Study focus: Simulation-to-real transfer in robotics deep reinforcement learning.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Addressing real-world data limitations and agent training challenges in simulation environments.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Analysis of key techniques: area randomization, domain adaptation, imitation learning, meta-learning, and knowledge distillation.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Classification of recent developments, description of application scenarios, and exploration of prospects and challenges in sim-to-real transfer.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Arial"/>
              <a:buNone/>
            </a:pPr>
            <a:r>
              <a:rPr lang="en" sz="750"/>
              <a:t>page-3</a:t>
            </a:r>
            <a:endParaRPr b="1"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Background Study:</a:t>
            </a:r>
            <a:endParaRPr b="1" sz="1400">
              <a:highlight>
                <a:schemeClr val="lt1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Examination of deep reinforcement learning concepts for robotics sim-to-real transfer.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Coverage of knowledge distillation, transfer learning, and domain adaptability.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Inclusion of domain randomization and realistic simulator issues.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Emphasis on system identification for reliable mathematical models of physical systems.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Background study as a foundation to clarify paper procedures and strategies.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P</a:t>
            </a:r>
            <a:r>
              <a:rPr lang="en" sz="750"/>
              <a:t>age-4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Methodology:</a:t>
            </a:r>
            <a:endParaRPr b="1" sz="1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Discussion of sim-to-real transfer in significant reinforcement learning for robotics.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Exploration of approaches to reduce performance differences between simulations and real-life situations.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Categorization of current research into application scenarios, opportunities, and problems.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In-depth coverage of domain randomization, domain adaptability, imitation learning, meta-learning, and knowledge distillation.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Careful review of previous studies to identify the advantages and disadvantages of different approaches.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P</a:t>
            </a:r>
            <a:r>
              <a:rPr lang="en" sz="750"/>
              <a:t>age-5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Challenges:</a:t>
            </a:r>
            <a:endParaRPr b="1" sz="1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Identification of significant challenges in sim-to-real transfer for robotics deep reinforcement learning.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Challenges include designing efficient simulations, addressing domain randomization issues, and overcoming limitations of homogeneous deep domain adaptation.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Adaptation of policies for broader task sets, handling unique real-world experiences, and the need for comprehensive empirical and theoretical research.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Discussion on integrating efficient transfer methods and exploring gradual complexity learning.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P</a:t>
            </a:r>
            <a:r>
              <a:rPr lang="en" sz="750"/>
              <a:t>age-6</a:t>
            </a:r>
            <a:endParaRPr sz="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Conclusion:</a:t>
            </a:r>
            <a:endParaRPr b="1" sz="1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589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Recap of the difficulties in sim-to-real transfer for deep reinforcement learning in robotics.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Challenges include creating efficient simulations, addressing limitations in deep domain adaptation methods, and modifying policies for diverse real-world tasks.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Emphasis on the need for more theoretical and empirical investigations into sim-to-real transfer methods.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●"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Call for a more thorough analysis of existing outcomes and the necessity for additional research to enhance transfer techniques in robotics.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