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d0e0d1e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d0e0d1e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d0e0d1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d0e0d1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d0e0d1e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d0e0d1e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d0e0d1e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d0e0d1e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d0e0d1e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d0e0d1e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Name: Abdullah Jamil Sifat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20301386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Course: CSE474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Course title: Simulation and </a:t>
            </a:r>
            <a:r>
              <a:rPr lang="en" sz="1400"/>
              <a:t>Modeling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Paper Review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An architecture for sim-to-real and real-to-sim experimentation in robotic systems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411"/>
              <a:buFont typeface="Arial"/>
              <a:buNone/>
            </a:pPr>
            <a:r>
              <a:rPr lang="en" sz="8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page-2</a:t>
            </a:r>
            <a:endParaRPr sz="85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en" sz="15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 b="1" sz="155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Main objective: Propose an architecture for sim-to-real and real-to-sim experimentation in robotic systems.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Built on ROS: Allows simultaneous implementation of sim-to-real and real-to-sim ideas.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411"/>
              <a:buFont typeface="Arial"/>
              <a:buNone/>
            </a:pPr>
            <a:r>
              <a:rPr lang="en" sz="8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page-3</a:t>
            </a:r>
            <a:endParaRPr b="1" sz="12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Background Study:</a:t>
            </a:r>
            <a:endParaRPr b="1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Focus on integrating simulation models with real systems in intelligent robotics.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Sim-to-real transfer: Involves using simulations to train robot behaviors and applying that training to the real world.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Real-to-sim approach: Creating accurate simulation models representing real robot actions.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Introduces a framework facilitating sim-to-real and real-to-sim investigations in robotics.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29411"/>
              <a:buFont typeface="Arial"/>
              <a:buNone/>
            </a:pPr>
            <a:r>
              <a:rPr lang="en" sz="8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 sz="8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age-4</a:t>
            </a:r>
            <a:endParaRPr sz="85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en" sz="15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Methodology:</a:t>
            </a:r>
            <a:endParaRPr b="1" sz="155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Proposed architecture for robotic system experimentation.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Built on ROS, an open-source middleware.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Supports sim-to-real and real-to-sim principles.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Addresses obstacles and opportunities of using simulation models and real systems in robotics.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Includes a case study as evidence for the effectiveness of the proposed approach.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 sz="8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age-5</a:t>
            </a:r>
            <a:endParaRPr sz="85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Challenges:</a:t>
            </a:r>
            <a:endParaRPr b="1"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Discusses difficulties in sim-to-real and real-to-sim experiments in robotic systems.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Reality gap: Actions in simulation may not accurately transfer to the real system.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Variations in sensor and actuator characteristics can lead to behavioral differences.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Developing exact simulation models for complex real robots is challenging.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Calibration and tuning of parameters crucial for accurate sim-to-real transfer.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Addressing the computational demands of real-time simulations, especially for complex robots.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 sz="8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age-6</a:t>
            </a:r>
            <a:endParaRPr sz="85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 b="1"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Discusses the proposed architecture for robotic system experimentation using ROS.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Enables both sim-to-real and real-to-sim experimentation.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Addresses challenges by incorporating both sim-to-real and real-to-sim concepts simultaneously.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study serves as evidence for the effectiveness of the proposed architecture.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Authors believe the architecture has the potential to accelerate the development of intelligent robotic systems by facilitating comprehensive testing.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