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64" r:id="rId4"/>
    <p:sldId id="259" r:id="rId5"/>
    <p:sldId id="260" r:id="rId6"/>
    <p:sldId id="262" r:id="rId7"/>
    <p:sldId id="263" r:id="rId8"/>
    <p:sldId id="273" r:id="rId9"/>
    <p:sldId id="266" r:id="rId10"/>
    <p:sldId id="265" r:id="rId11"/>
    <p:sldId id="271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0965" indent="0" algn="ctr">
              <a:buNone/>
            </a:lvl4pPr>
            <a:lvl5pPr marL="1828165" indent="0" algn="ctr">
              <a:buNone/>
            </a:lvl5pPr>
            <a:lvl6pPr marL="2285365" indent="0" algn="ctr">
              <a:buNone/>
            </a:lvl6pPr>
            <a:lvl7pPr marL="2742565" indent="0" algn="ctr">
              <a:buNone/>
            </a:lvl7pPr>
            <a:lvl8pPr marL="3199765" indent="0" algn="ctr">
              <a:buNone/>
            </a:lvl8pPr>
            <a:lvl9pPr marL="365696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2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18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18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lIns="91418" tIns="45709" rIns="91418" bIns="91418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91418" tIns="45709" rIns="91418" bIns="4570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lIns="91418" tIns="45709" rIns="91418" bIns="457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lIns="91418" tIns="45709" rIns="91418" bIns="457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285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19605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3925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245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pwithpcs.com/jargon/operating_system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d/search?tbo=p&amp;tbm=bks&amp;q=inauthor:%22Glenn+A.+Gibson%22" TargetMode="External"/><Relationship Id="rId2" Type="http://schemas.openxmlformats.org/officeDocument/2006/relationships/hyperlink" Target="https://www.google.com.bd/search?tbo=p&amp;tbm=bks&amp;q=inauthor:%22Youzheng+Liu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Embedded systems</a:t>
            </a:r>
            <a:br>
              <a:rPr smtClean="0"/>
            </a:br>
            <a:r>
              <a:rPr smtClean="0"/>
              <a:t>(Introduction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Software interfaces (programming interfaces) are the languages, codes and messages that programs use to communicate with each other and to the hardware. Examples are the </a:t>
            </a:r>
            <a:r>
              <a:rPr lang="en-US" u="sng" dirty="0"/>
              <a:t>Windows, Mac and Linux operating systems</a:t>
            </a:r>
            <a:r>
              <a:rPr lang="en-US" dirty="0"/>
              <a:t>, SMTP email, IP network protocols and the software drivers that activate the peripheral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Suppose, you </a:t>
            </a:r>
            <a:r>
              <a:rPr lang="en-US" dirty="0"/>
              <a:t>have a document open in a word processor, when you click to save the document the word processor will communicate with the </a:t>
            </a:r>
            <a:r>
              <a:rPr lang="en-US" u="sng" dirty="0">
                <a:hlinkClick r:id="rId2"/>
              </a:rPr>
              <a:t>operating system</a:t>
            </a:r>
            <a:r>
              <a:rPr lang="en-US" dirty="0"/>
              <a:t> (software-software interface). The operating system would then use a software-hardware interface to communicate with the hard drive (or other storage device) and carry out the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bus </a:t>
            </a:r>
            <a:r>
              <a:rPr lang="en-US" dirty="0" smtClean="0"/>
              <a:t>is </a:t>
            </a:r>
            <a:r>
              <a:rPr lang="en-US" dirty="0"/>
              <a:t>a communication system </a:t>
            </a:r>
            <a:r>
              <a:rPr lang="en-US" u="sng" dirty="0"/>
              <a:t>that transfers data between components inside a computer,</a:t>
            </a:r>
            <a:r>
              <a:rPr lang="en-US" dirty="0"/>
              <a:t> or </a:t>
            </a:r>
            <a:r>
              <a:rPr lang="en-US" u="sng" dirty="0"/>
              <a:t>between computers. </a:t>
            </a:r>
            <a:endParaRPr lang="en-US" u="sng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expression covers all related hardware components (wire, optical fiber, etc.) and software, including communication </a:t>
            </a:r>
            <a:r>
              <a:rPr lang="en-US" dirty="0" smtClean="0"/>
              <a:t>protocol.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</a:t>
            </a:r>
            <a:r>
              <a:rPr lang="en-US" dirty="0" smtClean="0"/>
              <a:t>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bus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internal bus, also known as </a:t>
            </a:r>
            <a:r>
              <a:rPr lang="en-US" u="sng" dirty="0"/>
              <a:t>internal data bus, memory bus, system bus or Front-Side-Bus, connects all the internal components of a computer</a:t>
            </a:r>
            <a:r>
              <a:rPr lang="en-US" dirty="0"/>
              <a:t>, such as CPU and memory, to the </a:t>
            </a:r>
            <a:r>
              <a:rPr lang="en-US" dirty="0" smtClean="0"/>
              <a:t>motherboard.</a:t>
            </a:r>
          </a:p>
          <a:p>
            <a:endParaRPr lang="en-US" dirty="0" smtClean="0"/>
          </a:p>
          <a:p>
            <a:r>
              <a:rPr lang="en-US" dirty="0"/>
              <a:t> Internal data buses are also referred to as a local bus, because they are intended to connect to local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external bus, or expansion bus, is made up of the electronic pathways that connect the </a:t>
            </a:r>
            <a:r>
              <a:rPr lang="en-US" u="sng" dirty="0"/>
              <a:t>different external devices, such as printer etc</a:t>
            </a:r>
            <a:r>
              <a:rPr lang="en-US" dirty="0"/>
              <a:t>., to the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19913"/>
            <a:ext cx="8229600" cy="5167312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and Applications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Ajit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 Systems: The 8086/8088 Family Architecture, Programming and Design.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Youzheng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Liu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Glenn A. Gibson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Microprocessors 8086/8088, 80186/80188, 80286, 80386, 80486, Pentium, Pentium Processor, Pentium II, III, 4 By Barry B.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Microprocessors, PC Hardware and Interfacing By – N.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Mathivanan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Microprocessors and Interfacing By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8085 by Ramesh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 algn="just"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embedded system?</a:t>
            </a:r>
          </a:p>
          <a:p>
            <a:pPr marL="0" indent="0">
              <a:buNone/>
            </a:pPr>
            <a:r>
              <a:rPr lang="en-US" dirty="0" smtClean="0"/>
              <a:t>An embedded system is a combination of computer hardware and software designed for a specific function.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may also function within a larger system.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systems can be programmable or a fixed functionality.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848600" cy="1143000"/>
          </a:xfrm>
        </p:spPr>
        <p:txBody>
          <a:bodyPr/>
          <a:lstStyle/>
          <a:p>
            <a:r>
              <a:rPr lang="en-US" dirty="0" smtClean="0"/>
              <a:t>Computer Hardware Organization</a:t>
            </a:r>
            <a:endParaRPr lang="en-US" dirty="0"/>
          </a:p>
        </p:txBody>
      </p:sp>
      <p:pic>
        <p:nvPicPr>
          <p:cNvPr id="4" name="Content Placeholder 3" descr="compu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6200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255818" y="1257635"/>
            <a:ext cx="2839489" cy="0"/>
          </a:xfrm>
          <a:custGeom>
            <a:avLst/>
            <a:gdLst/>
            <a:ahLst/>
            <a:cxnLst/>
            <a:rect l="l" t="t" r="r" b="b"/>
            <a:pathLst>
              <a:path w="3123438">
                <a:moveTo>
                  <a:pt x="3123438" y="0"/>
                </a:moveTo>
                <a:lnTo>
                  <a:pt x="0" y="0"/>
                </a:lnTo>
              </a:path>
            </a:pathLst>
          </a:custGeom>
          <a:ln w="23367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637" y="1267384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1888235"/>
                </a:moveTo>
                <a:lnTo>
                  <a:pt x="9013698" y="909065"/>
                </a:lnTo>
                <a:lnTo>
                  <a:pt x="0" y="909066"/>
                </a:lnTo>
                <a:lnTo>
                  <a:pt x="0" y="1888236"/>
                </a:lnTo>
                <a:lnTo>
                  <a:pt x="9013698" y="188823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5818" y="1271082"/>
            <a:ext cx="2839489" cy="0"/>
          </a:xfrm>
          <a:custGeom>
            <a:avLst/>
            <a:gdLst/>
            <a:ahLst/>
            <a:cxnLst/>
            <a:rect l="l" t="t" r="r" b="b"/>
            <a:pathLst>
              <a:path w="3123438">
                <a:moveTo>
                  <a:pt x="3123438" y="0"/>
                </a:moveTo>
                <a:lnTo>
                  <a:pt x="0" y="0"/>
                </a:lnTo>
              </a:path>
            </a:pathLst>
          </a:custGeom>
          <a:ln w="9651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95898" y="2114093"/>
            <a:ext cx="1926003" cy="34939"/>
          </a:xfrm>
          <a:custGeom>
            <a:avLst/>
            <a:gdLst/>
            <a:ahLst/>
            <a:cxnLst/>
            <a:rect l="l" t="t" r="r" b="b"/>
            <a:pathLst>
              <a:path w="2118603" h="39598">
                <a:moveTo>
                  <a:pt x="1788341" y="19567"/>
                </a:moveTo>
                <a:lnTo>
                  <a:pt x="1841204" y="15092"/>
                </a:lnTo>
                <a:lnTo>
                  <a:pt x="1933728" y="8728"/>
                </a:lnTo>
                <a:lnTo>
                  <a:pt x="2026218" y="3730"/>
                </a:lnTo>
                <a:lnTo>
                  <a:pt x="2118603" y="0"/>
                </a:lnTo>
                <a:lnTo>
                  <a:pt x="1817346" y="3587"/>
                </a:lnTo>
                <a:lnTo>
                  <a:pt x="1756067" y="9116"/>
                </a:lnTo>
                <a:lnTo>
                  <a:pt x="1694809" y="15353"/>
                </a:lnTo>
                <a:lnTo>
                  <a:pt x="1724827" y="19567"/>
                </a:lnTo>
                <a:lnTo>
                  <a:pt x="1788341" y="19567"/>
                </a:lnTo>
                <a:close/>
              </a:path>
              <a:path w="2118603" h="39598">
                <a:moveTo>
                  <a:pt x="1724827" y="19567"/>
                </a:moveTo>
                <a:lnTo>
                  <a:pt x="1694809" y="15353"/>
                </a:lnTo>
                <a:lnTo>
                  <a:pt x="1657751" y="19567"/>
                </a:lnTo>
                <a:lnTo>
                  <a:pt x="1724827" y="19567"/>
                </a:lnTo>
                <a:close/>
              </a:path>
              <a:path w="2118603" h="39598">
                <a:moveTo>
                  <a:pt x="2947637" y="19567"/>
                </a:moveTo>
                <a:lnTo>
                  <a:pt x="2867610" y="10866"/>
                </a:lnTo>
                <a:lnTo>
                  <a:pt x="2799101" y="4452"/>
                </a:lnTo>
                <a:lnTo>
                  <a:pt x="2730531" y="-1085"/>
                </a:lnTo>
                <a:lnTo>
                  <a:pt x="2661934" y="-5761"/>
                </a:lnTo>
                <a:lnTo>
                  <a:pt x="2593344" y="-9587"/>
                </a:lnTo>
                <a:lnTo>
                  <a:pt x="2524797" y="-12578"/>
                </a:lnTo>
                <a:lnTo>
                  <a:pt x="2456325" y="-14747"/>
                </a:lnTo>
                <a:lnTo>
                  <a:pt x="2387965" y="-16109"/>
                </a:lnTo>
                <a:lnTo>
                  <a:pt x="2319750" y="-16676"/>
                </a:lnTo>
                <a:lnTo>
                  <a:pt x="2251714" y="-16463"/>
                </a:lnTo>
                <a:lnTo>
                  <a:pt x="2183891" y="-15484"/>
                </a:lnTo>
                <a:lnTo>
                  <a:pt x="2123075" y="-13913"/>
                </a:lnTo>
                <a:lnTo>
                  <a:pt x="2062112" y="-11718"/>
                </a:lnTo>
                <a:lnTo>
                  <a:pt x="2001029" y="-8885"/>
                </a:lnTo>
                <a:lnTo>
                  <a:pt x="1939855" y="-5398"/>
                </a:lnTo>
                <a:lnTo>
                  <a:pt x="1878618" y="-1245"/>
                </a:lnTo>
                <a:lnTo>
                  <a:pt x="1817346" y="3587"/>
                </a:lnTo>
                <a:lnTo>
                  <a:pt x="2118603" y="0"/>
                </a:lnTo>
                <a:lnTo>
                  <a:pt x="2210809" y="-2561"/>
                </a:lnTo>
                <a:lnTo>
                  <a:pt x="2302763" y="-4054"/>
                </a:lnTo>
                <a:lnTo>
                  <a:pt x="2369747" y="-3553"/>
                </a:lnTo>
                <a:lnTo>
                  <a:pt x="2436768" y="-2356"/>
                </a:lnTo>
                <a:lnTo>
                  <a:pt x="2503810" y="-442"/>
                </a:lnTo>
                <a:lnTo>
                  <a:pt x="2570856" y="2211"/>
                </a:lnTo>
                <a:lnTo>
                  <a:pt x="2637888" y="5625"/>
                </a:lnTo>
                <a:lnTo>
                  <a:pt x="2704890" y="9822"/>
                </a:lnTo>
                <a:lnTo>
                  <a:pt x="2771844" y="14823"/>
                </a:lnTo>
                <a:lnTo>
                  <a:pt x="2826319" y="19567"/>
                </a:lnTo>
                <a:lnTo>
                  <a:pt x="2947637" y="1956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4781" y="1277471"/>
            <a:ext cx="1174172" cy="827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53890" y="1332603"/>
            <a:ext cx="1078575" cy="737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92929" y="1332604"/>
            <a:ext cx="1104899" cy="675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73" y="1829472"/>
            <a:ext cx="1226126" cy="309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37268" y="1884606"/>
            <a:ext cx="1226126" cy="254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5637" y="2131359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2867405"/>
                </a:moveTo>
                <a:lnTo>
                  <a:pt x="9013698" y="1888235"/>
                </a:lnTo>
                <a:lnTo>
                  <a:pt x="0" y="1888236"/>
                </a:lnTo>
                <a:lnTo>
                  <a:pt x="0" y="2867406"/>
                </a:lnTo>
                <a:lnTo>
                  <a:pt x="9013698" y="28674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9916" y="2601335"/>
            <a:ext cx="1809403" cy="393998"/>
          </a:xfrm>
          <a:custGeom>
            <a:avLst/>
            <a:gdLst/>
            <a:ahLst/>
            <a:cxnLst/>
            <a:rect l="l" t="t" r="r" b="b"/>
            <a:pathLst>
              <a:path w="1990343" h="446531">
                <a:moveTo>
                  <a:pt x="0" y="0"/>
                </a:moveTo>
                <a:lnTo>
                  <a:pt x="0" y="446531"/>
                </a:lnTo>
                <a:lnTo>
                  <a:pt x="1990343" y="446531"/>
                </a:lnTo>
                <a:lnTo>
                  <a:pt x="1990343" y="0"/>
                </a:lnTo>
                <a:lnTo>
                  <a:pt x="0" y="0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4374" y="2595283"/>
            <a:ext cx="1820487" cy="562759"/>
          </a:xfrm>
          <a:custGeom>
            <a:avLst/>
            <a:gdLst/>
            <a:ahLst/>
            <a:cxnLst/>
            <a:rect l="l" t="t" r="r" b="b"/>
            <a:pathLst>
              <a:path w="2002536" h="637794">
                <a:moveTo>
                  <a:pt x="1756" y="453390"/>
                </a:moveTo>
                <a:lnTo>
                  <a:pt x="6096" y="12954"/>
                </a:lnTo>
                <a:lnTo>
                  <a:pt x="1989581" y="12953"/>
                </a:lnTo>
                <a:lnTo>
                  <a:pt x="1989581" y="453390"/>
                </a:lnTo>
                <a:lnTo>
                  <a:pt x="1996439" y="453390"/>
                </a:lnTo>
                <a:lnTo>
                  <a:pt x="1996439" y="12954"/>
                </a:lnTo>
                <a:lnTo>
                  <a:pt x="1989581" y="6857"/>
                </a:lnTo>
                <a:lnTo>
                  <a:pt x="2002536" y="6857"/>
                </a:lnTo>
                <a:lnTo>
                  <a:pt x="2002536" y="3048"/>
                </a:lnTo>
                <a:lnTo>
                  <a:pt x="1999488" y="0"/>
                </a:lnTo>
                <a:lnTo>
                  <a:pt x="2285" y="0"/>
                </a:lnTo>
                <a:lnTo>
                  <a:pt x="0" y="3048"/>
                </a:lnTo>
                <a:lnTo>
                  <a:pt x="0" y="453390"/>
                </a:lnTo>
                <a:lnTo>
                  <a:pt x="1756" y="453390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4374" y="2606712"/>
            <a:ext cx="1808711" cy="545951"/>
          </a:xfrm>
          <a:custGeom>
            <a:avLst/>
            <a:gdLst/>
            <a:ahLst/>
            <a:cxnLst/>
            <a:rect l="l" t="t" r="r" b="b"/>
            <a:pathLst>
              <a:path w="1989582" h="618744">
                <a:moveTo>
                  <a:pt x="12192" y="440435"/>
                </a:moveTo>
                <a:lnTo>
                  <a:pt x="12192" y="0"/>
                </a:lnTo>
                <a:lnTo>
                  <a:pt x="6095" y="0"/>
                </a:lnTo>
                <a:lnTo>
                  <a:pt x="1756" y="440435"/>
                </a:lnTo>
                <a:lnTo>
                  <a:pt x="12192" y="440435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85456" y="2601335"/>
            <a:ext cx="1809404" cy="551329"/>
          </a:xfrm>
          <a:custGeom>
            <a:avLst/>
            <a:gdLst/>
            <a:ahLst/>
            <a:cxnLst/>
            <a:rect l="l" t="t" r="r" b="b"/>
            <a:pathLst>
              <a:path w="1990344" h="624840">
                <a:moveTo>
                  <a:pt x="1990344" y="446531"/>
                </a:moveTo>
                <a:lnTo>
                  <a:pt x="1990344" y="0"/>
                </a:lnTo>
                <a:lnTo>
                  <a:pt x="1977389" y="0"/>
                </a:lnTo>
                <a:lnTo>
                  <a:pt x="1984247" y="6095"/>
                </a:lnTo>
                <a:lnTo>
                  <a:pt x="1984247" y="446531"/>
                </a:lnTo>
                <a:lnTo>
                  <a:pt x="1990344" y="446531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4781" y="2380802"/>
            <a:ext cx="695497" cy="614531"/>
          </a:xfrm>
          <a:custGeom>
            <a:avLst/>
            <a:gdLst/>
            <a:ahLst/>
            <a:cxnLst/>
            <a:rect l="l" t="t" r="r" b="b"/>
            <a:pathLst>
              <a:path w="765048" h="696468">
                <a:moveTo>
                  <a:pt x="496070" y="696468"/>
                </a:moveTo>
                <a:lnTo>
                  <a:pt x="765047" y="696467"/>
                </a:lnTo>
                <a:lnTo>
                  <a:pt x="765047" y="0"/>
                </a:lnTo>
                <a:lnTo>
                  <a:pt x="0" y="0"/>
                </a:lnTo>
                <a:lnTo>
                  <a:pt x="0" y="696468"/>
                </a:lnTo>
                <a:lnTo>
                  <a:pt x="496070" y="696468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48548" y="2374751"/>
            <a:ext cx="707274" cy="1003823"/>
          </a:xfrm>
          <a:custGeom>
            <a:avLst/>
            <a:gdLst/>
            <a:ahLst/>
            <a:cxnLst/>
            <a:rect l="l" t="t" r="r" b="b"/>
            <a:pathLst>
              <a:path w="778001" h="1137666">
                <a:moveTo>
                  <a:pt x="2625" y="703326"/>
                </a:moveTo>
                <a:lnTo>
                  <a:pt x="6858" y="12954"/>
                </a:lnTo>
                <a:lnTo>
                  <a:pt x="765810" y="12954"/>
                </a:lnTo>
                <a:lnTo>
                  <a:pt x="765810" y="703326"/>
                </a:lnTo>
                <a:lnTo>
                  <a:pt x="771905" y="703326"/>
                </a:lnTo>
                <a:lnTo>
                  <a:pt x="771905" y="12954"/>
                </a:lnTo>
                <a:lnTo>
                  <a:pt x="765809" y="6858"/>
                </a:lnTo>
                <a:lnTo>
                  <a:pt x="778001" y="6858"/>
                </a:lnTo>
                <a:lnTo>
                  <a:pt x="778001" y="3048"/>
                </a:lnTo>
                <a:lnTo>
                  <a:pt x="7757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703326"/>
                </a:lnTo>
                <a:lnTo>
                  <a:pt x="2625" y="703326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8549" y="2386180"/>
            <a:ext cx="696190" cy="987014"/>
          </a:xfrm>
          <a:custGeom>
            <a:avLst/>
            <a:gdLst/>
            <a:ahLst/>
            <a:cxnLst/>
            <a:rect l="l" t="t" r="r" b="b"/>
            <a:pathLst>
              <a:path w="765809" h="1118616">
                <a:moveTo>
                  <a:pt x="12953" y="690372"/>
                </a:moveTo>
                <a:lnTo>
                  <a:pt x="12954" y="0"/>
                </a:lnTo>
                <a:lnTo>
                  <a:pt x="6858" y="0"/>
                </a:lnTo>
                <a:lnTo>
                  <a:pt x="2625" y="690372"/>
                </a:lnTo>
                <a:lnTo>
                  <a:pt x="12953" y="690372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60324" y="2380801"/>
            <a:ext cx="695498" cy="992392"/>
          </a:xfrm>
          <a:custGeom>
            <a:avLst/>
            <a:gdLst/>
            <a:ahLst/>
            <a:cxnLst/>
            <a:rect l="l" t="t" r="r" b="b"/>
            <a:pathLst>
              <a:path w="765048" h="1124711">
                <a:moveTo>
                  <a:pt x="765048" y="696468"/>
                </a:moveTo>
                <a:lnTo>
                  <a:pt x="765048" y="0"/>
                </a:lnTo>
                <a:lnTo>
                  <a:pt x="752855" y="0"/>
                </a:lnTo>
                <a:lnTo>
                  <a:pt x="758951" y="6095"/>
                </a:lnTo>
                <a:lnTo>
                  <a:pt x="758951" y="696468"/>
                </a:lnTo>
                <a:lnTo>
                  <a:pt x="765048" y="696468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89318" y="2826573"/>
            <a:ext cx="765464" cy="101525"/>
          </a:xfrm>
          <a:custGeom>
            <a:avLst/>
            <a:gdLst/>
            <a:ahLst/>
            <a:cxnLst/>
            <a:rect l="l" t="t" r="r" b="b"/>
            <a:pathLst>
              <a:path w="842010" h="115062">
                <a:moveTo>
                  <a:pt x="114299" y="38122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22"/>
                </a:lnTo>
                <a:lnTo>
                  <a:pt x="95250" y="76200"/>
                </a:lnTo>
                <a:lnTo>
                  <a:pt x="95250" y="38099"/>
                </a:lnTo>
                <a:lnTo>
                  <a:pt x="114299" y="38122"/>
                </a:lnTo>
                <a:close/>
              </a:path>
              <a:path w="842010" h="115062">
                <a:moveTo>
                  <a:pt x="95250" y="38099"/>
                </a:moveTo>
                <a:lnTo>
                  <a:pt x="95250" y="76200"/>
                </a:lnTo>
                <a:lnTo>
                  <a:pt x="114300" y="76222"/>
                </a:lnTo>
                <a:lnTo>
                  <a:pt x="727202" y="76939"/>
                </a:lnTo>
                <a:lnTo>
                  <a:pt x="746760" y="76962"/>
                </a:lnTo>
                <a:lnTo>
                  <a:pt x="726948" y="115062"/>
                </a:lnTo>
                <a:lnTo>
                  <a:pt x="842010" y="57912"/>
                </a:lnTo>
                <a:lnTo>
                  <a:pt x="746760" y="38861"/>
                </a:lnTo>
                <a:lnTo>
                  <a:pt x="727456" y="38839"/>
                </a:lnTo>
                <a:lnTo>
                  <a:pt x="114299" y="38122"/>
                </a:lnTo>
                <a:lnTo>
                  <a:pt x="95250" y="38099"/>
                </a:lnTo>
                <a:close/>
              </a:path>
              <a:path w="842010" h="115062">
                <a:moveTo>
                  <a:pt x="746760" y="38861"/>
                </a:moveTo>
                <a:lnTo>
                  <a:pt x="842010" y="57912"/>
                </a:lnTo>
                <a:lnTo>
                  <a:pt x="727710" y="761"/>
                </a:lnTo>
                <a:lnTo>
                  <a:pt x="727456" y="38839"/>
                </a:lnTo>
                <a:lnTo>
                  <a:pt x="746760" y="38861"/>
                </a:lnTo>
                <a:close/>
              </a:path>
              <a:path w="842010" h="115062">
                <a:moveTo>
                  <a:pt x="726948" y="115062"/>
                </a:moveTo>
                <a:lnTo>
                  <a:pt x="746760" y="76962"/>
                </a:lnTo>
                <a:lnTo>
                  <a:pt x="727202" y="76939"/>
                </a:lnTo>
                <a:lnTo>
                  <a:pt x="726948" y="115062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9318" y="2826573"/>
            <a:ext cx="765464" cy="101525"/>
          </a:xfrm>
          <a:custGeom>
            <a:avLst/>
            <a:gdLst/>
            <a:ahLst/>
            <a:cxnLst/>
            <a:rect l="l" t="t" r="r" b="b"/>
            <a:pathLst>
              <a:path w="842010" h="115062">
                <a:moveTo>
                  <a:pt x="114299" y="38122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22"/>
                </a:lnTo>
                <a:lnTo>
                  <a:pt x="95250" y="76200"/>
                </a:lnTo>
                <a:lnTo>
                  <a:pt x="95250" y="38099"/>
                </a:lnTo>
                <a:lnTo>
                  <a:pt x="114299" y="38122"/>
                </a:lnTo>
                <a:close/>
              </a:path>
              <a:path w="842010" h="115062">
                <a:moveTo>
                  <a:pt x="95250" y="38099"/>
                </a:moveTo>
                <a:lnTo>
                  <a:pt x="95250" y="76200"/>
                </a:lnTo>
                <a:lnTo>
                  <a:pt x="114300" y="76222"/>
                </a:lnTo>
                <a:lnTo>
                  <a:pt x="727202" y="76939"/>
                </a:lnTo>
                <a:lnTo>
                  <a:pt x="746760" y="76962"/>
                </a:lnTo>
                <a:lnTo>
                  <a:pt x="726948" y="115062"/>
                </a:lnTo>
                <a:lnTo>
                  <a:pt x="842010" y="57912"/>
                </a:lnTo>
                <a:lnTo>
                  <a:pt x="746760" y="38861"/>
                </a:lnTo>
                <a:lnTo>
                  <a:pt x="727456" y="38839"/>
                </a:lnTo>
                <a:lnTo>
                  <a:pt x="114299" y="38122"/>
                </a:lnTo>
                <a:lnTo>
                  <a:pt x="95250" y="38099"/>
                </a:lnTo>
                <a:close/>
              </a:path>
              <a:path w="842010" h="115062">
                <a:moveTo>
                  <a:pt x="746760" y="38861"/>
                </a:moveTo>
                <a:lnTo>
                  <a:pt x="842010" y="57912"/>
                </a:lnTo>
                <a:lnTo>
                  <a:pt x="727710" y="761"/>
                </a:lnTo>
                <a:lnTo>
                  <a:pt x="727456" y="38839"/>
                </a:lnTo>
                <a:lnTo>
                  <a:pt x="746760" y="38861"/>
                </a:lnTo>
                <a:close/>
              </a:path>
              <a:path w="842010" h="115062">
                <a:moveTo>
                  <a:pt x="726948" y="115062"/>
                </a:moveTo>
                <a:lnTo>
                  <a:pt x="746760" y="76962"/>
                </a:lnTo>
                <a:lnTo>
                  <a:pt x="727202" y="76939"/>
                </a:lnTo>
                <a:lnTo>
                  <a:pt x="726948" y="115062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95898" y="2114093"/>
            <a:ext cx="1926003" cy="34939"/>
          </a:xfrm>
          <a:custGeom>
            <a:avLst/>
            <a:gdLst/>
            <a:ahLst/>
            <a:cxnLst/>
            <a:rect l="l" t="t" r="r" b="b"/>
            <a:pathLst>
              <a:path w="2118603" h="39598">
                <a:moveTo>
                  <a:pt x="1788341" y="19567"/>
                </a:moveTo>
                <a:lnTo>
                  <a:pt x="1724827" y="19567"/>
                </a:lnTo>
                <a:lnTo>
                  <a:pt x="1748721" y="22922"/>
                </a:lnTo>
                <a:lnTo>
                  <a:pt x="1788341" y="19567"/>
                </a:lnTo>
                <a:close/>
              </a:path>
              <a:path w="2118603" h="39598">
                <a:moveTo>
                  <a:pt x="27950" y="998737"/>
                </a:moveTo>
                <a:lnTo>
                  <a:pt x="25465" y="990923"/>
                </a:lnTo>
                <a:lnTo>
                  <a:pt x="17794" y="955298"/>
                </a:lnTo>
                <a:lnTo>
                  <a:pt x="13715" y="918727"/>
                </a:lnTo>
                <a:lnTo>
                  <a:pt x="12953" y="895867"/>
                </a:lnTo>
                <a:lnTo>
                  <a:pt x="14988" y="857203"/>
                </a:lnTo>
                <a:lnTo>
                  <a:pt x="30559" y="783188"/>
                </a:lnTo>
                <a:lnTo>
                  <a:pt x="59712" y="713651"/>
                </a:lnTo>
                <a:lnTo>
                  <a:pt x="78725" y="680583"/>
                </a:lnTo>
                <a:lnTo>
                  <a:pt x="100345" y="648660"/>
                </a:lnTo>
                <a:lnTo>
                  <a:pt x="124310" y="617892"/>
                </a:lnTo>
                <a:lnTo>
                  <a:pt x="150356" y="588287"/>
                </a:lnTo>
                <a:lnTo>
                  <a:pt x="178222" y="559854"/>
                </a:lnTo>
                <a:lnTo>
                  <a:pt x="207643" y="532601"/>
                </a:lnTo>
                <a:lnTo>
                  <a:pt x="238359" y="506538"/>
                </a:lnTo>
                <a:lnTo>
                  <a:pt x="270104" y="481672"/>
                </a:lnTo>
                <a:lnTo>
                  <a:pt x="302618" y="458014"/>
                </a:lnTo>
                <a:lnTo>
                  <a:pt x="335637" y="435571"/>
                </a:lnTo>
                <a:lnTo>
                  <a:pt x="368898" y="414352"/>
                </a:lnTo>
                <a:lnTo>
                  <a:pt x="402138" y="394366"/>
                </a:lnTo>
                <a:lnTo>
                  <a:pt x="467507" y="358128"/>
                </a:lnTo>
                <a:lnTo>
                  <a:pt x="583356" y="303146"/>
                </a:lnTo>
                <a:lnTo>
                  <a:pt x="668666" y="267250"/>
                </a:lnTo>
                <a:lnTo>
                  <a:pt x="754966" y="234107"/>
                </a:lnTo>
                <a:lnTo>
                  <a:pt x="842183" y="203619"/>
                </a:lnTo>
                <a:lnTo>
                  <a:pt x="930244" y="175686"/>
                </a:lnTo>
                <a:lnTo>
                  <a:pt x="1019076" y="150208"/>
                </a:lnTo>
                <a:lnTo>
                  <a:pt x="1108606" y="127088"/>
                </a:lnTo>
                <a:lnTo>
                  <a:pt x="1198761" y="106226"/>
                </a:lnTo>
                <a:lnTo>
                  <a:pt x="1289468" y="87522"/>
                </a:lnTo>
                <a:lnTo>
                  <a:pt x="1380653" y="70879"/>
                </a:lnTo>
                <a:lnTo>
                  <a:pt x="1472244" y="56196"/>
                </a:lnTo>
                <a:lnTo>
                  <a:pt x="1564168" y="43375"/>
                </a:lnTo>
                <a:lnTo>
                  <a:pt x="1656351" y="32316"/>
                </a:lnTo>
                <a:lnTo>
                  <a:pt x="1748721" y="22922"/>
                </a:lnTo>
                <a:lnTo>
                  <a:pt x="1724827" y="19567"/>
                </a:lnTo>
                <a:lnTo>
                  <a:pt x="1657751" y="19567"/>
                </a:lnTo>
                <a:lnTo>
                  <a:pt x="1572467" y="30012"/>
                </a:lnTo>
                <a:lnTo>
                  <a:pt x="1511440" y="38461"/>
                </a:lnTo>
                <a:lnTo>
                  <a:pt x="1450546" y="47675"/>
                </a:lnTo>
                <a:lnTo>
                  <a:pt x="1389813" y="57669"/>
                </a:lnTo>
                <a:lnTo>
                  <a:pt x="1329270" y="68456"/>
                </a:lnTo>
                <a:lnTo>
                  <a:pt x="1268943" y="80051"/>
                </a:lnTo>
                <a:lnTo>
                  <a:pt x="1208862" y="92467"/>
                </a:lnTo>
                <a:lnTo>
                  <a:pt x="1149054" y="105719"/>
                </a:lnTo>
                <a:lnTo>
                  <a:pt x="1089547" y="119821"/>
                </a:lnTo>
                <a:lnTo>
                  <a:pt x="1030370" y="134787"/>
                </a:lnTo>
                <a:lnTo>
                  <a:pt x="971549" y="150631"/>
                </a:lnTo>
                <a:lnTo>
                  <a:pt x="919049" y="165795"/>
                </a:lnTo>
                <a:lnTo>
                  <a:pt x="866584" y="181886"/>
                </a:lnTo>
                <a:lnTo>
                  <a:pt x="814248" y="198937"/>
                </a:lnTo>
                <a:lnTo>
                  <a:pt x="762137" y="216983"/>
                </a:lnTo>
                <a:lnTo>
                  <a:pt x="710345" y="236056"/>
                </a:lnTo>
                <a:lnTo>
                  <a:pt x="658967" y="256190"/>
                </a:lnTo>
                <a:lnTo>
                  <a:pt x="608098" y="277417"/>
                </a:lnTo>
                <a:lnTo>
                  <a:pt x="557831" y="299770"/>
                </a:lnTo>
                <a:lnTo>
                  <a:pt x="508262" y="323283"/>
                </a:lnTo>
                <a:lnTo>
                  <a:pt x="459485" y="347989"/>
                </a:lnTo>
                <a:lnTo>
                  <a:pt x="397289" y="382443"/>
                </a:lnTo>
                <a:lnTo>
                  <a:pt x="333787" y="421536"/>
                </a:lnTo>
                <a:lnTo>
                  <a:pt x="302123" y="442809"/>
                </a:lnTo>
                <a:lnTo>
                  <a:pt x="270824" y="465225"/>
                </a:lnTo>
                <a:lnTo>
                  <a:pt x="240120" y="488777"/>
                </a:lnTo>
                <a:lnTo>
                  <a:pt x="210242" y="513462"/>
                </a:lnTo>
                <a:lnTo>
                  <a:pt x="181420" y="539272"/>
                </a:lnTo>
                <a:lnTo>
                  <a:pt x="153885" y="566202"/>
                </a:lnTo>
                <a:lnTo>
                  <a:pt x="127868" y="594247"/>
                </a:lnTo>
                <a:lnTo>
                  <a:pt x="81305" y="653658"/>
                </a:lnTo>
                <a:lnTo>
                  <a:pt x="43576" y="717459"/>
                </a:lnTo>
                <a:lnTo>
                  <a:pt x="16525" y="785604"/>
                </a:lnTo>
                <a:lnTo>
                  <a:pt x="1994" y="858048"/>
                </a:lnTo>
                <a:lnTo>
                  <a:pt x="0" y="895867"/>
                </a:lnTo>
                <a:lnTo>
                  <a:pt x="762" y="919489"/>
                </a:lnTo>
                <a:lnTo>
                  <a:pt x="5531" y="959061"/>
                </a:lnTo>
                <a:lnTo>
                  <a:pt x="14139" y="997409"/>
                </a:lnTo>
                <a:lnTo>
                  <a:pt x="14575" y="998737"/>
                </a:lnTo>
                <a:lnTo>
                  <a:pt x="27950" y="998737"/>
                </a:lnTo>
                <a:close/>
              </a:path>
              <a:path w="2118603" h="39598">
                <a:moveTo>
                  <a:pt x="4590330" y="998737"/>
                </a:moveTo>
                <a:lnTo>
                  <a:pt x="4595316" y="980961"/>
                </a:lnTo>
                <a:lnTo>
                  <a:pt x="4601780" y="945375"/>
                </a:lnTo>
                <a:lnTo>
                  <a:pt x="4604754" y="908876"/>
                </a:lnTo>
                <a:lnTo>
                  <a:pt x="4604004" y="871483"/>
                </a:lnTo>
                <a:lnTo>
                  <a:pt x="4599496" y="832337"/>
                </a:lnTo>
                <a:lnTo>
                  <a:pt x="4591070" y="794306"/>
                </a:lnTo>
                <a:lnTo>
                  <a:pt x="4578998" y="757401"/>
                </a:lnTo>
                <a:lnTo>
                  <a:pt x="4563549" y="721635"/>
                </a:lnTo>
                <a:lnTo>
                  <a:pt x="4544993" y="687019"/>
                </a:lnTo>
                <a:lnTo>
                  <a:pt x="4523600" y="653565"/>
                </a:lnTo>
                <a:lnTo>
                  <a:pt x="4499640" y="621284"/>
                </a:lnTo>
                <a:lnTo>
                  <a:pt x="4473384" y="590188"/>
                </a:lnTo>
                <a:lnTo>
                  <a:pt x="4445101" y="560289"/>
                </a:lnTo>
                <a:lnTo>
                  <a:pt x="4415061" y="531598"/>
                </a:lnTo>
                <a:lnTo>
                  <a:pt x="4383534" y="504127"/>
                </a:lnTo>
                <a:lnTo>
                  <a:pt x="4350792" y="477887"/>
                </a:lnTo>
                <a:lnTo>
                  <a:pt x="4317102" y="452891"/>
                </a:lnTo>
                <a:lnTo>
                  <a:pt x="4282736" y="429149"/>
                </a:lnTo>
                <a:lnTo>
                  <a:pt x="4247964" y="406674"/>
                </a:lnTo>
                <a:lnTo>
                  <a:pt x="4213056" y="385476"/>
                </a:lnTo>
                <a:lnTo>
                  <a:pt x="4178282" y="365568"/>
                </a:lnTo>
                <a:lnTo>
                  <a:pt x="4143911" y="346962"/>
                </a:lnTo>
                <a:lnTo>
                  <a:pt x="4077461" y="313699"/>
                </a:lnTo>
                <a:lnTo>
                  <a:pt x="4025804" y="289930"/>
                </a:lnTo>
                <a:lnTo>
                  <a:pt x="3973612" y="267415"/>
                </a:lnTo>
                <a:lnTo>
                  <a:pt x="3920929" y="246103"/>
                </a:lnTo>
                <a:lnTo>
                  <a:pt x="3867794" y="225943"/>
                </a:lnTo>
                <a:lnTo>
                  <a:pt x="3814248" y="206881"/>
                </a:lnTo>
                <a:lnTo>
                  <a:pt x="3760331" y="188867"/>
                </a:lnTo>
                <a:lnTo>
                  <a:pt x="3706085" y="171849"/>
                </a:lnTo>
                <a:lnTo>
                  <a:pt x="3651550" y="155774"/>
                </a:lnTo>
                <a:lnTo>
                  <a:pt x="3596766" y="140591"/>
                </a:lnTo>
                <a:lnTo>
                  <a:pt x="3541776" y="126247"/>
                </a:lnTo>
                <a:lnTo>
                  <a:pt x="3475769" y="110311"/>
                </a:lnTo>
                <a:lnTo>
                  <a:pt x="3409357" y="95389"/>
                </a:lnTo>
                <a:lnTo>
                  <a:pt x="3342574" y="81467"/>
                </a:lnTo>
                <a:lnTo>
                  <a:pt x="3275456" y="68532"/>
                </a:lnTo>
                <a:lnTo>
                  <a:pt x="3208036" y="56569"/>
                </a:lnTo>
                <a:lnTo>
                  <a:pt x="3140348" y="45565"/>
                </a:lnTo>
                <a:lnTo>
                  <a:pt x="3072427" y="35507"/>
                </a:lnTo>
                <a:lnTo>
                  <a:pt x="3004308" y="26380"/>
                </a:lnTo>
                <a:lnTo>
                  <a:pt x="2947637" y="19567"/>
                </a:lnTo>
                <a:lnTo>
                  <a:pt x="2826319" y="19567"/>
                </a:lnTo>
                <a:lnTo>
                  <a:pt x="2838734" y="20649"/>
                </a:lnTo>
                <a:lnTo>
                  <a:pt x="2905542" y="27322"/>
                </a:lnTo>
                <a:lnTo>
                  <a:pt x="2972252" y="34865"/>
                </a:lnTo>
                <a:lnTo>
                  <a:pt x="3038846" y="43297"/>
                </a:lnTo>
                <a:lnTo>
                  <a:pt x="3105307" y="52642"/>
                </a:lnTo>
                <a:lnTo>
                  <a:pt x="3171618" y="62920"/>
                </a:lnTo>
                <a:lnTo>
                  <a:pt x="3237762" y="74154"/>
                </a:lnTo>
                <a:lnTo>
                  <a:pt x="3303723" y="86364"/>
                </a:lnTo>
                <a:lnTo>
                  <a:pt x="3369482" y="99573"/>
                </a:lnTo>
                <a:lnTo>
                  <a:pt x="3435023" y="113801"/>
                </a:lnTo>
                <a:lnTo>
                  <a:pt x="3500329" y="129072"/>
                </a:lnTo>
                <a:lnTo>
                  <a:pt x="3565383" y="145405"/>
                </a:lnTo>
                <a:lnTo>
                  <a:pt x="3630167" y="162823"/>
                </a:lnTo>
                <a:lnTo>
                  <a:pt x="3682338" y="177999"/>
                </a:lnTo>
                <a:lnTo>
                  <a:pt x="3734546" y="194040"/>
                </a:lnTo>
                <a:lnTo>
                  <a:pt x="3786678" y="210994"/>
                </a:lnTo>
                <a:lnTo>
                  <a:pt x="3838621" y="228913"/>
                </a:lnTo>
                <a:lnTo>
                  <a:pt x="3890262" y="247844"/>
                </a:lnTo>
                <a:lnTo>
                  <a:pt x="3941486" y="267837"/>
                </a:lnTo>
                <a:lnTo>
                  <a:pt x="3992180" y="288942"/>
                </a:lnTo>
                <a:lnTo>
                  <a:pt x="4042230" y="311207"/>
                </a:lnTo>
                <a:lnTo>
                  <a:pt x="4091523" y="334684"/>
                </a:lnTo>
                <a:lnTo>
                  <a:pt x="4139945" y="359419"/>
                </a:lnTo>
                <a:lnTo>
                  <a:pt x="4200641" y="393011"/>
                </a:lnTo>
                <a:lnTo>
                  <a:pt x="4262871" y="431258"/>
                </a:lnTo>
                <a:lnTo>
                  <a:pt x="4324776" y="474087"/>
                </a:lnTo>
                <a:lnTo>
                  <a:pt x="4384493" y="521422"/>
                </a:lnTo>
                <a:lnTo>
                  <a:pt x="4440159" y="573189"/>
                </a:lnTo>
                <a:lnTo>
                  <a:pt x="4489914" y="629312"/>
                </a:lnTo>
                <a:lnTo>
                  <a:pt x="4531894" y="689716"/>
                </a:lnTo>
                <a:lnTo>
                  <a:pt x="4564239" y="754327"/>
                </a:lnTo>
                <a:lnTo>
                  <a:pt x="4585086" y="823069"/>
                </a:lnTo>
                <a:lnTo>
                  <a:pt x="4592573" y="895867"/>
                </a:lnTo>
                <a:lnTo>
                  <a:pt x="4590193" y="934730"/>
                </a:lnTo>
                <a:lnTo>
                  <a:pt x="4583979" y="972419"/>
                </a:lnTo>
                <a:lnTo>
                  <a:pt x="4576922" y="998737"/>
                </a:lnTo>
                <a:lnTo>
                  <a:pt x="4590330" y="99873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11935" y="2601333"/>
            <a:ext cx="1077191" cy="401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1273" y="2117857"/>
            <a:ext cx="1226126" cy="745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7268" y="2117876"/>
            <a:ext cx="1226126" cy="4209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637" y="2995331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3846575"/>
                </a:moveTo>
                <a:lnTo>
                  <a:pt x="9013698" y="2867405"/>
                </a:lnTo>
                <a:lnTo>
                  <a:pt x="0" y="2867405"/>
                </a:lnTo>
                <a:lnTo>
                  <a:pt x="0" y="3846576"/>
                </a:lnTo>
                <a:lnTo>
                  <a:pt x="9013698" y="384657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79916" y="2995332"/>
            <a:ext cx="1809403" cy="157331"/>
          </a:xfrm>
          <a:custGeom>
            <a:avLst/>
            <a:gdLst/>
            <a:ahLst/>
            <a:cxnLst/>
            <a:rect l="l" t="t" r="r" b="b"/>
            <a:pathLst>
              <a:path w="1990343" h="178308">
                <a:moveTo>
                  <a:pt x="0" y="0"/>
                </a:moveTo>
                <a:lnTo>
                  <a:pt x="0" y="178308"/>
                </a:lnTo>
                <a:lnTo>
                  <a:pt x="1990343" y="178308"/>
                </a:lnTo>
                <a:lnTo>
                  <a:pt x="1990343" y="0"/>
                </a:lnTo>
                <a:lnTo>
                  <a:pt x="0" y="0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74374" y="2595283"/>
            <a:ext cx="1820487" cy="562759"/>
          </a:xfrm>
          <a:custGeom>
            <a:avLst/>
            <a:gdLst/>
            <a:ahLst/>
            <a:cxnLst/>
            <a:rect l="l" t="t" r="r" b="b"/>
            <a:pathLst>
              <a:path w="2002536" h="637794">
                <a:moveTo>
                  <a:pt x="1756" y="453389"/>
                </a:moveTo>
                <a:lnTo>
                  <a:pt x="0" y="453389"/>
                </a:lnTo>
                <a:lnTo>
                  <a:pt x="0" y="631698"/>
                </a:lnTo>
                <a:lnTo>
                  <a:pt x="1756" y="453389"/>
                </a:lnTo>
                <a:close/>
              </a:path>
              <a:path w="2002536" h="637794">
                <a:moveTo>
                  <a:pt x="2002536" y="634746"/>
                </a:moveTo>
                <a:lnTo>
                  <a:pt x="2002536" y="631698"/>
                </a:lnTo>
                <a:lnTo>
                  <a:pt x="1996439" y="624840"/>
                </a:lnTo>
                <a:lnTo>
                  <a:pt x="1996439" y="453389"/>
                </a:lnTo>
                <a:lnTo>
                  <a:pt x="1989581" y="453389"/>
                </a:lnTo>
                <a:lnTo>
                  <a:pt x="1989581" y="631698"/>
                </a:lnTo>
                <a:lnTo>
                  <a:pt x="0" y="634746"/>
                </a:lnTo>
                <a:lnTo>
                  <a:pt x="2286" y="637794"/>
                </a:lnTo>
                <a:lnTo>
                  <a:pt x="1999488" y="637794"/>
                </a:lnTo>
                <a:lnTo>
                  <a:pt x="2002536" y="634746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74374" y="2606712"/>
            <a:ext cx="1808711" cy="545951"/>
          </a:xfrm>
          <a:custGeom>
            <a:avLst/>
            <a:gdLst/>
            <a:ahLst/>
            <a:cxnLst/>
            <a:rect l="l" t="t" r="r" b="b"/>
            <a:pathLst>
              <a:path w="1989582" h="618744">
                <a:moveTo>
                  <a:pt x="1989582" y="611886"/>
                </a:moveTo>
                <a:lnTo>
                  <a:pt x="12192" y="611886"/>
                </a:lnTo>
                <a:lnTo>
                  <a:pt x="12192" y="440435"/>
                </a:lnTo>
                <a:lnTo>
                  <a:pt x="1756" y="440435"/>
                </a:lnTo>
                <a:lnTo>
                  <a:pt x="0" y="618743"/>
                </a:lnTo>
                <a:lnTo>
                  <a:pt x="6095" y="611886"/>
                </a:lnTo>
                <a:lnTo>
                  <a:pt x="12191" y="618743"/>
                </a:lnTo>
                <a:lnTo>
                  <a:pt x="1989581" y="618743"/>
                </a:lnTo>
                <a:lnTo>
                  <a:pt x="1989582" y="611886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85456" y="2601335"/>
            <a:ext cx="1809404" cy="551329"/>
          </a:xfrm>
          <a:custGeom>
            <a:avLst/>
            <a:gdLst/>
            <a:ahLst/>
            <a:cxnLst/>
            <a:rect l="l" t="t" r="r" b="b"/>
            <a:pathLst>
              <a:path w="1990344" h="624840">
                <a:moveTo>
                  <a:pt x="1990344" y="446531"/>
                </a:moveTo>
                <a:lnTo>
                  <a:pt x="1984247" y="446531"/>
                </a:lnTo>
                <a:lnTo>
                  <a:pt x="1984247" y="617982"/>
                </a:lnTo>
                <a:lnTo>
                  <a:pt x="1990344" y="624839"/>
                </a:lnTo>
                <a:lnTo>
                  <a:pt x="1990344" y="446531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54781" y="2995332"/>
            <a:ext cx="695497" cy="377862"/>
          </a:xfrm>
          <a:custGeom>
            <a:avLst/>
            <a:gdLst/>
            <a:ahLst/>
            <a:cxnLst/>
            <a:rect l="l" t="t" r="r" b="b"/>
            <a:pathLst>
              <a:path w="765048" h="428244">
                <a:moveTo>
                  <a:pt x="0" y="0"/>
                </a:moveTo>
                <a:lnTo>
                  <a:pt x="0" y="428244"/>
                </a:lnTo>
                <a:lnTo>
                  <a:pt x="765047" y="428243"/>
                </a:lnTo>
                <a:lnTo>
                  <a:pt x="765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48548" y="2374751"/>
            <a:ext cx="707274" cy="1003823"/>
          </a:xfrm>
          <a:custGeom>
            <a:avLst/>
            <a:gdLst/>
            <a:ahLst/>
            <a:cxnLst/>
            <a:rect l="l" t="t" r="r" b="b"/>
            <a:pathLst>
              <a:path w="778001" h="1137666">
                <a:moveTo>
                  <a:pt x="2625" y="703325"/>
                </a:moveTo>
                <a:lnTo>
                  <a:pt x="0" y="703325"/>
                </a:lnTo>
                <a:lnTo>
                  <a:pt x="0" y="1131570"/>
                </a:lnTo>
                <a:lnTo>
                  <a:pt x="2625" y="703325"/>
                </a:lnTo>
                <a:close/>
              </a:path>
              <a:path w="778001" h="1137666">
                <a:moveTo>
                  <a:pt x="775716" y="1137665"/>
                </a:moveTo>
                <a:lnTo>
                  <a:pt x="778001" y="1134617"/>
                </a:lnTo>
                <a:lnTo>
                  <a:pt x="778001" y="1131569"/>
                </a:lnTo>
                <a:lnTo>
                  <a:pt x="771905" y="1124712"/>
                </a:lnTo>
                <a:lnTo>
                  <a:pt x="771905" y="703325"/>
                </a:lnTo>
                <a:lnTo>
                  <a:pt x="765810" y="703325"/>
                </a:lnTo>
                <a:lnTo>
                  <a:pt x="765809" y="1131569"/>
                </a:lnTo>
                <a:lnTo>
                  <a:pt x="0" y="1134618"/>
                </a:lnTo>
                <a:lnTo>
                  <a:pt x="3048" y="1137666"/>
                </a:lnTo>
                <a:lnTo>
                  <a:pt x="775716" y="1137665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48549" y="2386180"/>
            <a:ext cx="696190" cy="987014"/>
          </a:xfrm>
          <a:custGeom>
            <a:avLst/>
            <a:gdLst/>
            <a:ahLst/>
            <a:cxnLst/>
            <a:rect l="l" t="t" r="r" b="b"/>
            <a:pathLst>
              <a:path w="765809" h="1118616">
                <a:moveTo>
                  <a:pt x="6858" y="1111758"/>
                </a:moveTo>
                <a:lnTo>
                  <a:pt x="12953" y="1118615"/>
                </a:lnTo>
                <a:lnTo>
                  <a:pt x="765809" y="1118615"/>
                </a:lnTo>
                <a:lnTo>
                  <a:pt x="765809" y="1111757"/>
                </a:lnTo>
                <a:lnTo>
                  <a:pt x="12953" y="1111757"/>
                </a:lnTo>
                <a:lnTo>
                  <a:pt x="12953" y="690371"/>
                </a:lnTo>
                <a:lnTo>
                  <a:pt x="2625" y="690371"/>
                </a:lnTo>
                <a:lnTo>
                  <a:pt x="0" y="1118616"/>
                </a:lnTo>
                <a:lnTo>
                  <a:pt x="6858" y="1111758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0324" y="2380801"/>
            <a:ext cx="695498" cy="992392"/>
          </a:xfrm>
          <a:custGeom>
            <a:avLst/>
            <a:gdLst/>
            <a:ahLst/>
            <a:cxnLst/>
            <a:rect l="l" t="t" r="r" b="b"/>
            <a:pathLst>
              <a:path w="765048" h="1124711">
                <a:moveTo>
                  <a:pt x="765048" y="696467"/>
                </a:moveTo>
                <a:lnTo>
                  <a:pt x="758951" y="696467"/>
                </a:lnTo>
                <a:lnTo>
                  <a:pt x="758951" y="1117853"/>
                </a:lnTo>
                <a:lnTo>
                  <a:pt x="765048" y="1124711"/>
                </a:lnTo>
                <a:lnTo>
                  <a:pt x="765048" y="69646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95898" y="2114093"/>
            <a:ext cx="1926003" cy="34939"/>
          </a:xfrm>
          <a:custGeom>
            <a:avLst/>
            <a:gdLst/>
            <a:ahLst/>
            <a:cxnLst/>
            <a:rect l="l" t="t" r="r" b="b"/>
            <a:pathLst>
              <a:path w="2118603" h="39598">
                <a:moveTo>
                  <a:pt x="2420873" y="1807219"/>
                </a:moveTo>
                <a:lnTo>
                  <a:pt x="2484149" y="1805491"/>
                </a:lnTo>
                <a:lnTo>
                  <a:pt x="2547534" y="1803119"/>
                </a:lnTo>
                <a:lnTo>
                  <a:pt x="2611004" y="1800084"/>
                </a:lnTo>
                <a:lnTo>
                  <a:pt x="2674533" y="1796367"/>
                </a:lnTo>
                <a:lnTo>
                  <a:pt x="2738095" y="1791948"/>
                </a:lnTo>
                <a:lnTo>
                  <a:pt x="2801666" y="1786808"/>
                </a:lnTo>
                <a:lnTo>
                  <a:pt x="2865218" y="1780927"/>
                </a:lnTo>
                <a:lnTo>
                  <a:pt x="2928728" y="1774285"/>
                </a:lnTo>
                <a:lnTo>
                  <a:pt x="2992168" y="1766863"/>
                </a:lnTo>
                <a:lnTo>
                  <a:pt x="3055515" y="1758642"/>
                </a:lnTo>
                <a:lnTo>
                  <a:pt x="3118741" y="1749601"/>
                </a:lnTo>
                <a:lnTo>
                  <a:pt x="3181823" y="1739722"/>
                </a:lnTo>
                <a:lnTo>
                  <a:pt x="3244733" y="1728985"/>
                </a:lnTo>
                <a:lnTo>
                  <a:pt x="3307447" y="1717369"/>
                </a:lnTo>
                <a:lnTo>
                  <a:pt x="3369939" y="1704857"/>
                </a:lnTo>
                <a:lnTo>
                  <a:pt x="3432183" y="1691427"/>
                </a:lnTo>
                <a:lnTo>
                  <a:pt x="3494154" y="1677061"/>
                </a:lnTo>
                <a:lnTo>
                  <a:pt x="3555827" y="1661739"/>
                </a:lnTo>
                <a:lnTo>
                  <a:pt x="3617175" y="1645442"/>
                </a:lnTo>
                <a:lnTo>
                  <a:pt x="3678174" y="1628149"/>
                </a:lnTo>
                <a:lnTo>
                  <a:pt x="3729770" y="1612195"/>
                </a:lnTo>
                <a:lnTo>
                  <a:pt x="3781192" y="1595539"/>
                </a:lnTo>
                <a:lnTo>
                  <a:pt x="3832372" y="1578086"/>
                </a:lnTo>
                <a:lnTo>
                  <a:pt x="3883241" y="1559739"/>
                </a:lnTo>
                <a:lnTo>
                  <a:pt x="3933729" y="1540400"/>
                </a:lnTo>
                <a:lnTo>
                  <a:pt x="3983768" y="1519974"/>
                </a:lnTo>
                <a:lnTo>
                  <a:pt x="4033288" y="1498363"/>
                </a:lnTo>
                <a:lnTo>
                  <a:pt x="4082220" y="1475471"/>
                </a:lnTo>
                <a:lnTo>
                  <a:pt x="4130496" y="1451202"/>
                </a:lnTo>
                <a:lnTo>
                  <a:pt x="4178045" y="1425457"/>
                </a:lnTo>
                <a:lnTo>
                  <a:pt x="4238566" y="1390601"/>
                </a:lnTo>
                <a:lnTo>
                  <a:pt x="4300091" y="1350725"/>
                </a:lnTo>
                <a:lnTo>
                  <a:pt x="4360751" y="1306001"/>
                </a:lnTo>
                <a:lnTo>
                  <a:pt x="4418675" y="1256598"/>
                </a:lnTo>
                <a:lnTo>
                  <a:pt x="4471992" y="1202687"/>
                </a:lnTo>
                <a:lnTo>
                  <a:pt x="4518831" y="1144439"/>
                </a:lnTo>
                <a:lnTo>
                  <a:pt x="4557323" y="1082024"/>
                </a:lnTo>
                <a:lnTo>
                  <a:pt x="4585596" y="1015612"/>
                </a:lnTo>
                <a:lnTo>
                  <a:pt x="4590330" y="998737"/>
                </a:lnTo>
                <a:lnTo>
                  <a:pt x="4576922" y="998737"/>
                </a:lnTo>
                <a:lnTo>
                  <a:pt x="4574187" y="1008936"/>
                </a:lnTo>
                <a:lnTo>
                  <a:pt x="4561069" y="1044278"/>
                </a:lnTo>
                <a:lnTo>
                  <a:pt x="4525877" y="1111441"/>
                </a:lnTo>
                <a:lnTo>
                  <a:pt x="4504310" y="1143260"/>
                </a:lnTo>
                <a:lnTo>
                  <a:pt x="4480435" y="1173905"/>
                </a:lnTo>
                <a:lnTo>
                  <a:pt x="4454505" y="1203374"/>
                </a:lnTo>
                <a:lnTo>
                  <a:pt x="4426777" y="1231667"/>
                </a:lnTo>
                <a:lnTo>
                  <a:pt x="4397502" y="1258783"/>
                </a:lnTo>
                <a:lnTo>
                  <a:pt x="4366936" y="1284723"/>
                </a:lnTo>
                <a:lnTo>
                  <a:pt x="4335333" y="1309486"/>
                </a:lnTo>
                <a:lnTo>
                  <a:pt x="4302947" y="1333072"/>
                </a:lnTo>
                <a:lnTo>
                  <a:pt x="4270031" y="1355480"/>
                </a:lnTo>
                <a:lnTo>
                  <a:pt x="4236841" y="1376710"/>
                </a:lnTo>
                <a:lnTo>
                  <a:pt x="4203631" y="1396762"/>
                </a:lnTo>
                <a:lnTo>
                  <a:pt x="4138165" y="1433328"/>
                </a:lnTo>
                <a:lnTo>
                  <a:pt x="4022107" y="1488488"/>
                </a:lnTo>
                <a:lnTo>
                  <a:pt x="3936748" y="1524290"/>
                </a:lnTo>
                <a:lnTo>
                  <a:pt x="3850413" y="1557346"/>
                </a:lnTo>
                <a:lnTo>
                  <a:pt x="3763174" y="1587757"/>
                </a:lnTo>
                <a:lnTo>
                  <a:pt x="3675101" y="1615622"/>
                </a:lnTo>
                <a:lnTo>
                  <a:pt x="3586267" y="1641041"/>
                </a:lnTo>
                <a:lnTo>
                  <a:pt x="3496743" y="1664112"/>
                </a:lnTo>
                <a:lnTo>
                  <a:pt x="3406602" y="1684937"/>
                </a:lnTo>
                <a:lnTo>
                  <a:pt x="3315913" y="1703613"/>
                </a:lnTo>
                <a:lnTo>
                  <a:pt x="3224750" y="1720242"/>
                </a:lnTo>
                <a:lnTo>
                  <a:pt x="3133184" y="1734922"/>
                </a:lnTo>
                <a:lnTo>
                  <a:pt x="3041286" y="1747753"/>
                </a:lnTo>
                <a:lnTo>
                  <a:pt x="2949128" y="1758835"/>
                </a:lnTo>
                <a:lnTo>
                  <a:pt x="2856782" y="1768267"/>
                </a:lnTo>
                <a:lnTo>
                  <a:pt x="2764319" y="1776148"/>
                </a:lnTo>
                <a:lnTo>
                  <a:pt x="2671812" y="1782579"/>
                </a:lnTo>
                <a:lnTo>
                  <a:pt x="2579331" y="1787659"/>
                </a:lnTo>
                <a:lnTo>
                  <a:pt x="2486948" y="1791488"/>
                </a:lnTo>
                <a:lnTo>
                  <a:pt x="2394735" y="1794165"/>
                </a:lnTo>
                <a:lnTo>
                  <a:pt x="2302763" y="1795789"/>
                </a:lnTo>
                <a:lnTo>
                  <a:pt x="2238135" y="1795217"/>
                </a:lnTo>
                <a:lnTo>
                  <a:pt x="2173464" y="1794005"/>
                </a:lnTo>
                <a:lnTo>
                  <a:pt x="2108767" y="1792134"/>
                </a:lnTo>
                <a:lnTo>
                  <a:pt x="2044059" y="1789586"/>
                </a:lnTo>
                <a:lnTo>
                  <a:pt x="1979357" y="1786341"/>
                </a:lnTo>
                <a:lnTo>
                  <a:pt x="1914676" y="1782381"/>
                </a:lnTo>
                <a:lnTo>
                  <a:pt x="1850033" y="1777685"/>
                </a:lnTo>
                <a:lnTo>
                  <a:pt x="1785444" y="1772236"/>
                </a:lnTo>
                <a:lnTo>
                  <a:pt x="1720923" y="1766013"/>
                </a:lnTo>
                <a:lnTo>
                  <a:pt x="1656487" y="1758999"/>
                </a:lnTo>
                <a:lnTo>
                  <a:pt x="1592153" y="1751174"/>
                </a:lnTo>
                <a:lnTo>
                  <a:pt x="1527936" y="1742518"/>
                </a:lnTo>
                <a:lnTo>
                  <a:pt x="1463851" y="1733014"/>
                </a:lnTo>
                <a:lnTo>
                  <a:pt x="1399915" y="1722641"/>
                </a:lnTo>
                <a:lnTo>
                  <a:pt x="1336144" y="1711381"/>
                </a:lnTo>
                <a:lnTo>
                  <a:pt x="1272554" y="1699214"/>
                </a:lnTo>
                <a:lnTo>
                  <a:pt x="1209160" y="1686122"/>
                </a:lnTo>
                <a:lnTo>
                  <a:pt x="1145979" y="1672086"/>
                </a:lnTo>
                <a:lnTo>
                  <a:pt x="1083026" y="1657086"/>
                </a:lnTo>
                <a:lnTo>
                  <a:pt x="1020317" y="1641103"/>
                </a:lnTo>
                <a:lnTo>
                  <a:pt x="967025" y="1626200"/>
                </a:lnTo>
                <a:lnTo>
                  <a:pt x="913714" y="1610551"/>
                </a:lnTo>
                <a:lnTo>
                  <a:pt x="860490" y="1594080"/>
                </a:lnTo>
                <a:lnTo>
                  <a:pt x="807456" y="1576706"/>
                </a:lnTo>
                <a:lnTo>
                  <a:pt x="754718" y="1558350"/>
                </a:lnTo>
                <a:lnTo>
                  <a:pt x="702379" y="1538934"/>
                </a:lnTo>
                <a:lnTo>
                  <a:pt x="650544" y="1518378"/>
                </a:lnTo>
                <a:lnTo>
                  <a:pt x="599318" y="1496603"/>
                </a:lnTo>
                <a:lnTo>
                  <a:pt x="548805" y="1473530"/>
                </a:lnTo>
                <a:lnTo>
                  <a:pt x="499109" y="1449079"/>
                </a:lnTo>
                <a:lnTo>
                  <a:pt x="437262" y="1417010"/>
                </a:lnTo>
                <a:lnTo>
                  <a:pt x="373154" y="1379880"/>
                </a:lnTo>
                <a:lnTo>
                  <a:pt x="340864" y="1359465"/>
                </a:lnTo>
                <a:lnTo>
                  <a:pt x="308742" y="1337841"/>
                </a:lnTo>
                <a:lnTo>
                  <a:pt x="277033" y="1315027"/>
                </a:lnTo>
                <a:lnTo>
                  <a:pt x="245982" y="1291042"/>
                </a:lnTo>
                <a:lnTo>
                  <a:pt x="215834" y="1265905"/>
                </a:lnTo>
                <a:lnTo>
                  <a:pt x="186832" y="1239634"/>
                </a:lnTo>
                <a:lnTo>
                  <a:pt x="159223" y="1212249"/>
                </a:lnTo>
                <a:lnTo>
                  <a:pt x="133249" y="1183768"/>
                </a:lnTo>
                <a:lnTo>
                  <a:pt x="109156" y="1154210"/>
                </a:lnTo>
                <a:lnTo>
                  <a:pt x="67591" y="1091938"/>
                </a:lnTo>
                <a:lnTo>
                  <a:pt x="36485" y="1025584"/>
                </a:lnTo>
                <a:lnTo>
                  <a:pt x="27950" y="998737"/>
                </a:lnTo>
                <a:lnTo>
                  <a:pt x="14575" y="998737"/>
                </a:lnTo>
                <a:lnTo>
                  <a:pt x="41825" y="1070431"/>
                </a:lnTo>
                <a:lnTo>
                  <a:pt x="60382" y="1105105"/>
                </a:lnTo>
                <a:lnTo>
                  <a:pt x="81733" y="1138553"/>
                </a:lnTo>
                <a:lnTo>
                  <a:pt x="105619" y="1170776"/>
                </a:lnTo>
                <a:lnTo>
                  <a:pt x="131777" y="1201773"/>
                </a:lnTo>
                <a:lnTo>
                  <a:pt x="159948" y="1231544"/>
                </a:lnTo>
                <a:lnTo>
                  <a:pt x="189871" y="1260089"/>
                </a:lnTo>
                <a:lnTo>
                  <a:pt x="221284" y="1287407"/>
                </a:lnTo>
                <a:lnTo>
                  <a:pt x="253928" y="1313499"/>
                </a:lnTo>
                <a:lnTo>
                  <a:pt x="287541" y="1338363"/>
                </a:lnTo>
                <a:lnTo>
                  <a:pt x="321862" y="1362000"/>
                </a:lnTo>
                <a:lnTo>
                  <a:pt x="356631" y="1384410"/>
                </a:lnTo>
                <a:lnTo>
                  <a:pt x="391587" y="1405592"/>
                </a:lnTo>
                <a:lnTo>
                  <a:pt x="426469" y="1425545"/>
                </a:lnTo>
                <a:lnTo>
                  <a:pt x="461017" y="1444271"/>
                </a:lnTo>
                <a:lnTo>
                  <a:pt x="494969" y="1461768"/>
                </a:lnTo>
                <a:lnTo>
                  <a:pt x="616941" y="1516911"/>
                </a:lnTo>
                <a:lnTo>
                  <a:pt x="706860" y="1552832"/>
                </a:lnTo>
                <a:lnTo>
                  <a:pt x="797751" y="1585898"/>
                </a:lnTo>
                <a:lnTo>
                  <a:pt x="889540" y="1616207"/>
                </a:lnTo>
                <a:lnTo>
                  <a:pt x="982154" y="1643860"/>
                </a:lnTo>
                <a:lnTo>
                  <a:pt x="1075521" y="1668954"/>
                </a:lnTo>
                <a:lnTo>
                  <a:pt x="1169568" y="1691590"/>
                </a:lnTo>
                <a:lnTo>
                  <a:pt x="1264222" y="1711866"/>
                </a:lnTo>
                <a:lnTo>
                  <a:pt x="1359409" y="1729881"/>
                </a:lnTo>
                <a:lnTo>
                  <a:pt x="1455058" y="1745736"/>
                </a:lnTo>
                <a:lnTo>
                  <a:pt x="1551094" y="1759528"/>
                </a:lnTo>
                <a:lnTo>
                  <a:pt x="1647447" y="1771357"/>
                </a:lnTo>
                <a:lnTo>
                  <a:pt x="1744041" y="1781322"/>
                </a:lnTo>
                <a:lnTo>
                  <a:pt x="1840806" y="1789522"/>
                </a:lnTo>
                <a:lnTo>
                  <a:pt x="1937667" y="1796057"/>
                </a:lnTo>
                <a:lnTo>
                  <a:pt x="2034552" y="1801026"/>
                </a:lnTo>
                <a:lnTo>
                  <a:pt x="2131388" y="1804527"/>
                </a:lnTo>
                <a:lnTo>
                  <a:pt x="2228102" y="1806661"/>
                </a:lnTo>
                <a:lnTo>
                  <a:pt x="2324622" y="1807525"/>
                </a:lnTo>
                <a:lnTo>
                  <a:pt x="2420873" y="1807219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1239" y="3152663"/>
            <a:ext cx="1113212" cy="592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14452" y="3814259"/>
            <a:ext cx="1173479" cy="52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11935" y="2981868"/>
            <a:ext cx="1077191" cy="4740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37266" y="3483461"/>
            <a:ext cx="1095202" cy="383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5637" y="3859306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4825745"/>
                </a:moveTo>
                <a:lnTo>
                  <a:pt x="9013698" y="3846575"/>
                </a:lnTo>
                <a:lnTo>
                  <a:pt x="0" y="3846576"/>
                </a:lnTo>
                <a:lnTo>
                  <a:pt x="0" y="4825746"/>
                </a:lnTo>
                <a:lnTo>
                  <a:pt x="9013698" y="482574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14452" y="3811568"/>
            <a:ext cx="1173479" cy="8505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3094" y="3869392"/>
            <a:ext cx="1225434" cy="8578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37266" y="3845745"/>
            <a:ext cx="1095202" cy="3752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4055" y="3869392"/>
            <a:ext cx="1130531" cy="8135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5637" y="4723278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5804916"/>
                </a:moveTo>
                <a:lnTo>
                  <a:pt x="9013698" y="4825745"/>
                </a:lnTo>
                <a:lnTo>
                  <a:pt x="0" y="4825746"/>
                </a:lnTo>
                <a:lnTo>
                  <a:pt x="0" y="5804916"/>
                </a:lnTo>
                <a:lnTo>
                  <a:pt x="9013698" y="58049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3094" y="4716291"/>
            <a:ext cx="1225434" cy="124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5637" y="5587253"/>
            <a:ext cx="8312727" cy="867335"/>
          </a:xfrm>
          <a:custGeom>
            <a:avLst/>
            <a:gdLst/>
            <a:ahLst/>
            <a:cxnLst/>
            <a:rect l="l" t="t" r="r" b="b"/>
            <a:pathLst>
              <a:path w="9144000" h="982980">
                <a:moveTo>
                  <a:pt x="9144000" y="0"/>
                </a:move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lnTo>
                  <a:pt x="914400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8710798" y="6692313"/>
                </a:moveTo>
                <a:lnTo>
                  <a:pt x="8763007" y="6683812"/>
                </a:lnTo>
                <a:lnTo>
                  <a:pt x="8812137" y="6667464"/>
                </a:lnTo>
                <a:lnTo>
                  <a:pt x="8857506" y="6643949"/>
                </a:lnTo>
                <a:lnTo>
                  <a:pt x="8898433" y="6613948"/>
                </a:lnTo>
                <a:lnTo>
                  <a:pt x="8934238" y="6578143"/>
                </a:lnTo>
                <a:lnTo>
                  <a:pt x="8964239" y="6537216"/>
                </a:lnTo>
                <a:lnTo>
                  <a:pt x="8987754" y="6491847"/>
                </a:lnTo>
                <a:lnTo>
                  <a:pt x="9004102" y="6442717"/>
                </a:lnTo>
                <a:lnTo>
                  <a:pt x="9012603" y="6390508"/>
                </a:lnTo>
                <a:lnTo>
                  <a:pt x="9013698" y="6363462"/>
                </a:lnTo>
                <a:lnTo>
                  <a:pt x="9013698" y="5804916"/>
                </a:lnTo>
                <a:lnTo>
                  <a:pt x="0" y="5804916"/>
                </a:lnTo>
                <a:lnTo>
                  <a:pt x="0" y="6363462"/>
                </a:lnTo>
                <a:lnTo>
                  <a:pt x="4321" y="6416955"/>
                </a:lnTo>
                <a:lnTo>
                  <a:pt x="16831" y="6467709"/>
                </a:lnTo>
                <a:lnTo>
                  <a:pt x="36848" y="6515044"/>
                </a:lnTo>
                <a:lnTo>
                  <a:pt x="63691" y="6558277"/>
                </a:lnTo>
                <a:lnTo>
                  <a:pt x="96678" y="6596729"/>
                </a:lnTo>
                <a:lnTo>
                  <a:pt x="135130" y="6629716"/>
                </a:lnTo>
                <a:lnTo>
                  <a:pt x="178363" y="6656559"/>
                </a:lnTo>
                <a:lnTo>
                  <a:pt x="225698" y="6676576"/>
                </a:lnTo>
                <a:lnTo>
                  <a:pt x="276452" y="6689086"/>
                </a:lnTo>
                <a:lnTo>
                  <a:pt x="329946" y="6693408"/>
                </a:lnTo>
                <a:lnTo>
                  <a:pt x="8683752" y="6693408"/>
                </a:lnTo>
                <a:lnTo>
                  <a:pt x="8710798" y="669231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7399" y="514335"/>
            <a:ext cx="5181600" cy="560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4485"/>
              </a:lnSpc>
              <a:spcBef>
                <a:spcPts val="225"/>
              </a:spcBef>
            </a:pPr>
            <a:r>
              <a:rPr lang="en-US" sz="4300" i="1" spc="4" dirty="0">
                <a:solidFill>
                  <a:srgbClr val="BF0000"/>
                </a:solidFill>
                <a:latin typeface="Franklin Gothic Medium" panose="020B0603020102020204"/>
                <a:cs typeface="Franklin Gothic Medium" panose="020B0603020102020204"/>
              </a:rPr>
              <a:t>Computer 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5637" y="1267386"/>
            <a:ext cx="8312727" cy="863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8" name="object 18"/>
          <p:cNvSpPr txBox="1"/>
          <p:nvPr/>
        </p:nvSpPr>
        <p:spPr>
          <a:xfrm>
            <a:off x="415637" y="2131359"/>
            <a:ext cx="8312727" cy="249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415638" y="2380803"/>
            <a:ext cx="4939145" cy="220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5354783" y="2380802"/>
            <a:ext cx="695497" cy="614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090" marR="213995" algn="ctr">
              <a:lnSpc>
                <a:spcPts val="2150"/>
              </a:lnSpc>
              <a:spcBef>
                <a:spcPts val="105"/>
              </a:spcBef>
            </a:pPr>
            <a:r>
              <a:rPr sz="3800" baseline="3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12090" marR="213995" algn="ctr">
              <a:lnSpc>
                <a:spcPts val="2645"/>
              </a:lnSpc>
              <a:spcBef>
                <a:spcPts val="150"/>
              </a:spcBef>
            </a:pPr>
            <a:r>
              <a:rPr sz="3800" baseline="-5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0280" y="2380802"/>
            <a:ext cx="2678084" cy="614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2667001" y="2601335"/>
            <a:ext cx="1922318" cy="393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ts val="3155"/>
              </a:lnSpc>
              <a:spcBef>
                <a:spcPts val="155"/>
              </a:spcBef>
            </a:pPr>
            <a:r>
              <a:rPr sz="5400" spc="4" baseline="-9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5400" spc="-35" baseline="-9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5400" baseline="-9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ocess</a:t>
            </a:r>
            <a:r>
              <a:rPr sz="5400" spc="-4" baseline="-9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5400" baseline="-9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9318" y="2601335"/>
            <a:ext cx="765464" cy="393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415636" y="2995331"/>
            <a:ext cx="2364278" cy="15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779916" y="2995331"/>
            <a:ext cx="1809403" cy="15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4589318" y="2995331"/>
            <a:ext cx="765464" cy="15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5354783" y="2995332"/>
            <a:ext cx="695497" cy="37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10">
              <a:lnSpc>
                <a:spcPts val="2655"/>
              </a:lnSpc>
              <a:spcBef>
                <a:spcPts val="500"/>
              </a:spcBef>
            </a:pPr>
            <a:r>
              <a:rPr sz="3800" baseline="-5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0280" y="2995332"/>
            <a:ext cx="2678084" cy="37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415638" y="3152664"/>
            <a:ext cx="4939145" cy="220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15637" y="3859307"/>
            <a:ext cx="8312727" cy="863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15637" y="4723278"/>
            <a:ext cx="8312727" cy="1677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0705">
              <a:lnSpc>
                <a:spcPts val="3695"/>
              </a:lnSpc>
              <a:spcBef>
                <a:spcPts val="185"/>
              </a:spcBef>
              <a:buFont typeface="Wingdings" panose="05000000000000000000" pitchFamily="2" charset="2"/>
              <a:buChar char="§"/>
            </a:pPr>
            <a:r>
              <a:rPr sz="3300" dirty="0" smtClean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3300" spc="-26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 smtClean="0">
                <a:latin typeface="Times New Roman" panose="02020603050405020304"/>
                <a:cs typeface="Times New Roman" panose="02020603050405020304"/>
              </a:rPr>
              <a:t>Systems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  <a:p>
            <a:pPr marL="847725">
              <a:lnSpc>
                <a:spcPts val="3220"/>
              </a:lnSpc>
              <a:buFont typeface="Arial" panose="020B0604020202020204" pitchFamily="34" charset="0"/>
              <a:buChar char="•"/>
            </a:pPr>
            <a:r>
              <a:rPr sz="4000" spc="320" baseline="-3000" dirty="0" smtClean="0">
                <a:solidFill>
                  <a:srgbClr val="9A2D1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Inte</a:t>
            </a:r>
            <a:r>
              <a:rPr sz="4700" spc="93" baseline="-200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nal</a:t>
            </a:r>
            <a:r>
              <a:rPr sz="4700" spc="-289" baseline="-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00" spc="-4" baseline="-200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700" spc="-28" baseline="-200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ocessor</a:t>
            </a:r>
            <a:r>
              <a:rPr sz="4700" spc="55" baseline="-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700" spc="250" baseline="-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memo</a:t>
            </a:r>
            <a:r>
              <a:rPr sz="4700" spc="28" baseline="-200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4700" spc="266" baseline="-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00" spc="-4" baseline="-2000" dirty="0" smtClean="0">
                <a:latin typeface="Times New Roman" panose="02020603050405020304"/>
                <a:cs typeface="Times New Roman" panose="02020603050405020304"/>
              </a:rPr>
              <a:t>(RAM</a:t>
            </a:r>
            <a:r>
              <a:rPr sz="4700" baseline="-2000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700" spc="-109" baseline="-2000" dirty="0" smtClean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4700" spc="-109" baseline="-2000" dirty="0" smtClean="0">
              <a:latin typeface="Times New Roman" panose="02020603050405020304"/>
              <a:cs typeface="Times New Roman" panose="02020603050405020304"/>
            </a:endParaRPr>
          </a:p>
          <a:p>
            <a:pPr marL="847725">
              <a:lnSpc>
                <a:spcPts val="3220"/>
              </a:lnSpc>
              <a:buFont typeface="Arial" panose="020B0604020202020204" pitchFamily="34" charset="0"/>
              <a:buChar char="•"/>
            </a:pPr>
            <a:r>
              <a:rPr lang="en-US" sz="3100" spc="-109" dirty="0" smtClean="0">
                <a:latin typeface="Times New Roman" panose="02020603050405020304"/>
                <a:cs typeface="Times New Roman" panose="02020603050405020304"/>
              </a:rPr>
              <a:t>  P</a:t>
            </a:r>
            <a:r>
              <a:rPr lang="en-US" sz="31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100" spc="6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en-US" sz="31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pheral</a:t>
            </a:r>
            <a:r>
              <a:rPr lang="en-US" sz="3100" spc="47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(Disk,</a:t>
            </a:r>
            <a:r>
              <a:rPr lang="en-US" sz="3100" spc="-27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Displ</a:t>
            </a:r>
            <a:r>
              <a:rPr lang="en-US" sz="3100" spc="-112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3100" spc="-31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3100" spc="-43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100" spc="-93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udi</a:t>
            </a:r>
            <a:r>
              <a:rPr lang="en-US" sz="3100" spc="-62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3100" spc="-2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100" dirty="0" smtClean="0">
                <a:latin typeface="Times New Roman" panose="02020603050405020304"/>
                <a:cs typeface="Times New Roman" panose="02020603050405020304"/>
              </a:rPr>
              <a:t>Eth,..)</a:t>
            </a:r>
          </a:p>
          <a:p>
            <a:pPr marL="847725">
              <a:lnSpc>
                <a:spcPts val="3220"/>
              </a:lnSpc>
              <a:buFont typeface="Arial" panose="020B0604020202020204" pitchFamily="34" charset="0"/>
              <a:buChar char="•"/>
            </a:pPr>
            <a:endParaRPr sz="31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 txBox="1"/>
          <p:nvPr/>
        </p:nvSpPr>
        <p:spPr>
          <a:xfrm>
            <a:off x="2801389" y="732404"/>
            <a:ext cx="1060002" cy="542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6890">
              <a:lnSpc>
                <a:spcPts val="4345"/>
              </a:lnSpc>
              <a:spcBef>
                <a:spcPts val="215"/>
              </a:spcBef>
            </a:pPr>
            <a:r>
              <a:rPr sz="4300" i="1" spc="4" dirty="0" smtClean="0">
                <a:solidFill>
                  <a:srgbClr val="BF0000"/>
                </a:solidFill>
                <a:latin typeface="Franklin Gothic Medium" panose="020B0603020102020204"/>
                <a:cs typeface="Franklin Gothic Medium" panose="020B0603020102020204"/>
              </a:rPr>
              <a:t>I</a:t>
            </a:r>
            <a:endParaRPr sz="43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25091" y="1220992"/>
            <a:ext cx="2839489" cy="0"/>
          </a:xfrm>
          <a:custGeom>
            <a:avLst/>
            <a:gdLst/>
            <a:ahLst/>
            <a:cxnLst/>
            <a:rect l="l" t="t" r="r" b="b"/>
            <a:pathLst>
              <a:path w="3123438">
                <a:moveTo>
                  <a:pt x="3123438" y="0"/>
                </a:moveTo>
                <a:lnTo>
                  <a:pt x="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1389" y="943983"/>
            <a:ext cx="681643" cy="330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7637" y="941293"/>
            <a:ext cx="1077883" cy="333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637" y="1267384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1888235"/>
                </a:moveTo>
                <a:lnTo>
                  <a:pt x="9013698" y="909065"/>
                </a:lnTo>
                <a:lnTo>
                  <a:pt x="0" y="909066"/>
                </a:lnTo>
                <a:lnTo>
                  <a:pt x="0" y="1888236"/>
                </a:lnTo>
                <a:lnTo>
                  <a:pt x="9013698" y="188823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1162" y="2024454"/>
            <a:ext cx="695498" cy="106903"/>
          </a:xfrm>
          <a:custGeom>
            <a:avLst/>
            <a:gdLst/>
            <a:ahLst/>
            <a:cxnLst/>
            <a:rect l="l" t="t" r="r" b="b"/>
            <a:pathLst>
              <a:path w="765048" h="121157">
                <a:moveTo>
                  <a:pt x="765048" y="121157"/>
                </a:moveTo>
                <a:lnTo>
                  <a:pt x="765048" y="0"/>
                </a:lnTo>
                <a:lnTo>
                  <a:pt x="0" y="0"/>
                </a:lnTo>
                <a:lnTo>
                  <a:pt x="0" y="121157"/>
                </a:lnTo>
                <a:lnTo>
                  <a:pt x="765048" y="121157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65620" y="2018404"/>
            <a:ext cx="707274" cy="1003822"/>
          </a:xfrm>
          <a:custGeom>
            <a:avLst/>
            <a:gdLst/>
            <a:ahLst/>
            <a:cxnLst/>
            <a:rect l="l" t="t" r="r" b="b"/>
            <a:pathLst>
              <a:path w="778001" h="1137665">
                <a:moveTo>
                  <a:pt x="5468" y="128015"/>
                </a:moveTo>
                <a:lnTo>
                  <a:pt x="6096" y="12953"/>
                </a:lnTo>
                <a:lnTo>
                  <a:pt x="765048" y="12954"/>
                </a:lnTo>
                <a:lnTo>
                  <a:pt x="765048" y="128015"/>
                </a:lnTo>
                <a:lnTo>
                  <a:pt x="771144" y="128015"/>
                </a:lnTo>
                <a:lnTo>
                  <a:pt x="771144" y="12953"/>
                </a:lnTo>
                <a:lnTo>
                  <a:pt x="765048" y="6857"/>
                </a:lnTo>
                <a:lnTo>
                  <a:pt x="778001" y="6857"/>
                </a:lnTo>
                <a:lnTo>
                  <a:pt x="778001" y="3047"/>
                </a:lnTo>
                <a:lnTo>
                  <a:pt x="774953" y="0"/>
                </a:lnTo>
                <a:lnTo>
                  <a:pt x="2286" y="0"/>
                </a:lnTo>
                <a:lnTo>
                  <a:pt x="0" y="3047"/>
                </a:lnTo>
                <a:lnTo>
                  <a:pt x="0" y="128015"/>
                </a:lnTo>
                <a:lnTo>
                  <a:pt x="5468" y="128015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5620" y="2029834"/>
            <a:ext cx="695498" cy="987014"/>
          </a:xfrm>
          <a:custGeom>
            <a:avLst/>
            <a:gdLst/>
            <a:ahLst/>
            <a:cxnLst/>
            <a:rect l="l" t="t" r="r" b="b"/>
            <a:pathLst>
              <a:path w="765048" h="1118616">
                <a:moveTo>
                  <a:pt x="12192" y="115061"/>
                </a:moveTo>
                <a:lnTo>
                  <a:pt x="12192" y="0"/>
                </a:lnTo>
                <a:lnTo>
                  <a:pt x="6096" y="0"/>
                </a:lnTo>
                <a:lnTo>
                  <a:pt x="5468" y="115061"/>
                </a:lnTo>
                <a:lnTo>
                  <a:pt x="12192" y="115061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6704" y="2024454"/>
            <a:ext cx="696190" cy="992393"/>
          </a:xfrm>
          <a:custGeom>
            <a:avLst/>
            <a:gdLst/>
            <a:ahLst/>
            <a:cxnLst/>
            <a:rect l="l" t="t" r="r" b="b"/>
            <a:pathLst>
              <a:path w="765809" h="1124712">
                <a:moveTo>
                  <a:pt x="765809" y="121157"/>
                </a:moveTo>
                <a:lnTo>
                  <a:pt x="765809" y="0"/>
                </a:lnTo>
                <a:lnTo>
                  <a:pt x="752855" y="0"/>
                </a:lnTo>
                <a:lnTo>
                  <a:pt x="758951" y="6095"/>
                </a:lnTo>
                <a:lnTo>
                  <a:pt x="758951" y="121157"/>
                </a:lnTo>
                <a:lnTo>
                  <a:pt x="765809" y="12115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2277" y="1755455"/>
            <a:ext cx="2009825" cy="22512"/>
          </a:xfrm>
          <a:custGeom>
            <a:avLst/>
            <a:gdLst/>
            <a:ahLst/>
            <a:cxnLst/>
            <a:rect l="l" t="t" r="r" b="b"/>
            <a:pathLst>
              <a:path w="2210808" h="25514">
                <a:moveTo>
                  <a:pt x="2210808" y="0"/>
                </a:moveTo>
                <a:lnTo>
                  <a:pt x="1878877" y="1084"/>
                </a:lnTo>
                <a:lnTo>
                  <a:pt x="1817597" y="5909"/>
                </a:lnTo>
                <a:lnTo>
                  <a:pt x="1756330" y="11440"/>
                </a:lnTo>
                <a:lnTo>
                  <a:pt x="1933731" y="11243"/>
                </a:lnTo>
                <a:lnTo>
                  <a:pt x="2026219" y="6252"/>
                </a:lnTo>
                <a:lnTo>
                  <a:pt x="2118603" y="2537"/>
                </a:lnTo>
                <a:lnTo>
                  <a:pt x="2210808" y="0"/>
                </a:lnTo>
                <a:close/>
              </a:path>
              <a:path w="2210808" h="25514">
                <a:moveTo>
                  <a:pt x="1695098" y="17690"/>
                </a:moveTo>
                <a:lnTo>
                  <a:pt x="1633925" y="24670"/>
                </a:lnTo>
                <a:lnTo>
                  <a:pt x="1572834" y="32394"/>
                </a:lnTo>
                <a:lnTo>
                  <a:pt x="1511849" y="40872"/>
                </a:lnTo>
                <a:lnTo>
                  <a:pt x="1450992" y="50119"/>
                </a:lnTo>
                <a:lnTo>
                  <a:pt x="1390287" y="60146"/>
                </a:lnTo>
                <a:lnTo>
                  <a:pt x="1329757" y="70966"/>
                </a:lnTo>
                <a:lnTo>
                  <a:pt x="1269425" y="82591"/>
                </a:lnTo>
                <a:lnTo>
                  <a:pt x="1209314" y="95034"/>
                </a:lnTo>
                <a:lnTo>
                  <a:pt x="1149448" y="108307"/>
                </a:lnTo>
                <a:lnTo>
                  <a:pt x="1089850" y="122421"/>
                </a:lnTo>
                <a:lnTo>
                  <a:pt x="1030543" y="137391"/>
                </a:lnTo>
                <a:lnTo>
                  <a:pt x="971550" y="153228"/>
                </a:lnTo>
                <a:lnTo>
                  <a:pt x="919016" y="168466"/>
                </a:lnTo>
                <a:lnTo>
                  <a:pt x="866534" y="184571"/>
                </a:lnTo>
                <a:lnTo>
                  <a:pt x="814194" y="201593"/>
                </a:lnTo>
                <a:lnTo>
                  <a:pt x="762088" y="219581"/>
                </a:lnTo>
                <a:lnTo>
                  <a:pt x="710307" y="238586"/>
                </a:lnTo>
                <a:lnTo>
                  <a:pt x="658944" y="258656"/>
                </a:lnTo>
                <a:lnTo>
                  <a:pt x="608088" y="279842"/>
                </a:lnTo>
                <a:lnTo>
                  <a:pt x="557832" y="302192"/>
                </a:lnTo>
                <a:lnTo>
                  <a:pt x="508268" y="325757"/>
                </a:lnTo>
                <a:lnTo>
                  <a:pt x="459486" y="350586"/>
                </a:lnTo>
                <a:lnTo>
                  <a:pt x="397212" y="385133"/>
                </a:lnTo>
                <a:lnTo>
                  <a:pt x="333685" y="424253"/>
                </a:lnTo>
                <a:lnTo>
                  <a:pt x="302023" y="445520"/>
                </a:lnTo>
                <a:lnTo>
                  <a:pt x="270734" y="467918"/>
                </a:lnTo>
                <a:lnTo>
                  <a:pt x="240047" y="491446"/>
                </a:lnTo>
                <a:lnTo>
                  <a:pt x="210191" y="516100"/>
                </a:lnTo>
                <a:lnTo>
                  <a:pt x="181394" y="541876"/>
                </a:lnTo>
                <a:lnTo>
                  <a:pt x="153885" y="568770"/>
                </a:lnTo>
                <a:lnTo>
                  <a:pt x="127894" y="596780"/>
                </a:lnTo>
                <a:lnTo>
                  <a:pt x="81378" y="656130"/>
                </a:lnTo>
                <a:lnTo>
                  <a:pt x="43676" y="719898"/>
                </a:lnTo>
                <a:lnTo>
                  <a:pt x="16620" y="788056"/>
                </a:lnTo>
                <a:lnTo>
                  <a:pt x="2039" y="860577"/>
                </a:lnTo>
                <a:lnTo>
                  <a:pt x="0" y="898464"/>
                </a:lnTo>
                <a:lnTo>
                  <a:pt x="762" y="922086"/>
                </a:lnTo>
                <a:lnTo>
                  <a:pt x="5821" y="961909"/>
                </a:lnTo>
                <a:lnTo>
                  <a:pt x="14634" y="1000429"/>
                </a:lnTo>
                <a:lnTo>
                  <a:pt x="26949" y="1037655"/>
                </a:lnTo>
                <a:lnTo>
                  <a:pt x="42513" y="1073596"/>
                </a:lnTo>
                <a:lnTo>
                  <a:pt x="61075" y="1108258"/>
                </a:lnTo>
                <a:lnTo>
                  <a:pt x="82383" y="1141652"/>
                </a:lnTo>
                <a:lnTo>
                  <a:pt x="106186" y="1173785"/>
                </a:lnTo>
                <a:lnTo>
                  <a:pt x="132231" y="1204666"/>
                </a:lnTo>
                <a:lnTo>
                  <a:pt x="160267" y="1234303"/>
                </a:lnTo>
                <a:lnTo>
                  <a:pt x="190042" y="1262704"/>
                </a:lnTo>
                <a:lnTo>
                  <a:pt x="221305" y="1289879"/>
                </a:lnTo>
                <a:lnTo>
                  <a:pt x="253803" y="1315835"/>
                </a:lnTo>
                <a:lnTo>
                  <a:pt x="287286" y="1340582"/>
                </a:lnTo>
                <a:lnTo>
                  <a:pt x="321500" y="1364126"/>
                </a:lnTo>
                <a:lnTo>
                  <a:pt x="356195" y="1386478"/>
                </a:lnTo>
                <a:lnTo>
                  <a:pt x="391119" y="1407644"/>
                </a:lnTo>
                <a:lnTo>
                  <a:pt x="426019" y="1427635"/>
                </a:lnTo>
                <a:lnTo>
                  <a:pt x="460645" y="1446457"/>
                </a:lnTo>
                <a:lnTo>
                  <a:pt x="494745" y="1464120"/>
                </a:lnTo>
                <a:lnTo>
                  <a:pt x="554010" y="1492686"/>
                </a:lnTo>
                <a:lnTo>
                  <a:pt x="606155" y="1515794"/>
                </a:lnTo>
                <a:lnTo>
                  <a:pt x="658646" y="1537626"/>
                </a:lnTo>
                <a:lnTo>
                  <a:pt x="711485" y="1558256"/>
                </a:lnTo>
                <a:lnTo>
                  <a:pt x="764678" y="1577757"/>
                </a:lnTo>
                <a:lnTo>
                  <a:pt x="818228" y="1596202"/>
                </a:lnTo>
                <a:lnTo>
                  <a:pt x="872141" y="1613662"/>
                </a:lnTo>
                <a:lnTo>
                  <a:pt x="926421" y="1630213"/>
                </a:lnTo>
                <a:lnTo>
                  <a:pt x="981071" y="1645926"/>
                </a:lnTo>
                <a:lnTo>
                  <a:pt x="1036097" y="1660874"/>
                </a:lnTo>
                <a:lnTo>
                  <a:pt x="1130305" y="1684128"/>
                </a:lnTo>
                <a:lnTo>
                  <a:pt x="1197078" y="1699113"/>
                </a:lnTo>
                <a:lnTo>
                  <a:pt x="1264058" y="1713061"/>
                </a:lnTo>
                <a:lnTo>
                  <a:pt x="1331229" y="1725988"/>
                </a:lnTo>
                <a:lnTo>
                  <a:pt x="1398580" y="1737916"/>
                </a:lnTo>
                <a:lnTo>
                  <a:pt x="1466095" y="1748862"/>
                </a:lnTo>
                <a:lnTo>
                  <a:pt x="1533761" y="1758846"/>
                </a:lnTo>
                <a:lnTo>
                  <a:pt x="1601564" y="1767887"/>
                </a:lnTo>
                <a:lnTo>
                  <a:pt x="1669490" y="1776004"/>
                </a:lnTo>
                <a:lnTo>
                  <a:pt x="1737526" y="1783217"/>
                </a:lnTo>
                <a:lnTo>
                  <a:pt x="1805658" y="1789545"/>
                </a:lnTo>
                <a:lnTo>
                  <a:pt x="1873871" y="1795006"/>
                </a:lnTo>
                <a:lnTo>
                  <a:pt x="1942153" y="1799620"/>
                </a:lnTo>
                <a:lnTo>
                  <a:pt x="2010489" y="1803407"/>
                </a:lnTo>
                <a:lnTo>
                  <a:pt x="2078866" y="1806385"/>
                </a:lnTo>
                <a:lnTo>
                  <a:pt x="2147269" y="1808573"/>
                </a:lnTo>
                <a:lnTo>
                  <a:pt x="2215685" y="1809991"/>
                </a:lnTo>
                <a:lnTo>
                  <a:pt x="2284101" y="1810658"/>
                </a:lnTo>
                <a:lnTo>
                  <a:pt x="2352501" y="1810593"/>
                </a:lnTo>
                <a:lnTo>
                  <a:pt x="2420874" y="1809816"/>
                </a:lnTo>
                <a:lnTo>
                  <a:pt x="2484478" y="1808012"/>
                </a:lnTo>
                <a:lnTo>
                  <a:pt x="2548089" y="1805584"/>
                </a:lnTo>
                <a:lnTo>
                  <a:pt x="2611693" y="1802510"/>
                </a:lnTo>
                <a:lnTo>
                  <a:pt x="2675275" y="1798770"/>
                </a:lnTo>
                <a:lnTo>
                  <a:pt x="2738822" y="1794341"/>
                </a:lnTo>
                <a:lnTo>
                  <a:pt x="2802319" y="1789203"/>
                </a:lnTo>
                <a:lnTo>
                  <a:pt x="2865753" y="1783333"/>
                </a:lnTo>
                <a:lnTo>
                  <a:pt x="2929108" y="1776711"/>
                </a:lnTo>
                <a:lnTo>
                  <a:pt x="2992372" y="1769315"/>
                </a:lnTo>
                <a:lnTo>
                  <a:pt x="3055529" y="1761124"/>
                </a:lnTo>
                <a:lnTo>
                  <a:pt x="3118566" y="1752116"/>
                </a:lnTo>
                <a:lnTo>
                  <a:pt x="3181470" y="1742269"/>
                </a:lnTo>
                <a:lnTo>
                  <a:pt x="3244224" y="1731563"/>
                </a:lnTo>
                <a:lnTo>
                  <a:pt x="3306817" y="1719975"/>
                </a:lnTo>
                <a:lnTo>
                  <a:pt x="3369233" y="1707485"/>
                </a:lnTo>
                <a:lnTo>
                  <a:pt x="3431459" y="1694071"/>
                </a:lnTo>
                <a:lnTo>
                  <a:pt x="3493480" y="1679711"/>
                </a:lnTo>
                <a:lnTo>
                  <a:pt x="3555282" y="1664385"/>
                </a:lnTo>
                <a:lnTo>
                  <a:pt x="3616851" y="1648070"/>
                </a:lnTo>
                <a:lnTo>
                  <a:pt x="3678174" y="1630746"/>
                </a:lnTo>
                <a:lnTo>
                  <a:pt x="3729892" y="1614867"/>
                </a:lnTo>
                <a:lnTo>
                  <a:pt x="3781387" y="1598205"/>
                </a:lnTo>
                <a:lnTo>
                  <a:pt x="3832605" y="1580687"/>
                </a:lnTo>
                <a:lnTo>
                  <a:pt x="3883491" y="1562242"/>
                </a:lnTo>
                <a:lnTo>
                  <a:pt x="3933991" y="1542797"/>
                </a:lnTo>
                <a:lnTo>
                  <a:pt x="3984051" y="1522280"/>
                </a:lnTo>
                <a:lnTo>
                  <a:pt x="4033617" y="1500619"/>
                </a:lnTo>
                <a:lnTo>
                  <a:pt x="4082635" y="1477742"/>
                </a:lnTo>
                <a:lnTo>
                  <a:pt x="4131049" y="1453578"/>
                </a:lnTo>
                <a:lnTo>
                  <a:pt x="4178807" y="1428054"/>
                </a:lnTo>
                <a:lnTo>
                  <a:pt x="4239637" y="1392665"/>
                </a:lnTo>
                <a:lnTo>
                  <a:pt x="4301215" y="1352606"/>
                </a:lnTo>
                <a:lnTo>
                  <a:pt x="4361742" y="1307960"/>
                </a:lnTo>
                <a:lnTo>
                  <a:pt x="4419417" y="1258812"/>
                </a:lnTo>
                <a:lnTo>
                  <a:pt x="4472439" y="1205245"/>
                </a:lnTo>
                <a:lnTo>
                  <a:pt x="4519010" y="1147344"/>
                </a:lnTo>
                <a:lnTo>
                  <a:pt x="4557328" y="1085193"/>
                </a:lnTo>
                <a:lnTo>
                  <a:pt x="4585594" y="1018876"/>
                </a:lnTo>
                <a:lnTo>
                  <a:pt x="4602006" y="948476"/>
                </a:lnTo>
                <a:lnTo>
                  <a:pt x="4605205" y="911773"/>
                </a:lnTo>
                <a:lnTo>
                  <a:pt x="4604766" y="874080"/>
                </a:lnTo>
                <a:lnTo>
                  <a:pt x="4599829" y="834648"/>
                </a:lnTo>
                <a:lnTo>
                  <a:pt x="4591091" y="796412"/>
                </a:lnTo>
                <a:lnTo>
                  <a:pt x="4578808" y="759375"/>
                </a:lnTo>
                <a:lnTo>
                  <a:pt x="4563238" y="723539"/>
                </a:lnTo>
                <a:lnTo>
                  <a:pt x="4544640" y="688908"/>
                </a:lnTo>
                <a:lnTo>
                  <a:pt x="4523269" y="655486"/>
                </a:lnTo>
                <a:lnTo>
                  <a:pt x="4499386" y="623275"/>
                </a:lnTo>
                <a:lnTo>
                  <a:pt x="4473247" y="592280"/>
                </a:lnTo>
                <a:lnTo>
                  <a:pt x="4445110" y="562503"/>
                </a:lnTo>
                <a:lnTo>
                  <a:pt x="4415232" y="533947"/>
                </a:lnTo>
                <a:lnTo>
                  <a:pt x="4383873" y="506616"/>
                </a:lnTo>
                <a:lnTo>
                  <a:pt x="4351288" y="480513"/>
                </a:lnTo>
                <a:lnTo>
                  <a:pt x="4317737" y="455641"/>
                </a:lnTo>
                <a:lnTo>
                  <a:pt x="4283477" y="432004"/>
                </a:lnTo>
                <a:lnTo>
                  <a:pt x="4248766" y="409606"/>
                </a:lnTo>
                <a:lnTo>
                  <a:pt x="4213861" y="388448"/>
                </a:lnTo>
                <a:lnTo>
                  <a:pt x="4179020" y="368535"/>
                </a:lnTo>
                <a:lnTo>
                  <a:pt x="4144501" y="349870"/>
                </a:lnTo>
                <a:lnTo>
                  <a:pt x="4110563" y="332455"/>
                </a:lnTo>
                <a:lnTo>
                  <a:pt x="4052016" y="304256"/>
                </a:lnTo>
                <a:lnTo>
                  <a:pt x="4000437" y="281112"/>
                </a:lnTo>
                <a:lnTo>
                  <a:pt x="3948046" y="259178"/>
                </a:lnTo>
                <a:lnTo>
                  <a:pt x="3894966" y="238410"/>
                </a:lnTo>
                <a:lnTo>
                  <a:pt x="3841323" y="218764"/>
                </a:lnTo>
                <a:lnTo>
                  <a:pt x="3787240" y="200198"/>
                </a:lnTo>
                <a:lnTo>
                  <a:pt x="3732843" y="182668"/>
                </a:lnTo>
                <a:lnTo>
                  <a:pt x="3678256" y="166130"/>
                </a:lnTo>
                <a:lnTo>
                  <a:pt x="3623604" y="150542"/>
                </a:lnTo>
                <a:lnTo>
                  <a:pt x="3569011" y="135859"/>
                </a:lnTo>
                <a:lnTo>
                  <a:pt x="3475477" y="112817"/>
                </a:lnTo>
                <a:lnTo>
                  <a:pt x="3408879" y="97824"/>
                </a:lnTo>
                <a:lnTo>
                  <a:pt x="3342004" y="83850"/>
                </a:lnTo>
                <a:lnTo>
                  <a:pt x="3274874" y="70879"/>
                </a:lnTo>
                <a:lnTo>
                  <a:pt x="3207513" y="58896"/>
                </a:lnTo>
                <a:lnTo>
                  <a:pt x="3139944" y="47884"/>
                </a:lnTo>
                <a:lnTo>
                  <a:pt x="3072187" y="37829"/>
                </a:lnTo>
                <a:lnTo>
                  <a:pt x="3004267" y="28715"/>
                </a:lnTo>
                <a:lnTo>
                  <a:pt x="2936205" y="20527"/>
                </a:lnTo>
                <a:lnTo>
                  <a:pt x="2868025" y="13248"/>
                </a:lnTo>
                <a:lnTo>
                  <a:pt x="2799748" y="6865"/>
                </a:lnTo>
                <a:lnTo>
                  <a:pt x="2731398" y="1360"/>
                </a:lnTo>
                <a:lnTo>
                  <a:pt x="2662996" y="-3280"/>
                </a:lnTo>
                <a:lnTo>
                  <a:pt x="2594566" y="-7073"/>
                </a:lnTo>
                <a:lnTo>
                  <a:pt x="2526131" y="-10033"/>
                </a:lnTo>
                <a:lnTo>
                  <a:pt x="2457712" y="-12177"/>
                </a:lnTo>
                <a:lnTo>
                  <a:pt x="2389332" y="-13518"/>
                </a:lnTo>
                <a:lnTo>
                  <a:pt x="2321014" y="-14073"/>
                </a:lnTo>
                <a:lnTo>
                  <a:pt x="2252780" y="-13858"/>
                </a:lnTo>
                <a:lnTo>
                  <a:pt x="2184654" y="-12887"/>
                </a:lnTo>
                <a:lnTo>
                  <a:pt x="2123659" y="-11406"/>
                </a:lnTo>
                <a:lnTo>
                  <a:pt x="2062561" y="-9280"/>
                </a:lnTo>
                <a:lnTo>
                  <a:pt x="2001382" y="-6498"/>
                </a:lnTo>
                <a:lnTo>
                  <a:pt x="1940147" y="-3047"/>
                </a:lnTo>
                <a:lnTo>
                  <a:pt x="1878877" y="1084"/>
                </a:lnTo>
                <a:lnTo>
                  <a:pt x="2210808" y="0"/>
                </a:lnTo>
                <a:lnTo>
                  <a:pt x="2302764" y="-1457"/>
                </a:lnTo>
                <a:lnTo>
                  <a:pt x="2369370" y="-1024"/>
                </a:lnTo>
                <a:lnTo>
                  <a:pt x="2436133" y="123"/>
                </a:lnTo>
                <a:lnTo>
                  <a:pt x="2503022" y="2007"/>
                </a:lnTo>
                <a:lnTo>
                  <a:pt x="2570007" y="4645"/>
                </a:lnTo>
                <a:lnTo>
                  <a:pt x="2637058" y="8057"/>
                </a:lnTo>
                <a:lnTo>
                  <a:pt x="2704143" y="12263"/>
                </a:lnTo>
                <a:lnTo>
                  <a:pt x="2771235" y="17282"/>
                </a:lnTo>
                <a:lnTo>
                  <a:pt x="2838301" y="23134"/>
                </a:lnTo>
                <a:lnTo>
                  <a:pt x="2905312" y="29837"/>
                </a:lnTo>
                <a:lnTo>
                  <a:pt x="2972238" y="37413"/>
                </a:lnTo>
                <a:lnTo>
                  <a:pt x="3039048" y="45880"/>
                </a:lnTo>
                <a:lnTo>
                  <a:pt x="3105713" y="55258"/>
                </a:lnTo>
                <a:lnTo>
                  <a:pt x="3172202" y="65567"/>
                </a:lnTo>
                <a:lnTo>
                  <a:pt x="3238485" y="76825"/>
                </a:lnTo>
                <a:lnTo>
                  <a:pt x="3304532" y="89053"/>
                </a:lnTo>
                <a:lnTo>
                  <a:pt x="3370312" y="102270"/>
                </a:lnTo>
                <a:lnTo>
                  <a:pt x="3435796" y="116496"/>
                </a:lnTo>
                <a:lnTo>
                  <a:pt x="3500953" y="131749"/>
                </a:lnTo>
                <a:lnTo>
                  <a:pt x="3565754" y="148051"/>
                </a:lnTo>
                <a:lnTo>
                  <a:pt x="3630168" y="165420"/>
                </a:lnTo>
                <a:lnTo>
                  <a:pt x="3682304" y="180454"/>
                </a:lnTo>
                <a:lnTo>
                  <a:pt x="3734505" y="196431"/>
                </a:lnTo>
                <a:lnTo>
                  <a:pt x="3786651" y="213383"/>
                </a:lnTo>
                <a:lnTo>
                  <a:pt x="3838620" y="231342"/>
                </a:lnTo>
                <a:lnTo>
                  <a:pt x="3890290" y="250340"/>
                </a:lnTo>
                <a:lnTo>
                  <a:pt x="3941543" y="270407"/>
                </a:lnTo>
                <a:lnTo>
                  <a:pt x="3992255" y="291577"/>
                </a:lnTo>
                <a:lnTo>
                  <a:pt x="4042307" y="313880"/>
                </a:lnTo>
                <a:lnTo>
                  <a:pt x="4091578" y="337349"/>
                </a:lnTo>
                <a:lnTo>
                  <a:pt x="4139946" y="362016"/>
                </a:lnTo>
                <a:lnTo>
                  <a:pt x="4200699" y="395486"/>
                </a:lnTo>
                <a:lnTo>
                  <a:pt x="4262975" y="433667"/>
                </a:lnTo>
                <a:lnTo>
                  <a:pt x="4324912" y="476474"/>
                </a:lnTo>
                <a:lnTo>
                  <a:pt x="4384648" y="523821"/>
                </a:lnTo>
                <a:lnTo>
                  <a:pt x="4413109" y="549171"/>
                </a:lnTo>
                <a:lnTo>
                  <a:pt x="4466052" y="603168"/>
                </a:lnTo>
                <a:lnTo>
                  <a:pt x="4512140" y="661492"/>
                </a:lnTo>
                <a:lnTo>
                  <a:pt x="4549509" y="724057"/>
                </a:lnTo>
                <a:lnTo>
                  <a:pt x="4576299" y="790778"/>
                </a:lnTo>
                <a:lnTo>
                  <a:pt x="4590647" y="861569"/>
                </a:lnTo>
                <a:lnTo>
                  <a:pt x="4592574" y="898464"/>
                </a:lnTo>
                <a:lnTo>
                  <a:pt x="4590437" y="936972"/>
                </a:lnTo>
                <a:lnTo>
                  <a:pt x="4574725" y="1010789"/>
                </a:lnTo>
                <a:lnTo>
                  <a:pt x="4545501" y="1080251"/>
                </a:lnTo>
                <a:lnTo>
                  <a:pt x="4526474" y="1113315"/>
                </a:lnTo>
                <a:lnTo>
                  <a:pt x="4504853" y="1145251"/>
                </a:lnTo>
                <a:lnTo>
                  <a:pt x="4480897" y="1176044"/>
                </a:lnTo>
                <a:lnTo>
                  <a:pt x="4454869" y="1205683"/>
                </a:lnTo>
                <a:lnTo>
                  <a:pt x="4427029" y="1234153"/>
                </a:lnTo>
                <a:lnTo>
                  <a:pt x="4397638" y="1261442"/>
                </a:lnTo>
                <a:lnTo>
                  <a:pt x="4366958" y="1287535"/>
                </a:lnTo>
                <a:lnTo>
                  <a:pt x="4335249" y="1312421"/>
                </a:lnTo>
                <a:lnTo>
                  <a:pt x="4302773" y="1336085"/>
                </a:lnTo>
                <a:lnTo>
                  <a:pt x="4269790" y="1358514"/>
                </a:lnTo>
                <a:lnTo>
                  <a:pt x="4236562" y="1379695"/>
                </a:lnTo>
                <a:lnTo>
                  <a:pt x="4203350" y="1399615"/>
                </a:lnTo>
                <a:lnTo>
                  <a:pt x="4138016" y="1435619"/>
                </a:lnTo>
                <a:lnTo>
                  <a:pt x="4081592" y="1464033"/>
                </a:lnTo>
                <a:lnTo>
                  <a:pt x="4031371" y="1487712"/>
                </a:lnTo>
                <a:lnTo>
                  <a:pt x="3980459" y="1510076"/>
                </a:lnTo>
                <a:lnTo>
                  <a:pt x="3928942" y="1531201"/>
                </a:lnTo>
                <a:lnTo>
                  <a:pt x="3876906" y="1551166"/>
                </a:lnTo>
                <a:lnTo>
                  <a:pt x="3824434" y="1570047"/>
                </a:lnTo>
                <a:lnTo>
                  <a:pt x="3771613" y="1587924"/>
                </a:lnTo>
                <a:lnTo>
                  <a:pt x="3718526" y="1604873"/>
                </a:lnTo>
                <a:lnTo>
                  <a:pt x="3665260" y="1620973"/>
                </a:lnTo>
                <a:lnTo>
                  <a:pt x="3611899" y="1636301"/>
                </a:lnTo>
                <a:lnTo>
                  <a:pt x="3522704" y="1659504"/>
                </a:lnTo>
                <a:lnTo>
                  <a:pt x="3459888" y="1674382"/>
                </a:lnTo>
                <a:lnTo>
                  <a:pt x="3396785" y="1688345"/>
                </a:lnTo>
                <a:lnTo>
                  <a:pt x="3333419" y="1701404"/>
                </a:lnTo>
                <a:lnTo>
                  <a:pt x="3269813" y="1713574"/>
                </a:lnTo>
                <a:lnTo>
                  <a:pt x="3205990" y="1724865"/>
                </a:lnTo>
                <a:lnTo>
                  <a:pt x="3141974" y="1735291"/>
                </a:lnTo>
                <a:lnTo>
                  <a:pt x="3077787" y="1744863"/>
                </a:lnTo>
                <a:lnTo>
                  <a:pt x="3013454" y="1753594"/>
                </a:lnTo>
                <a:lnTo>
                  <a:pt x="2948997" y="1761495"/>
                </a:lnTo>
                <a:lnTo>
                  <a:pt x="2884440" y="1768580"/>
                </a:lnTo>
                <a:lnTo>
                  <a:pt x="2819805" y="1774861"/>
                </a:lnTo>
                <a:lnTo>
                  <a:pt x="2755118" y="1780350"/>
                </a:lnTo>
                <a:lnTo>
                  <a:pt x="2690400" y="1785059"/>
                </a:lnTo>
                <a:lnTo>
                  <a:pt x="2625675" y="1789000"/>
                </a:lnTo>
                <a:lnTo>
                  <a:pt x="2560967" y="1792186"/>
                </a:lnTo>
                <a:lnTo>
                  <a:pt x="2496298" y="1794629"/>
                </a:lnTo>
                <a:lnTo>
                  <a:pt x="2431693" y="1796342"/>
                </a:lnTo>
                <a:lnTo>
                  <a:pt x="2367173" y="1797336"/>
                </a:lnTo>
                <a:lnTo>
                  <a:pt x="2302764" y="1797624"/>
                </a:lnTo>
                <a:lnTo>
                  <a:pt x="2238411" y="1797335"/>
                </a:lnTo>
                <a:lnTo>
                  <a:pt x="2173930" y="1796341"/>
                </a:lnTo>
                <a:lnTo>
                  <a:pt x="2109346" y="1794630"/>
                </a:lnTo>
                <a:lnTo>
                  <a:pt x="2044686" y="1792190"/>
                </a:lnTo>
                <a:lnTo>
                  <a:pt x="1979973" y="1789007"/>
                </a:lnTo>
                <a:lnTo>
                  <a:pt x="1915234" y="1785070"/>
                </a:lnTo>
                <a:lnTo>
                  <a:pt x="1850494" y="1780365"/>
                </a:lnTo>
                <a:lnTo>
                  <a:pt x="1785778" y="1774881"/>
                </a:lnTo>
                <a:lnTo>
                  <a:pt x="1721112" y="1768605"/>
                </a:lnTo>
                <a:lnTo>
                  <a:pt x="1656521" y="1761524"/>
                </a:lnTo>
                <a:lnTo>
                  <a:pt x="1592030" y="1753626"/>
                </a:lnTo>
                <a:lnTo>
                  <a:pt x="1527665" y="1744898"/>
                </a:lnTo>
                <a:lnTo>
                  <a:pt x="1463451" y="1735327"/>
                </a:lnTo>
                <a:lnTo>
                  <a:pt x="1399414" y="1724902"/>
                </a:lnTo>
                <a:lnTo>
                  <a:pt x="1335578" y="1713610"/>
                </a:lnTo>
                <a:lnTo>
                  <a:pt x="1271970" y="1701437"/>
                </a:lnTo>
                <a:lnTo>
                  <a:pt x="1208615" y="1688373"/>
                </a:lnTo>
                <a:lnTo>
                  <a:pt x="1145537" y="1674403"/>
                </a:lnTo>
                <a:lnTo>
                  <a:pt x="1082763" y="1659516"/>
                </a:lnTo>
                <a:lnTo>
                  <a:pt x="1020318" y="1643700"/>
                </a:lnTo>
                <a:lnTo>
                  <a:pt x="966663" y="1628696"/>
                </a:lnTo>
                <a:lnTo>
                  <a:pt x="913249" y="1612987"/>
                </a:lnTo>
                <a:lnTo>
                  <a:pt x="860113" y="1596487"/>
                </a:lnTo>
                <a:lnTo>
                  <a:pt x="807293" y="1579112"/>
                </a:lnTo>
                <a:lnTo>
                  <a:pt x="754827" y="1560775"/>
                </a:lnTo>
                <a:lnTo>
                  <a:pt x="702752" y="1541391"/>
                </a:lnTo>
                <a:lnTo>
                  <a:pt x="651105" y="1520875"/>
                </a:lnTo>
                <a:lnTo>
                  <a:pt x="599924" y="1499140"/>
                </a:lnTo>
                <a:lnTo>
                  <a:pt x="549246" y="1476102"/>
                </a:lnTo>
                <a:lnTo>
                  <a:pt x="499110" y="1451676"/>
                </a:lnTo>
                <a:lnTo>
                  <a:pt x="436814" y="1419079"/>
                </a:lnTo>
                <a:lnTo>
                  <a:pt x="372561" y="1381791"/>
                </a:lnTo>
                <a:lnTo>
                  <a:pt x="340288" y="1361405"/>
                </a:lnTo>
                <a:lnTo>
                  <a:pt x="308231" y="1339868"/>
                </a:lnTo>
                <a:lnTo>
                  <a:pt x="276625" y="1317186"/>
                </a:lnTo>
                <a:lnTo>
                  <a:pt x="245704" y="1293366"/>
                </a:lnTo>
                <a:lnTo>
                  <a:pt x="215705" y="1268415"/>
                </a:lnTo>
                <a:lnTo>
                  <a:pt x="186861" y="1242340"/>
                </a:lnTo>
                <a:lnTo>
                  <a:pt x="159408" y="1215148"/>
                </a:lnTo>
                <a:lnTo>
                  <a:pt x="133582" y="1186847"/>
                </a:lnTo>
                <a:lnTo>
                  <a:pt x="87747" y="1126943"/>
                </a:lnTo>
                <a:lnTo>
                  <a:pt x="51238" y="1062684"/>
                </a:lnTo>
                <a:lnTo>
                  <a:pt x="25934" y="994125"/>
                </a:lnTo>
                <a:lnTo>
                  <a:pt x="13716" y="921324"/>
                </a:lnTo>
                <a:lnTo>
                  <a:pt x="12954" y="897702"/>
                </a:lnTo>
                <a:lnTo>
                  <a:pt x="15157" y="859056"/>
                </a:lnTo>
                <a:lnTo>
                  <a:pt x="30956" y="785105"/>
                </a:lnTo>
                <a:lnTo>
                  <a:pt x="60214" y="715659"/>
                </a:lnTo>
                <a:lnTo>
                  <a:pt x="79241" y="682645"/>
                </a:lnTo>
                <a:lnTo>
                  <a:pt x="100854" y="650779"/>
                </a:lnTo>
                <a:lnTo>
                  <a:pt x="124794" y="620070"/>
                </a:lnTo>
                <a:lnTo>
                  <a:pt x="150802" y="590524"/>
                </a:lnTo>
                <a:lnTo>
                  <a:pt x="178617" y="562150"/>
                </a:lnTo>
                <a:lnTo>
                  <a:pt x="207981" y="534955"/>
                </a:lnTo>
                <a:lnTo>
                  <a:pt x="238633" y="508946"/>
                </a:lnTo>
                <a:lnTo>
                  <a:pt x="270315" y="484132"/>
                </a:lnTo>
                <a:lnTo>
                  <a:pt x="302766" y="460518"/>
                </a:lnTo>
                <a:lnTo>
                  <a:pt x="335728" y="438114"/>
                </a:lnTo>
                <a:lnTo>
                  <a:pt x="368940" y="416926"/>
                </a:lnTo>
                <a:lnTo>
                  <a:pt x="402144" y="396962"/>
                </a:lnTo>
                <a:lnTo>
                  <a:pt x="467488" y="360736"/>
                </a:lnTo>
                <a:lnTo>
                  <a:pt x="583368" y="305771"/>
                </a:lnTo>
                <a:lnTo>
                  <a:pt x="668687" y="269895"/>
                </a:lnTo>
                <a:lnTo>
                  <a:pt x="754994" y="236763"/>
                </a:lnTo>
                <a:lnTo>
                  <a:pt x="842216" y="206277"/>
                </a:lnTo>
                <a:lnTo>
                  <a:pt x="930279" y="178341"/>
                </a:lnTo>
                <a:lnTo>
                  <a:pt x="1019113" y="152855"/>
                </a:lnTo>
                <a:lnTo>
                  <a:pt x="1108642" y="129722"/>
                </a:lnTo>
                <a:lnTo>
                  <a:pt x="1198796" y="108844"/>
                </a:lnTo>
                <a:lnTo>
                  <a:pt x="1289500" y="90123"/>
                </a:lnTo>
                <a:lnTo>
                  <a:pt x="1380682" y="73461"/>
                </a:lnTo>
                <a:lnTo>
                  <a:pt x="1472269" y="58759"/>
                </a:lnTo>
                <a:lnTo>
                  <a:pt x="1564188" y="45922"/>
                </a:lnTo>
                <a:lnTo>
                  <a:pt x="1656367" y="34849"/>
                </a:lnTo>
                <a:lnTo>
                  <a:pt x="1748732" y="25444"/>
                </a:lnTo>
                <a:lnTo>
                  <a:pt x="1841211" y="17608"/>
                </a:lnTo>
                <a:lnTo>
                  <a:pt x="1933731" y="11243"/>
                </a:lnTo>
                <a:lnTo>
                  <a:pt x="1756330" y="11440"/>
                </a:lnTo>
                <a:lnTo>
                  <a:pt x="1695098" y="17690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7637" y="1253824"/>
            <a:ext cx="1077883" cy="425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7317" y="1266712"/>
            <a:ext cx="1471352" cy="871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1734670"/>
            <a:ext cx="686492" cy="263561"/>
          </a:xfrm>
          <a:custGeom>
            <a:avLst/>
            <a:gdLst/>
            <a:ahLst/>
            <a:cxnLst/>
            <a:rect l="l" t="t" r="r" b="b"/>
            <a:pathLst>
              <a:path w="755141" h="298703">
                <a:moveTo>
                  <a:pt x="742950" y="298704"/>
                </a:moveTo>
                <a:lnTo>
                  <a:pt x="755141" y="262890"/>
                </a:lnTo>
                <a:lnTo>
                  <a:pt x="114490" y="35992"/>
                </a:lnTo>
                <a:lnTo>
                  <a:pt x="96774" y="29718"/>
                </a:lnTo>
                <a:lnTo>
                  <a:pt x="127253" y="0"/>
                </a:lnTo>
                <a:lnTo>
                  <a:pt x="0" y="15240"/>
                </a:lnTo>
                <a:lnTo>
                  <a:pt x="83820" y="65532"/>
                </a:lnTo>
                <a:lnTo>
                  <a:pt x="101764" y="71880"/>
                </a:lnTo>
                <a:lnTo>
                  <a:pt x="742950" y="298704"/>
                </a:lnTo>
                <a:close/>
              </a:path>
              <a:path w="755141" h="298703">
                <a:moveTo>
                  <a:pt x="83820" y="65532"/>
                </a:moveTo>
                <a:lnTo>
                  <a:pt x="0" y="15240"/>
                </a:lnTo>
                <a:lnTo>
                  <a:pt x="89153" y="107442"/>
                </a:lnTo>
                <a:lnTo>
                  <a:pt x="101764" y="71880"/>
                </a:lnTo>
                <a:lnTo>
                  <a:pt x="83820" y="65532"/>
                </a:lnTo>
                <a:close/>
              </a:path>
              <a:path w="755141" h="298703">
                <a:moveTo>
                  <a:pt x="127253" y="0"/>
                </a:moveTo>
                <a:lnTo>
                  <a:pt x="96774" y="29718"/>
                </a:lnTo>
                <a:lnTo>
                  <a:pt x="114490" y="35992"/>
                </a:lnTo>
                <a:lnTo>
                  <a:pt x="127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1734670"/>
            <a:ext cx="686492" cy="263561"/>
          </a:xfrm>
          <a:custGeom>
            <a:avLst/>
            <a:gdLst/>
            <a:ahLst/>
            <a:cxnLst/>
            <a:rect l="l" t="t" r="r" b="b"/>
            <a:pathLst>
              <a:path w="755141" h="298703">
                <a:moveTo>
                  <a:pt x="742950" y="298704"/>
                </a:moveTo>
                <a:lnTo>
                  <a:pt x="755141" y="262890"/>
                </a:lnTo>
                <a:lnTo>
                  <a:pt x="114490" y="35992"/>
                </a:lnTo>
                <a:lnTo>
                  <a:pt x="96774" y="29718"/>
                </a:lnTo>
                <a:lnTo>
                  <a:pt x="127253" y="0"/>
                </a:lnTo>
                <a:lnTo>
                  <a:pt x="0" y="15240"/>
                </a:lnTo>
                <a:lnTo>
                  <a:pt x="83820" y="65532"/>
                </a:lnTo>
                <a:lnTo>
                  <a:pt x="101764" y="71880"/>
                </a:lnTo>
                <a:lnTo>
                  <a:pt x="742950" y="298704"/>
                </a:lnTo>
                <a:close/>
              </a:path>
              <a:path w="755141" h="298703">
                <a:moveTo>
                  <a:pt x="83820" y="65532"/>
                </a:moveTo>
                <a:lnTo>
                  <a:pt x="0" y="15240"/>
                </a:lnTo>
                <a:lnTo>
                  <a:pt x="89153" y="107442"/>
                </a:lnTo>
                <a:lnTo>
                  <a:pt x="101764" y="71880"/>
                </a:lnTo>
                <a:lnTo>
                  <a:pt x="83820" y="65532"/>
                </a:lnTo>
                <a:close/>
              </a:path>
              <a:path w="755141" h="298703">
                <a:moveTo>
                  <a:pt x="127253" y="0"/>
                </a:moveTo>
                <a:lnTo>
                  <a:pt x="96774" y="29718"/>
                </a:lnTo>
                <a:lnTo>
                  <a:pt x="114490" y="35992"/>
                </a:lnTo>
                <a:lnTo>
                  <a:pt x="127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9636" y="1530948"/>
            <a:ext cx="1044633" cy="367776"/>
          </a:xfrm>
          <a:custGeom>
            <a:avLst/>
            <a:gdLst/>
            <a:ahLst/>
            <a:cxnLst/>
            <a:rect l="l" t="t" r="r" b="b"/>
            <a:pathLst>
              <a:path w="1149096" h="416813">
                <a:moveTo>
                  <a:pt x="1137665" y="416813"/>
                </a:moveTo>
                <a:lnTo>
                  <a:pt x="1149096" y="380999"/>
                </a:lnTo>
                <a:lnTo>
                  <a:pt x="114677" y="35694"/>
                </a:lnTo>
                <a:lnTo>
                  <a:pt x="96774" y="29718"/>
                </a:lnTo>
                <a:lnTo>
                  <a:pt x="126492" y="0"/>
                </a:lnTo>
                <a:lnTo>
                  <a:pt x="0" y="17525"/>
                </a:lnTo>
                <a:lnTo>
                  <a:pt x="84581" y="66293"/>
                </a:lnTo>
                <a:lnTo>
                  <a:pt x="102568" y="72280"/>
                </a:lnTo>
                <a:lnTo>
                  <a:pt x="1137665" y="416813"/>
                </a:lnTo>
                <a:close/>
              </a:path>
              <a:path w="1149096" h="416813">
                <a:moveTo>
                  <a:pt x="84581" y="66293"/>
                </a:moveTo>
                <a:lnTo>
                  <a:pt x="0" y="17525"/>
                </a:lnTo>
                <a:lnTo>
                  <a:pt x="90677" y="108203"/>
                </a:lnTo>
                <a:lnTo>
                  <a:pt x="102568" y="72280"/>
                </a:lnTo>
                <a:lnTo>
                  <a:pt x="84581" y="66293"/>
                </a:lnTo>
                <a:close/>
              </a:path>
              <a:path w="1149096" h="416813">
                <a:moveTo>
                  <a:pt x="126492" y="0"/>
                </a:moveTo>
                <a:lnTo>
                  <a:pt x="96774" y="29718"/>
                </a:lnTo>
                <a:lnTo>
                  <a:pt x="114677" y="35694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39636" y="1530948"/>
            <a:ext cx="1044633" cy="367776"/>
          </a:xfrm>
          <a:custGeom>
            <a:avLst/>
            <a:gdLst/>
            <a:ahLst/>
            <a:cxnLst/>
            <a:rect l="l" t="t" r="r" b="b"/>
            <a:pathLst>
              <a:path w="1149096" h="416813">
                <a:moveTo>
                  <a:pt x="1137665" y="416813"/>
                </a:moveTo>
                <a:lnTo>
                  <a:pt x="1149096" y="380999"/>
                </a:lnTo>
                <a:lnTo>
                  <a:pt x="114677" y="35694"/>
                </a:lnTo>
                <a:lnTo>
                  <a:pt x="96774" y="29718"/>
                </a:lnTo>
                <a:lnTo>
                  <a:pt x="126492" y="0"/>
                </a:lnTo>
                <a:lnTo>
                  <a:pt x="0" y="17525"/>
                </a:lnTo>
                <a:lnTo>
                  <a:pt x="84581" y="66293"/>
                </a:lnTo>
                <a:lnTo>
                  <a:pt x="102568" y="72280"/>
                </a:lnTo>
                <a:lnTo>
                  <a:pt x="1137665" y="416813"/>
                </a:lnTo>
                <a:close/>
              </a:path>
              <a:path w="1149096" h="416813">
                <a:moveTo>
                  <a:pt x="84581" y="66293"/>
                </a:moveTo>
                <a:lnTo>
                  <a:pt x="0" y="17525"/>
                </a:lnTo>
                <a:lnTo>
                  <a:pt x="90677" y="108203"/>
                </a:lnTo>
                <a:lnTo>
                  <a:pt x="102568" y="72280"/>
                </a:lnTo>
                <a:lnTo>
                  <a:pt x="84581" y="66293"/>
                </a:lnTo>
                <a:close/>
              </a:path>
              <a:path w="1149096" h="416813">
                <a:moveTo>
                  <a:pt x="126492" y="0"/>
                </a:moveTo>
                <a:lnTo>
                  <a:pt x="96774" y="29718"/>
                </a:lnTo>
                <a:lnTo>
                  <a:pt x="114677" y="35694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6660" y="2131358"/>
            <a:ext cx="1161704" cy="863974"/>
          </a:xfrm>
          <a:custGeom>
            <a:avLst/>
            <a:gdLst/>
            <a:ahLst/>
            <a:cxnLst/>
            <a:rect l="l" t="t" r="r" b="b"/>
            <a:pathLst>
              <a:path w="1277874" h="979170">
                <a:moveTo>
                  <a:pt x="1277874" y="0"/>
                </a:moveTo>
                <a:lnTo>
                  <a:pt x="0" y="0"/>
                </a:lnTo>
                <a:lnTo>
                  <a:pt x="0" y="979170"/>
                </a:lnTo>
                <a:lnTo>
                  <a:pt x="1277874" y="979170"/>
                </a:lnTo>
                <a:lnTo>
                  <a:pt x="127787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637" y="2131358"/>
            <a:ext cx="6455525" cy="863974"/>
          </a:xfrm>
          <a:custGeom>
            <a:avLst/>
            <a:gdLst/>
            <a:ahLst/>
            <a:cxnLst/>
            <a:rect l="l" t="t" r="r" b="b"/>
            <a:pathLst>
              <a:path w="7101078" h="979170">
                <a:moveTo>
                  <a:pt x="7101078" y="979170"/>
                </a:moveTo>
                <a:lnTo>
                  <a:pt x="7101078" y="0"/>
                </a:lnTo>
                <a:lnTo>
                  <a:pt x="0" y="0"/>
                </a:lnTo>
                <a:lnTo>
                  <a:pt x="0" y="979170"/>
                </a:lnTo>
                <a:lnTo>
                  <a:pt x="7101078" y="9791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2867405"/>
                </a:moveTo>
                <a:lnTo>
                  <a:pt x="9013698" y="1888235"/>
                </a:lnTo>
                <a:lnTo>
                  <a:pt x="0" y="1888236"/>
                </a:lnTo>
                <a:lnTo>
                  <a:pt x="0" y="2867406"/>
                </a:lnTo>
                <a:lnTo>
                  <a:pt x="9013698" y="28674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284" y="474008"/>
            <a:ext cx="261157" cy="23167"/>
          </a:xfrm>
          <a:custGeom>
            <a:avLst/>
            <a:gdLst/>
            <a:ahLst/>
            <a:cxnLst/>
            <a:rect l="l" t="t" r="r" b="b"/>
            <a:pathLst>
              <a:path w="287273" h="26256">
                <a:moveTo>
                  <a:pt x="12954" y="2857500"/>
                </a:moveTo>
                <a:lnTo>
                  <a:pt x="12954" y="1878330"/>
                </a:lnTo>
                <a:lnTo>
                  <a:pt x="0" y="1878330"/>
                </a:lnTo>
                <a:lnTo>
                  <a:pt x="0" y="2857500"/>
                </a:lnTo>
                <a:lnTo>
                  <a:pt x="12954" y="2857500"/>
                </a:lnTo>
                <a:close/>
              </a:path>
              <a:path w="287273" h="26256">
                <a:moveTo>
                  <a:pt x="9025890" y="2857500"/>
                </a:moveTo>
                <a:lnTo>
                  <a:pt x="9025890" y="1878329"/>
                </a:lnTo>
                <a:lnTo>
                  <a:pt x="9013697" y="1878329"/>
                </a:lnTo>
                <a:lnTo>
                  <a:pt x="9013697" y="2857500"/>
                </a:lnTo>
                <a:lnTo>
                  <a:pt x="9025890" y="285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6294" y="2244986"/>
            <a:ext cx="1809404" cy="551329"/>
          </a:xfrm>
          <a:custGeom>
            <a:avLst/>
            <a:gdLst/>
            <a:ahLst/>
            <a:cxnLst/>
            <a:rect l="l" t="t" r="r" b="b"/>
            <a:pathLst>
              <a:path w="1990344" h="624840">
                <a:moveTo>
                  <a:pt x="0" y="0"/>
                </a:moveTo>
                <a:lnTo>
                  <a:pt x="0" y="624840"/>
                </a:lnTo>
                <a:lnTo>
                  <a:pt x="1990344" y="624840"/>
                </a:lnTo>
                <a:lnTo>
                  <a:pt x="1990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0753" y="2238935"/>
            <a:ext cx="1820487" cy="562759"/>
          </a:xfrm>
          <a:custGeom>
            <a:avLst/>
            <a:gdLst/>
            <a:ahLst/>
            <a:cxnLst/>
            <a:rect l="l" t="t" r="r" b="b"/>
            <a:pathLst>
              <a:path w="2002536" h="637794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31698"/>
                </a:lnTo>
                <a:lnTo>
                  <a:pt x="6096" y="12954"/>
                </a:lnTo>
                <a:lnTo>
                  <a:pt x="1990343" y="12953"/>
                </a:lnTo>
                <a:lnTo>
                  <a:pt x="1990344" y="631698"/>
                </a:lnTo>
                <a:lnTo>
                  <a:pt x="0" y="634746"/>
                </a:lnTo>
                <a:lnTo>
                  <a:pt x="3048" y="637794"/>
                </a:lnTo>
                <a:lnTo>
                  <a:pt x="2000250" y="637794"/>
                </a:lnTo>
                <a:lnTo>
                  <a:pt x="2002536" y="634746"/>
                </a:lnTo>
                <a:lnTo>
                  <a:pt x="2002536" y="631698"/>
                </a:lnTo>
                <a:lnTo>
                  <a:pt x="1996440" y="624840"/>
                </a:lnTo>
                <a:lnTo>
                  <a:pt x="1996440" y="12954"/>
                </a:lnTo>
                <a:lnTo>
                  <a:pt x="1990344" y="6858"/>
                </a:lnTo>
                <a:lnTo>
                  <a:pt x="12954" y="6858"/>
                </a:lnTo>
                <a:lnTo>
                  <a:pt x="2002536" y="6858"/>
                </a:lnTo>
                <a:lnTo>
                  <a:pt x="2002536" y="3048"/>
                </a:lnTo>
                <a:lnTo>
                  <a:pt x="200025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0753" y="2250364"/>
            <a:ext cx="1809404" cy="545951"/>
          </a:xfrm>
          <a:custGeom>
            <a:avLst/>
            <a:gdLst/>
            <a:ahLst/>
            <a:cxnLst/>
            <a:rect l="l" t="t" r="r" b="b"/>
            <a:pathLst>
              <a:path w="1990344" h="618744">
                <a:moveTo>
                  <a:pt x="1990344" y="618744"/>
                </a:moveTo>
                <a:lnTo>
                  <a:pt x="1990344" y="611886"/>
                </a:lnTo>
                <a:lnTo>
                  <a:pt x="12954" y="611886"/>
                </a:lnTo>
                <a:lnTo>
                  <a:pt x="12954" y="0"/>
                </a:lnTo>
                <a:lnTo>
                  <a:pt x="6096" y="0"/>
                </a:lnTo>
                <a:lnTo>
                  <a:pt x="0" y="618744"/>
                </a:lnTo>
                <a:lnTo>
                  <a:pt x="6096" y="611886"/>
                </a:lnTo>
                <a:lnTo>
                  <a:pt x="12954" y="618744"/>
                </a:lnTo>
                <a:lnTo>
                  <a:pt x="1990344" y="618744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2529" y="2244986"/>
            <a:ext cx="1808711" cy="551329"/>
          </a:xfrm>
          <a:custGeom>
            <a:avLst/>
            <a:gdLst/>
            <a:ahLst/>
            <a:cxnLst/>
            <a:rect l="l" t="t" r="r" b="b"/>
            <a:pathLst>
              <a:path w="1989581" h="624839">
                <a:moveTo>
                  <a:pt x="0" y="0"/>
                </a:moveTo>
                <a:lnTo>
                  <a:pt x="1977389" y="0"/>
                </a:lnTo>
                <a:lnTo>
                  <a:pt x="1983486" y="6095"/>
                </a:lnTo>
                <a:lnTo>
                  <a:pt x="1983486" y="617982"/>
                </a:lnTo>
                <a:lnTo>
                  <a:pt x="1989582" y="624839"/>
                </a:lnTo>
                <a:lnTo>
                  <a:pt x="198958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1162" y="2131358"/>
            <a:ext cx="695498" cy="863973"/>
          </a:xfrm>
          <a:custGeom>
            <a:avLst/>
            <a:gdLst/>
            <a:ahLst/>
            <a:cxnLst/>
            <a:rect l="l" t="t" r="r" b="b"/>
            <a:pathLst>
              <a:path w="765048" h="979169">
                <a:moveTo>
                  <a:pt x="765048" y="0"/>
                </a:moveTo>
                <a:lnTo>
                  <a:pt x="0" y="0"/>
                </a:lnTo>
                <a:lnTo>
                  <a:pt x="0" y="979169"/>
                </a:lnTo>
                <a:lnTo>
                  <a:pt x="765048" y="979169"/>
                </a:lnTo>
                <a:lnTo>
                  <a:pt x="765048" y="0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65620" y="2018404"/>
            <a:ext cx="707274" cy="1003822"/>
          </a:xfrm>
          <a:custGeom>
            <a:avLst/>
            <a:gdLst/>
            <a:ahLst/>
            <a:cxnLst/>
            <a:rect l="l" t="t" r="r" b="b"/>
            <a:pathLst>
              <a:path w="778001" h="1137665">
                <a:moveTo>
                  <a:pt x="132" y="1107185"/>
                </a:moveTo>
                <a:lnTo>
                  <a:pt x="5468" y="128015"/>
                </a:lnTo>
                <a:lnTo>
                  <a:pt x="0" y="128015"/>
                </a:lnTo>
                <a:lnTo>
                  <a:pt x="0" y="1107185"/>
                </a:lnTo>
                <a:lnTo>
                  <a:pt x="132" y="1107185"/>
                </a:lnTo>
                <a:close/>
              </a:path>
              <a:path w="778001" h="1137665">
                <a:moveTo>
                  <a:pt x="771144" y="1107185"/>
                </a:moveTo>
                <a:lnTo>
                  <a:pt x="771144" y="128015"/>
                </a:lnTo>
                <a:lnTo>
                  <a:pt x="765048" y="128015"/>
                </a:lnTo>
                <a:lnTo>
                  <a:pt x="765048" y="1107185"/>
                </a:lnTo>
                <a:lnTo>
                  <a:pt x="771144" y="1107185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5620" y="2029834"/>
            <a:ext cx="695498" cy="987014"/>
          </a:xfrm>
          <a:custGeom>
            <a:avLst/>
            <a:gdLst/>
            <a:ahLst/>
            <a:cxnLst/>
            <a:rect l="l" t="t" r="r" b="b"/>
            <a:pathLst>
              <a:path w="765048" h="1118616">
                <a:moveTo>
                  <a:pt x="12191" y="1094231"/>
                </a:moveTo>
                <a:lnTo>
                  <a:pt x="12192" y="115061"/>
                </a:lnTo>
                <a:lnTo>
                  <a:pt x="5468" y="115061"/>
                </a:lnTo>
                <a:lnTo>
                  <a:pt x="132" y="1094231"/>
                </a:lnTo>
                <a:lnTo>
                  <a:pt x="12191" y="1094231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6704" y="2024454"/>
            <a:ext cx="696190" cy="992393"/>
          </a:xfrm>
          <a:custGeom>
            <a:avLst/>
            <a:gdLst/>
            <a:ahLst/>
            <a:cxnLst/>
            <a:rect l="l" t="t" r="r" b="b"/>
            <a:pathLst>
              <a:path w="765809" h="1124712">
                <a:moveTo>
                  <a:pt x="765809" y="1100328"/>
                </a:moveTo>
                <a:lnTo>
                  <a:pt x="765809" y="121157"/>
                </a:lnTo>
                <a:lnTo>
                  <a:pt x="758951" y="121157"/>
                </a:lnTo>
                <a:lnTo>
                  <a:pt x="758951" y="1100328"/>
                </a:lnTo>
                <a:lnTo>
                  <a:pt x="765809" y="1100328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5699" y="2470224"/>
            <a:ext cx="765463" cy="101525"/>
          </a:xfrm>
          <a:custGeom>
            <a:avLst/>
            <a:gdLst/>
            <a:ahLst/>
            <a:cxnLst/>
            <a:rect l="l" t="t" r="r" b="b"/>
            <a:pathLst>
              <a:path w="842009" h="115062">
                <a:moveTo>
                  <a:pt x="114299" y="38122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22"/>
                </a:lnTo>
                <a:lnTo>
                  <a:pt x="95250" y="76200"/>
                </a:lnTo>
                <a:lnTo>
                  <a:pt x="95250" y="38100"/>
                </a:lnTo>
                <a:lnTo>
                  <a:pt x="114299" y="38122"/>
                </a:lnTo>
                <a:close/>
              </a:path>
              <a:path w="842009" h="115062">
                <a:moveTo>
                  <a:pt x="95250" y="38100"/>
                </a:moveTo>
                <a:lnTo>
                  <a:pt x="95250" y="76200"/>
                </a:lnTo>
                <a:lnTo>
                  <a:pt x="114300" y="76222"/>
                </a:lnTo>
                <a:lnTo>
                  <a:pt x="727709" y="76939"/>
                </a:lnTo>
                <a:lnTo>
                  <a:pt x="746759" y="76962"/>
                </a:lnTo>
                <a:lnTo>
                  <a:pt x="727709" y="115062"/>
                </a:lnTo>
                <a:lnTo>
                  <a:pt x="842009" y="57912"/>
                </a:lnTo>
                <a:lnTo>
                  <a:pt x="746759" y="38862"/>
                </a:lnTo>
                <a:lnTo>
                  <a:pt x="727709" y="38839"/>
                </a:lnTo>
                <a:lnTo>
                  <a:pt x="114299" y="38122"/>
                </a:lnTo>
                <a:lnTo>
                  <a:pt x="95250" y="38100"/>
                </a:lnTo>
                <a:close/>
              </a:path>
              <a:path w="842009" h="115062">
                <a:moveTo>
                  <a:pt x="746759" y="38862"/>
                </a:moveTo>
                <a:lnTo>
                  <a:pt x="842009" y="57912"/>
                </a:lnTo>
                <a:lnTo>
                  <a:pt x="727709" y="762"/>
                </a:lnTo>
                <a:lnTo>
                  <a:pt x="727709" y="38839"/>
                </a:lnTo>
                <a:lnTo>
                  <a:pt x="746759" y="38862"/>
                </a:lnTo>
                <a:close/>
              </a:path>
              <a:path w="842009" h="115062">
                <a:moveTo>
                  <a:pt x="727709" y="115062"/>
                </a:moveTo>
                <a:lnTo>
                  <a:pt x="746759" y="76962"/>
                </a:lnTo>
                <a:lnTo>
                  <a:pt x="727709" y="76939"/>
                </a:lnTo>
                <a:lnTo>
                  <a:pt x="727709" y="115062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5699" y="2470224"/>
            <a:ext cx="765463" cy="101525"/>
          </a:xfrm>
          <a:custGeom>
            <a:avLst/>
            <a:gdLst/>
            <a:ahLst/>
            <a:cxnLst/>
            <a:rect l="l" t="t" r="r" b="b"/>
            <a:pathLst>
              <a:path w="842009" h="115062">
                <a:moveTo>
                  <a:pt x="114299" y="38122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22"/>
                </a:lnTo>
                <a:lnTo>
                  <a:pt x="95250" y="76200"/>
                </a:lnTo>
                <a:lnTo>
                  <a:pt x="95250" y="38100"/>
                </a:lnTo>
                <a:lnTo>
                  <a:pt x="114299" y="38122"/>
                </a:lnTo>
                <a:close/>
              </a:path>
              <a:path w="842009" h="115062">
                <a:moveTo>
                  <a:pt x="95250" y="38100"/>
                </a:moveTo>
                <a:lnTo>
                  <a:pt x="95250" y="76200"/>
                </a:lnTo>
                <a:lnTo>
                  <a:pt x="114300" y="76222"/>
                </a:lnTo>
                <a:lnTo>
                  <a:pt x="727709" y="76939"/>
                </a:lnTo>
                <a:lnTo>
                  <a:pt x="746759" y="76962"/>
                </a:lnTo>
                <a:lnTo>
                  <a:pt x="727709" y="115062"/>
                </a:lnTo>
                <a:lnTo>
                  <a:pt x="842009" y="57912"/>
                </a:lnTo>
                <a:lnTo>
                  <a:pt x="746759" y="38862"/>
                </a:lnTo>
                <a:lnTo>
                  <a:pt x="727709" y="38839"/>
                </a:lnTo>
                <a:lnTo>
                  <a:pt x="114299" y="38122"/>
                </a:lnTo>
                <a:lnTo>
                  <a:pt x="95250" y="38100"/>
                </a:lnTo>
                <a:close/>
              </a:path>
              <a:path w="842009" h="115062">
                <a:moveTo>
                  <a:pt x="746759" y="38862"/>
                </a:moveTo>
                <a:lnTo>
                  <a:pt x="842009" y="57912"/>
                </a:lnTo>
                <a:lnTo>
                  <a:pt x="727709" y="762"/>
                </a:lnTo>
                <a:lnTo>
                  <a:pt x="727709" y="38839"/>
                </a:lnTo>
                <a:lnTo>
                  <a:pt x="746759" y="38862"/>
                </a:lnTo>
                <a:close/>
              </a:path>
              <a:path w="842009" h="115062">
                <a:moveTo>
                  <a:pt x="727709" y="115062"/>
                </a:moveTo>
                <a:lnTo>
                  <a:pt x="746759" y="76962"/>
                </a:lnTo>
                <a:lnTo>
                  <a:pt x="727709" y="76939"/>
                </a:lnTo>
                <a:lnTo>
                  <a:pt x="727709" y="115062"/>
                </a:lnTo>
                <a:close/>
              </a:path>
            </a:pathLst>
          </a:custGeom>
          <a:solidFill>
            <a:srgbClr val="D248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12277" y="1755455"/>
            <a:ext cx="2009825" cy="22512"/>
          </a:xfrm>
          <a:custGeom>
            <a:avLst/>
            <a:gdLst/>
            <a:ahLst/>
            <a:cxnLst/>
            <a:rect l="l" t="t" r="r" b="b"/>
            <a:pathLst>
              <a:path w="2210808" h="25514">
                <a:moveTo>
                  <a:pt x="412213" y="1405194"/>
                </a:moveTo>
                <a:lnTo>
                  <a:pt x="372561" y="1381791"/>
                </a:lnTo>
                <a:lnTo>
                  <a:pt x="340288" y="1361405"/>
                </a:lnTo>
                <a:lnTo>
                  <a:pt x="308231" y="1339868"/>
                </a:lnTo>
                <a:lnTo>
                  <a:pt x="276625" y="1317186"/>
                </a:lnTo>
                <a:lnTo>
                  <a:pt x="245704" y="1293366"/>
                </a:lnTo>
                <a:lnTo>
                  <a:pt x="215705" y="1268415"/>
                </a:lnTo>
                <a:lnTo>
                  <a:pt x="186861" y="1242340"/>
                </a:lnTo>
                <a:lnTo>
                  <a:pt x="159408" y="1215148"/>
                </a:lnTo>
                <a:lnTo>
                  <a:pt x="133582" y="1186847"/>
                </a:lnTo>
                <a:lnTo>
                  <a:pt x="109616" y="1157443"/>
                </a:lnTo>
                <a:lnTo>
                  <a:pt x="87747" y="1126943"/>
                </a:lnTo>
                <a:lnTo>
                  <a:pt x="68209" y="1095354"/>
                </a:lnTo>
                <a:lnTo>
                  <a:pt x="51238" y="1062684"/>
                </a:lnTo>
                <a:lnTo>
                  <a:pt x="37067" y="1028938"/>
                </a:lnTo>
                <a:lnTo>
                  <a:pt x="25934" y="994125"/>
                </a:lnTo>
                <a:lnTo>
                  <a:pt x="18071" y="958251"/>
                </a:lnTo>
                <a:lnTo>
                  <a:pt x="13716" y="921324"/>
                </a:lnTo>
                <a:lnTo>
                  <a:pt x="12954" y="897702"/>
                </a:lnTo>
                <a:lnTo>
                  <a:pt x="15157" y="859056"/>
                </a:lnTo>
                <a:lnTo>
                  <a:pt x="21244" y="821521"/>
                </a:lnTo>
                <a:lnTo>
                  <a:pt x="30956" y="785105"/>
                </a:lnTo>
                <a:lnTo>
                  <a:pt x="44032" y="749815"/>
                </a:lnTo>
                <a:lnTo>
                  <a:pt x="60214" y="715659"/>
                </a:lnTo>
                <a:lnTo>
                  <a:pt x="79241" y="682645"/>
                </a:lnTo>
                <a:lnTo>
                  <a:pt x="100854" y="650779"/>
                </a:lnTo>
                <a:lnTo>
                  <a:pt x="124794" y="620070"/>
                </a:lnTo>
                <a:lnTo>
                  <a:pt x="150802" y="590524"/>
                </a:lnTo>
                <a:lnTo>
                  <a:pt x="178617" y="562150"/>
                </a:lnTo>
                <a:lnTo>
                  <a:pt x="207981" y="534955"/>
                </a:lnTo>
                <a:lnTo>
                  <a:pt x="238633" y="508946"/>
                </a:lnTo>
                <a:lnTo>
                  <a:pt x="270315" y="484132"/>
                </a:lnTo>
                <a:lnTo>
                  <a:pt x="302766" y="460518"/>
                </a:lnTo>
                <a:lnTo>
                  <a:pt x="335728" y="438114"/>
                </a:lnTo>
                <a:lnTo>
                  <a:pt x="354680" y="426024"/>
                </a:lnTo>
                <a:lnTo>
                  <a:pt x="331049" y="426024"/>
                </a:lnTo>
                <a:lnTo>
                  <a:pt x="302023" y="445520"/>
                </a:lnTo>
                <a:lnTo>
                  <a:pt x="270734" y="467918"/>
                </a:lnTo>
                <a:lnTo>
                  <a:pt x="240047" y="491446"/>
                </a:lnTo>
                <a:lnTo>
                  <a:pt x="210191" y="516100"/>
                </a:lnTo>
                <a:lnTo>
                  <a:pt x="181394" y="541876"/>
                </a:lnTo>
                <a:lnTo>
                  <a:pt x="153885" y="568770"/>
                </a:lnTo>
                <a:lnTo>
                  <a:pt x="127894" y="596780"/>
                </a:lnTo>
                <a:lnTo>
                  <a:pt x="103649" y="625901"/>
                </a:lnTo>
                <a:lnTo>
                  <a:pt x="81378" y="656130"/>
                </a:lnTo>
                <a:lnTo>
                  <a:pt x="61311" y="687463"/>
                </a:lnTo>
                <a:lnTo>
                  <a:pt x="43676" y="719898"/>
                </a:lnTo>
                <a:lnTo>
                  <a:pt x="28703" y="753430"/>
                </a:lnTo>
                <a:lnTo>
                  <a:pt x="16620" y="788056"/>
                </a:lnTo>
                <a:lnTo>
                  <a:pt x="7656" y="823773"/>
                </a:lnTo>
                <a:lnTo>
                  <a:pt x="2039" y="860577"/>
                </a:lnTo>
                <a:lnTo>
                  <a:pt x="0" y="898464"/>
                </a:lnTo>
                <a:lnTo>
                  <a:pt x="762" y="922086"/>
                </a:lnTo>
                <a:lnTo>
                  <a:pt x="5821" y="961909"/>
                </a:lnTo>
                <a:lnTo>
                  <a:pt x="14634" y="1000429"/>
                </a:lnTo>
                <a:lnTo>
                  <a:pt x="26949" y="1037655"/>
                </a:lnTo>
                <a:lnTo>
                  <a:pt x="42513" y="1073596"/>
                </a:lnTo>
                <a:lnTo>
                  <a:pt x="61075" y="1108258"/>
                </a:lnTo>
                <a:lnTo>
                  <a:pt x="82383" y="1141652"/>
                </a:lnTo>
                <a:lnTo>
                  <a:pt x="106186" y="1173785"/>
                </a:lnTo>
                <a:lnTo>
                  <a:pt x="132231" y="1204666"/>
                </a:lnTo>
                <a:lnTo>
                  <a:pt x="160267" y="1234303"/>
                </a:lnTo>
                <a:lnTo>
                  <a:pt x="190042" y="1262704"/>
                </a:lnTo>
                <a:lnTo>
                  <a:pt x="221305" y="1289879"/>
                </a:lnTo>
                <a:lnTo>
                  <a:pt x="253803" y="1315835"/>
                </a:lnTo>
                <a:lnTo>
                  <a:pt x="287286" y="1340582"/>
                </a:lnTo>
                <a:lnTo>
                  <a:pt x="321500" y="1364126"/>
                </a:lnTo>
                <a:lnTo>
                  <a:pt x="356195" y="1386478"/>
                </a:lnTo>
                <a:lnTo>
                  <a:pt x="387076" y="1405194"/>
                </a:lnTo>
                <a:lnTo>
                  <a:pt x="412213" y="1405194"/>
                </a:lnTo>
                <a:close/>
              </a:path>
              <a:path w="2210808" h="25514">
                <a:moveTo>
                  <a:pt x="4218654" y="1405194"/>
                </a:moveTo>
                <a:lnTo>
                  <a:pt x="4270445" y="1373214"/>
                </a:lnTo>
                <a:lnTo>
                  <a:pt x="4301215" y="1352606"/>
                </a:lnTo>
                <a:lnTo>
                  <a:pt x="4331722" y="1330851"/>
                </a:lnTo>
                <a:lnTo>
                  <a:pt x="4361742" y="1307960"/>
                </a:lnTo>
                <a:lnTo>
                  <a:pt x="4391048" y="1283943"/>
                </a:lnTo>
                <a:lnTo>
                  <a:pt x="4419417" y="1258812"/>
                </a:lnTo>
                <a:lnTo>
                  <a:pt x="4446622" y="1232575"/>
                </a:lnTo>
                <a:lnTo>
                  <a:pt x="4472439" y="1205245"/>
                </a:lnTo>
                <a:lnTo>
                  <a:pt x="4496644" y="1176831"/>
                </a:lnTo>
                <a:lnTo>
                  <a:pt x="4519010" y="1147344"/>
                </a:lnTo>
                <a:lnTo>
                  <a:pt x="4539313" y="1116794"/>
                </a:lnTo>
                <a:lnTo>
                  <a:pt x="4557328" y="1085193"/>
                </a:lnTo>
                <a:lnTo>
                  <a:pt x="4572830" y="1052550"/>
                </a:lnTo>
                <a:lnTo>
                  <a:pt x="4585594" y="1018876"/>
                </a:lnTo>
                <a:lnTo>
                  <a:pt x="4595394" y="984181"/>
                </a:lnTo>
                <a:lnTo>
                  <a:pt x="4602006" y="948476"/>
                </a:lnTo>
                <a:lnTo>
                  <a:pt x="4605205" y="911773"/>
                </a:lnTo>
                <a:lnTo>
                  <a:pt x="4604766" y="874080"/>
                </a:lnTo>
                <a:lnTo>
                  <a:pt x="4599829" y="834648"/>
                </a:lnTo>
                <a:lnTo>
                  <a:pt x="4591091" y="796412"/>
                </a:lnTo>
                <a:lnTo>
                  <a:pt x="4578808" y="759375"/>
                </a:lnTo>
                <a:lnTo>
                  <a:pt x="4563238" y="723539"/>
                </a:lnTo>
                <a:lnTo>
                  <a:pt x="4544640" y="688908"/>
                </a:lnTo>
                <a:lnTo>
                  <a:pt x="4523269" y="655486"/>
                </a:lnTo>
                <a:lnTo>
                  <a:pt x="4499386" y="623275"/>
                </a:lnTo>
                <a:lnTo>
                  <a:pt x="4473247" y="592280"/>
                </a:lnTo>
                <a:lnTo>
                  <a:pt x="4445110" y="562503"/>
                </a:lnTo>
                <a:lnTo>
                  <a:pt x="4415232" y="533947"/>
                </a:lnTo>
                <a:lnTo>
                  <a:pt x="4383873" y="506616"/>
                </a:lnTo>
                <a:lnTo>
                  <a:pt x="4351288" y="480513"/>
                </a:lnTo>
                <a:lnTo>
                  <a:pt x="4317737" y="455641"/>
                </a:lnTo>
                <a:lnTo>
                  <a:pt x="4283477" y="432004"/>
                </a:lnTo>
                <a:lnTo>
                  <a:pt x="4274209" y="426024"/>
                </a:lnTo>
                <a:lnTo>
                  <a:pt x="4250849" y="426024"/>
                </a:lnTo>
                <a:lnTo>
                  <a:pt x="4262975" y="433667"/>
                </a:lnTo>
                <a:lnTo>
                  <a:pt x="4294102" y="454497"/>
                </a:lnTo>
                <a:lnTo>
                  <a:pt x="4324912" y="476474"/>
                </a:lnTo>
                <a:lnTo>
                  <a:pt x="4355172" y="499585"/>
                </a:lnTo>
                <a:lnTo>
                  <a:pt x="4384648" y="523821"/>
                </a:lnTo>
                <a:lnTo>
                  <a:pt x="4413109" y="549171"/>
                </a:lnTo>
                <a:lnTo>
                  <a:pt x="4440321" y="575623"/>
                </a:lnTo>
                <a:lnTo>
                  <a:pt x="4466052" y="603168"/>
                </a:lnTo>
                <a:lnTo>
                  <a:pt x="4490069" y="631795"/>
                </a:lnTo>
                <a:lnTo>
                  <a:pt x="4512140" y="661492"/>
                </a:lnTo>
                <a:lnTo>
                  <a:pt x="4532031" y="692250"/>
                </a:lnTo>
                <a:lnTo>
                  <a:pt x="4549509" y="724057"/>
                </a:lnTo>
                <a:lnTo>
                  <a:pt x="4564343" y="756904"/>
                </a:lnTo>
                <a:lnTo>
                  <a:pt x="4576299" y="790778"/>
                </a:lnTo>
                <a:lnTo>
                  <a:pt x="4585145" y="825670"/>
                </a:lnTo>
                <a:lnTo>
                  <a:pt x="4590647" y="861569"/>
                </a:lnTo>
                <a:lnTo>
                  <a:pt x="4592574" y="898464"/>
                </a:lnTo>
                <a:lnTo>
                  <a:pt x="4590437" y="936972"/>
                </a:lnTo>
                <a:lnTo>
                  <a:pt x="4584401" y="974419"/>
                </a:lnTo>
                <a:lnTo>
                  <a:pt x="4574725" y="1010789"/>
                </a:lnTo>
                <a:lnTo>
                  <a:pt x="4561672" y="1046071"/>
                </a:lnTo>
                <a:lnTo>
                  <a:pt x="4545501" y="1080251"/>
                </a:lnTo>
                <a:lnTo>
                  <a:pt x="4526474" y="1113315"/>
                </a:lnTo>
                <a:lnTo>
                  <a:pt x="4504853" y="1145251"/>
                </a:lnTo>
                <a:lnTo>
                  <a:pt x="4480897" y="1176044"/>
                </a:lnTo>
                <a:lnTo>
                  <a:pt x="4454869" y="1205683"/>
                </a:lnTo>
                <a:lnTo>
                  <a:pt x="4427029" y="1234153"/>
                </a:lnTo>
                <a:lnTo>
                  <a:pt x="4397638" y="1261442"/>
                </a:lnTo>
                <a:lnTo>
                  <a:pt x="4366958" y="1287535"/>
                </a:lnTo>
                <a:lnTo>
                  <a:pt x="4335249" y="1312421"/>
                </a:lnTo>
                <a:lnTo>
                  <a:pt x="4302773" y="1336085"/>
                </a:lnTo>
                <a:lnTo>
                  <a:pt x="4269790" y="1358514"/>
                </a:lnTo>
                <a:lnTo>
                  <a:pt x="4236562" y="1379695"/>
                </a:lnTo>
                <a:lnTo>
                  <a:pt x="4203350" y="1399615"/>
                </a:lnTo>
                <a:lnTo>
                  <a:pt x="4193496" y="1405194"/>
                </a:lnTo>
                <a:lnTo>
                  <a:pt x="4218654" y="1405194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2705" y="2130014"/>
            <a:ext cx="490450" cy="233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2364" y="2689411"/>
            <a:ext cx="978130" cy="314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637" y="2995331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3825" y="465267"/>
            <a:ext cx="7908175" cy="6621333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9013698" y="3846575"/>
                </a:moveTo>
                <a:lnTo>
                  <a:pt x="9013698" y="2867405"/>
                </a:lnTo>
                <a:lnTo>
                  <a:pt x="0" y="2867405"/>
                </a:lnTo>
                <a:lnTo>
                  <a:pt x="0" y="3846576"/>
                </a:lnTo>
                <a:lnTo>
                  <a:pt x="9013698" y="384657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71162" y="3006089"/>
            <a:ext cx="695498" cy="0"/>
          </a:xfrm>
          <a:custGeom>
            <a:avLst/>
            <a:gdLst/>
            <a:ahLst/>
            <a:cxnLst/>
            <a:rect l="l" t="t" r="r" b="b"/>
            <a:pathLst>
              <a:path w="765048">
                <a:moveTo>
                  <a:pt x="765048" y="0"/>
                </a:moveTo>
                <a:lnTo>
                  <a:pt x="0" y="0"/>
                </a:lnTo>
              </a:path>
            </a:pathLst>
          </a:custGeom>
          <a:ln w="25654">
            <a:solidFill>
              <a:srgbClr val="D248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5620" y="2018404"/>
            <a:ext cx="707274" cy="1003822"/>
          </a:xfrm>
          <a:custGeom>
            <a:avLst/>
            <a:gdLst/>
            <a:ahLst/>
            <a:cxnLst/>
            <a:rect l="l" t="t" r="r" b="b"/>
            <a:pathLst>
              <a:path w="778001" h="1137665">
                <a:moveTo>
                  <a:pt x="132" y="1107185"/>
                </a:moveTo>
                <a:lnTo>
                  <a:pt x="0" y="1107185"/>
                </a:lnTo>
                <a:lnTo>
                  <a:pt x="0" y="1131569"/>
                </a:lnTo>
                <a:lnTo>
                  <a:pt x="132" y="1107185"/>
                </a:lnTo>
                <a:close/>
              </a:path>
              <a:path w="778001" h="1137665">
                <a:moveTo>
                  <a:pt x="778001" y="1134617"/>
                </a:moveTo>
                <a:lnTo>
                  <a:pt x="778001" y="1131569"/>
                </a:lnTo>
                <a:lnTo>
                  <a:pt x="771144" y="1124711"/>
                </a:lnTo>
                <a:lnTo>
                  <a:pt x="771144" y="1107185"/>
                </a:lnTo>
                <a:lnTo>
                  <a:pt x="765048" y="1107185"/>
                </a:lnTo>
                <a:lnTo>
                  <a:pt x="765048" y="1131569"/>
                </a:lnTo>
                <a:lnTo>
                  <a:pt x="0" y="1134617"/>
                </a:lnTo>
                <a:lnTo>
                  <a:pt x="2286" y="1137665"/>
                </a:lnTo>
                <a:lnTo>
                  <a:pt x="774953" y="1137665"/>
                </a:lnTo>
                <a:lnTo>
                  <a:pt x="778001" y="113461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65620" y="2029834"/>
            <a:ext cx="695498" cy="987014"/>
          </a:xfrm>
          <a:custGeom>
            <a:avLst/>
            <a:gdLst/>
            <a:ahLst/>
            <a:cxnLst/>
            <a:rect l="l" t="t" r="r" b="b"/>
            <a:pathLst>
              <a:path w="765048" h="1118616">
                <a:moveTo>
                  <a:pt x="765047" y="1111757"/>
                </a:moveTo>
                <a:lnTo>
                  <a:pt x="12191" y="1111757"/>
                </a:lnTo>
                <a:lnTo>
                  <a:pt x="12191" y="1094231"/>
                </a:lnTo>
                <a:lnTo>
                  <a:pt x="132" y="1094231"/>
                </a:lnTo>
                <a:lnTo>
                  <a:pt x="0" y="1118615"/>
                </a:lnTo>
                <a:lnTo>
                  <a:pt x="6096" y="1111757"/>
                </a:lnTo>
                <a:lnTo>
                  <a:pt x="12192" y="1118615"/>
                </a:lnTo>
                <a:lnTo>
                  <a:pt x="765048" y="1118615"/>
                </a:lnTo>
                <a:lnTo>
                  <a:pt x="765047" y="111175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76704" y="2024454"/>
            <a:ext cx="696190" cy="992393"/>
          </a:xfrm>
          <a:custGeom>
            <a:avLst/>
            <a:gdLst/>
            <a:ahLst/>
            <a:cxnLst/>
            <a:rect l="l" t="t" r="r" b="b"/>
            <a:pathLst>
              <a:path w="765809" h="1124712">
                <a:moveTo>
                  <a:pt x="765809" y="1100327"/>
                </a:moveTo>
                <a:lnTo>
                  <a:pt x="758951" y="1100327"/>
                </a:lnTo>
                <a:lnTo>
                  <a:pt x="758951" y="1117853"/>
                </a:lnTo>
                <a:lnTo>
                  <a:pt x="765809" y="1124712"/>
                </a:lnTo>
                <a:lnTo>
                  <a:pt x="765809" y="1100327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12277" y="1755455"/>
            <a:ext cx="2009825" cy="22512"/>
          </a:xfrm>
          <a:custGeom>
            <a:avLst/>
            <a:gdLst/>
            <a:ahLst/>
            <a:cxnLst/>
            <a:rect l="l" t="t" r="r" b="b"/>
            <a:pathLst>
              <a:path w="2210808" h="25514">
                <a:moveTo>
                  <a:pt x="2352501" y="1810593"/>
                </a:moveTo>
                <a:lnTo>
                  <a:pt x="2420874" y="1809816"/>
                </a:lnTo>
                <a:lnTo>
                  <a:pt x="2484478" y="1808012"/>
                </a:lnTo>
                <a:lnTo>
                  <a:pt x="2548089" y="1805584"/>
                </a:lnTo>
                <a:lnTo>
                  <a:pt x="2611693" y="1802510"/>
                </a:lnTo>
                <a:lnTo>
                  <a:pt x="2675275" y="1798770"/>
                </a:lnTo>
                <a:lnTo>
                  <a:pt x="2738822" y="1794341"/>
                </a:lnTo>
                <a:lnTo>
                  <a:pt x="2802319" y="1789203"/>
                </a:lnTo>
                <a:lnTo>
                  <a:pt x="2865753" y="1783333"/>
                </a:lnTo>
                <a:lnTo>
                  <a:pt x="2929108" y="1776711"/>
                </a:lnTo>
                <a:lnTo>
                  <a:pt x="2992372" y="1769315"/>
                </a:lnTo>
                <a:lnTo>
                  <a:pt x="3055529" y="1761124"/>
                </a:lnTo>
                <a:lnTo>
                  <a:pt x="3118566" y="1752116"/>
                </a:lnTo>
                <a:lnTo>
                  <a:pt x="3181470" y="1742269"/>
                </a:lnTo>
                <a:lnTo>
                  <a:pt x="3244224" y="1731563"/>
                </a:lnTo>
                <a:lnTo>
                  <a:pt x="3306817" y="1719975"/>
                </a:lnTo>
                <a:lnTo>
                  <a:pt x="3369233" y="1707485"/>
                </a:lnTo>
                <a:lnTo>
                  <a:pt x="3431459" y="1694071"/>
                </a:lnTo>
                <a:lnTo>
                  <a:pt x="3493480" y="1679711"/>
                </a:lnTo>
                <a:lnTo>
                  <a:pt x="3555282" y="1664385"/>
                </a:lnTo>
                <a:lnTo>
                  <a:pt x="3616851" y="1648070"/>
                </a:lnTo>
                <a:lnTo>
                  <a:pt x="3678174" y="1630746"/>
                </a:lnTo>
                <a:lnTo>
                  <a:pt x="3729892" y="1614867"/>
                </a:lnTo>
                <a:lnTo>
                  <a:pt x="3781387" y="1598205"/>
                </a:lnTo>
                <a:lnTo>
                  <a:pt x="3832605" y="1580687"/>
                </a:lnTo>
                <a:lnTo>
                  <a:pt x="3883491" y="1562242"/>
                </a:lnTo>
                <a:lnTo>
                  <a:pt x="3933991" y="1542797"/>
                </a:lnTo>
                <a:lnTo>
                  <a:pt x="3984051" y="1522280"/>
                </a:lnTo>
                <a:lnTo>
                  <a:pt x="4033617" y="1500619"/>
                </a:lnTo>
                <a:lnTo>
                  <a:pt x="4082635" y="1477742"/>
                </a:lnTo>
                <a:lnTo>
                  <a:pt x="4131049" y="1453578"/>
                </a:lnTo>
                <a:lnTo>
                  <a:pt x="4178807" y="1428054"/>
                </a:lnTo>
                <a:lnTo>
                  <a:pt x="4218654" y="1405194"/>
                </a:lnTo>
                <a:lnTo>
                  <a:pt x="4193496" y="1405194"/>
                </a:lnTo>
                <a:lnTo>
                  <a:pt x="4170414" y="1418261"/>
                </a:lnTo>
                <a:lnTo>
                  <a:pt x="4138016" y="1435619"/>
                </a:lnTo>
                <a:lnTo>
                  <a:pt x="4081592" y="1464033"/>
                </a:lnTo>
                <a:lnTo>
                  <a:pt x="4031371" y="1487712"/>
                </a:lnTo>
                <a:lnTo>
                  <a:pt x="3980459" y="1510076"/>
                </a:lnTo>
                <a:lnTo>
                  <a:pt x="3928942" y="1531201"/>
                </a:lnTo>
                <a:lnTo>
                  <a:pt x="3876906" y="1551166"/>
                </a:lnTo>
                <a:lnTo>
                  <a:pt x="3824434" y="1570047"/>
                </a:lnTo>
                <a:lnTo>
                  <a:pt x="3771613" y="1587924"/>
                </a:lnTo>
                <a:lnTo>
                  <a:pt x="3718526" y="1604873"/>
                </a:lnTo>
                <a:lnTo>
                  <a:pt x="3665260" y="1620973"/>
                </a:lnTo>
                <a:lnTo>
                  <a:pt x="3611899" y="1636301"/>
                </a:lnTo>
                <a:lnTo>
                  <a:pt x="3522704" y="1659504"/>
                </a:lnTo>
                <a:lnTo>
                  <a:pt x="3459888" y="1674382"/>
                </a:lnTo>
                <a:lnTo>
                  <a:pt x="3396785" y="1688345"/>
                </a:lnTo>
                <a:lnTo>
                  <a:pt x="3333419" y="1701404"/>
                </a:lnTo>
                <a:lnTo>
                  <a:pt x="3269813" y="1713574"/>
                </a:lnTo>
                <a:lnTo>
                  <a:pt x="3205990" y="1724865"/>
                </a:lnTo>
                <a:lnTo>
                  <a:pt x="3141974" y="1735291"/>
                </a:lnTo>
                <a:lnTo>
                  <a:pt x="3077787" y="1744863"/>
                </a:lnTo>
                <a:lnTo>
                  <a:pt x="3013454" y="1753594"/>
                </a:lnTo>
                <a:lnTo>
                  <a:pt x="2948997" y="1761495"/>
                </a:lnTo>
                <a:lnTo>
                  <a:pt x="2884440" y="1768580"/>
                </a:lnTo>
                <a:lnTo>
                  <a:pt x="2819805" y="1774861"/>
                </a:lnTo>
                <a:lnTo>
                  <a:pt x="2755118" y="1780350"/>
                </a:lnTo>
                <a:lnTo>
                  <a:pt x="2690400" y="1785059"/>
                </a:lnTo>
                <a:lnTo>
                  <a:pt x="2625675" y="1789000"/>
                </a:lnTo>
                <a:lnTo>
                  <a:pt x="2560967" y="1792186"/>
                </a:lnTo>
                <a:lnTo>
                  <a:pt x="2496298" y="1794629"/>
                </a:lnTo>
                <a:lnTo>
                  <a:pt x="2431693" y="1796342"/>
                </a:lnTo>
                <a:lnTo>
                  <a:pt x="2367173" y="1797336"/>
                </a:lnTo>
                <a:lnTo>
                  <a:pt x="2302764" y="1797624"/>
                </a:lnTo>
                <a:lnTo>
                  <a:pt x="2238411" y="1797335"/>
                </a:lnTo>
                <a:lnTo>
                  <a:pt x="2173930" y="1796341"/>
                </a:lnTo>
                <a:lnTo>
                  <a:pt x="2109346" y="1794630"/>
                </a:lnTo>
                <a:lnTo>
                  <a:pt x="2044686" y="1792190"/>
                </a:lnTo>
                <a:lnTo>
                  <a:pt x="1979973" y="1789007"/>
                </a:lnTo>
                <a:lnTo>
                  <a:pt x="1915234" y="1785070"/>
                </a:lnTo>
                <a:lnTo>
                  <a:pt x="1850494" y="1780365"/>
                </a:lnTo>
                <a:lnTo>
                  <a:pt x="1785778" y="1774881"/>
                </a:lnTo>
                <a:lnTo>
                  <a:pt x="1721112" y="1768605"/>
                </a:lnTo>
                <a:lnTo>
                  <a:pt x="1656521" y="1761524"/>
                </a:lnTo>
                <a:lnTo>
                  <a:pt x="1592030" y="1753626"/>
                </a:lnTo>
                <a:lnTo>
                  <a:pt x="1527665" y="1744898"/>
                </a:lnTo>
                <a:lnTo>
                  <a:pt x="1463451" y="1735327"/>
                </a:lnTo>
                <a:lnTo>
                  <a:pt x="1399414" y="1724902"/>
                </a:lnTo>
                <a:lnTo>
                  <a:pt x="1335578" y="1713610"/>
                </a:lnTo>
                <a:lnTo>
                  <a:pt x="1271970" y="1701437"/>
                </a:lnTo>
                <a:lnTo>
                  <a:pt x="1208615" y="1688373"/>
                </a:lnTo>
                <a:lnTo>
                  <a:pt x="1145537" y="1674403"/>
                </a:lnTo>
                <a:lnTo>
                  <a:pt x="1082763" y="1659516"/>
                </a:lnTo>
                <a:lnTo>
                  <a:pt x="1020318" y="1643700"/>
                </a:lnTo>
                <a:lnTo>
                  <a:pt x="966663" y="1628696"/>
                </a:lnTo>
                <a:lnTo>
                  <a:pt x="913249" y="1612987"/>
                </a:lnTo>
                <a:lnTo>
                  <a:pt x="860113" y="1596487"/>
                </a:lnTo>
                <a:lnTo>
                  <a:pt x="807293" y="1579112"/>
                </a:lnTo>
                <a:lnTo>
                  <a:pt x="754827" y="1560775"/>
                </a:lnTo>
                <a:lnTo>
                  <a:pt x="702752" y="1541391"/>
                </a:lnTo>
                <a:lnTo>
                  <a:pt x="651105" y="1520875"/>
                </a:lnTo>
                <a:lnTo>
                  <a:pt x="599924" y="1499140"/>
                </a:lnTo>
                <a:lnTo>
                  <a:pt x="549246" y="1476102"/>
                </a:lnTo>
                <a:lnTo>
                  <a:pt x="499110" y="1451676"/>
                </a:lnTo>
                <a:lnTo>
                  <a:pt x="436814" y="1419079"/>
                </a:lnTo>
                <a:lnTo>
                  <a:pt x="412213" y="1405194"/>
                </a:lnTo>
                <a:lnTo>
                  <a:pt x="387076" y="1405194"/>
                </a:lnTo>
                <a:lnTo>
                  <a:pt x="426019" y="1427635"/>
                </a:lnTo>
                <a:lnTo>
                  <a:pt x="460645" y="1446457"/>
                </a:lnTo>
                <a:lnTo>
                  <a:pt x="494745" y="1464120"/>
                </a:lnTo>
                <a:lnTo>
                  <a:pt x="554010" y="1492686"/>
                </a:lnTo>
                <a:lnTo>
                  <a:pt x="606155" y="1515794"/>
                </a:lnTo>
                <a:lnTo>
                  <a:pt x="658646" y="1537626"/>
                </a:lnTo>
                <a:lnTo>
                  <a:pt x="711485" y="1558256"/>
                </a:lnTo>
                <a:lnTo>
                  <a:pt x="764678" y="1577757"/>
                </a:lnTo>
                <a:lnTo>
                  <a:pt x="818228" y="1596202"/>
                </a:lnTo>
                <a:lnTo>
                  <a:pt x="872141" y="1613662"/>
                </a:lnTo>
                <a:lnTo>
                  <a:pt x="926421" y="1630213"/>
                </a:lnTo>
                <a:lnTo>
                  <a:pt x="981071" y="1645926"/>
                </a:lnTo>
                <a:lnTo>
                  <a:pt x="1036097" y="1660874"/>
                </a:lnTo>
                <a:lnTo>
                  <a:pt x="1130305" y="1684128"/>
                </a:lnTo>
                <a:lnTo>
                  <a:pt x="1197078" y="1699113"/>
                </a:lnTo>
                <a:lnTo>
                  <a:pt x="1264058" y="1713061"/>
                </a:lnTo>
                <a:lnTo>
                  <a:pt x="1331229" y="1725988"/>
                </a:lnTo>
                <a:lnTo>
                  <a:pt x="1398580" y="1737916"/>
                </a:lnTo>
                <a:lnTo>
                  <a:pt x="1466095" y="1748862"/>
                </a:lnTo>
                <a:lnTo>
                  <a:pt x="1533761" y="1758846"/>
                </a:lnTo>
                <a:lnTo>
                  <a:pt x="1601564" y="1767887"/>
                </a:lnTo>
                <a:lnTo>
                  <a:pt x="1669490" y="1776004"/>
                </a:lnTo>
                <a:lnTo>
                  <a:pt x="1737526" y="1783217"/>
                </a:lnTo>
                <a:lnTo>
                  <a:pt x="1805658" y="1789545"/>
                </a:lnTo>
                <a:lnTo>
                  <a:pt x="1873871" y="1795006"/>
                </a:lnTo>
                <a:lnTo>
                  <a:pt x="1942153" y="1799620"/>
                </a:lnTo>
                <a:lnTo>
                  <a:pt x="2010489" y="1803407"/>
                </a:lnTo>
                <a:lnTo>
                  <a:pt x="2078866" y="1806385"/>
                </a:lnTo>
                <a:lnTo>
                  <a:pt x="2147269" y="1808573"/>
                </a:lnTo>
                <a:lnTo>
                  <a:pt x="2215685" y="1809991"/>
                </a:lnTo>
                <a:lnTo>
                  <a:pt x="2284101" y="1810658"/>
                </a:lnTo>
                <a:lnTo>
                  <a:pt x="2352501" y="1810593"/>
                </a:lnTo>
                <a:close/>
              </a:path>
            </a:pathLst>
          </a:custGeom>
          <a:solidFill>
            <a:srgbClr val="9A32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90800" y="2819400"/>
            <a:ext cx="978130" cy="8028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2728" y="3160058"/>
            <a:ext cx="1194954" cy="7752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02183" y="3097530"/>
            <a:ext cx="1032855" cy="349623"/>
          </a:xfrm>
          <a:custGeom>
            <a:avLst/>
            <a:gdLst/>
            <a:ahLst/>
            <a:cxnLst/>
            <a:rect l="l" t="t" r="r" b="b"/>
            <a:pathLst>
              <a:path w="1136141" h="396239">
                <a:moveTo>
                  <a:pt x="85344" y="329183"/>
                </a:moveTo>
                <a:lnTo>
                  <a:pt x="103573" y="323410"/>
                </a:lnTo>
                <a:lnTo>
                  <a:pt x="92201" y="287274"/>
                </a:lnTo>
                <a:lnTo>
                  <a:pt x="0" y="375665"/>
                </a:lnTo>
                <a:lnTo>
                  <a:pt x="85344" y="329183"/>
                </a:lnTo>
                <a:close/>
              </a:path>
              <a:path w="1136141" h="396239">
                <a:moveTo>
                  <a:pt x="96774" y="365760"/>
                </a:moveTo>
                <a:lnTo>
                  <a:pt x="126491" y="396239"/>
                </a:lnTo>
                <a:lnTo>
                  <a:pt x="115072" y="359951"/>
                </a:lnTo>
                <a:lnTo>
                  <a:pt x="96774" y="365760"/>
                </a:lnTo>
                <a:close/>
              </a:path>
              <a:path w="1136141" h="396239">
                <a:moveTo>
                  <a:pt x="1136141" y="35813"/>
                </a:moveTo>
                <a:lnTo>
                  <a:pt x="1124712" y="0"/>
                </a:lnTo>
                <a:lnTo>
                  <a:pt x="103573" y="323410"/>
                </a:lnTo>
                <a:lnTo>
                  <a:pt x="85344" y="329183"/>
                </a:lnTo>
                <a:lnTo>
                  <a:pt x="0" y="375665"/>
                </a:lnTo>
                <a:lnTo>
                  <a:pt x="126491" y="396239"/>
                </a:lnTo>
                <a:lnTo>
                  <a:pt x="96774" y="365760"/>
                </a:lnTo>
                <a:lnTo>
                  <a:pt x="115072" y="359951"/>
                </a:lnTo>
                <a:lnTo>
                  <a:pt x="1136141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2183" y="3097530"/>
            <a:ext cx="1032855" cy="349623"/>
          </a:xfrm>
          <a:custGeom>
            <a:avLst/>
            <a:gdLst/>
            <a:ahLst/>
            <a:cxnLst/>
            <a:rect l="l" t="t" r="r" b="b"/>
            <a:pathLst>
              <a:path w="1136141" h="396239">
                <a:moveTo>
                  <a:pt x="85344" y="329183"/>
                </a:moveTo>
                <a:lnTo>
                  <a:pt x="103573" y="323410"/>
                </a:lnTo>
                <a:lnTo>
                  <a:pt x="92201" y="287274"/>
                </a:lnTo>
                <a:lnTo>
                  <a:pt x="0" y="375665"/>
                </a:lnTo>
                <a:lnTo>
                  <a:pt x="85344" y="329183"/>
                </a:lnTo>
                <a:close/>
              </a:path>
              <a:path w="1136141" h="396239">
                <a:moveTo>
                  <a:pt x="96774" y="365760"/>
                </a:moveTo>
                <a:lnTo>
                  <a:pt x="126491" y="396239"/>
                </a:lnTo>
                <a:lnTo>
                  <a:pt x="115072" y="359951"/>
                </a:lnTo>
                <a:lnTo>
                  <a:pt x="96774" y="365760"/>
                </a:lnTo>
                <a:close/>
              </a:path>
              <a:path w="1136141" h="396239">
                <a:moveTo>
                  <a:pt x="1136141" y="35813"/>
                </a:moveTo>
                <a:lnTo>
                  <a:pt x="1124712" y="0"/>
                </a:lnTo>
                <a:lnTo>
                  <a:pt x="103573" y="323410"/>
                </a:lnTo>
                <a:lnTo>
                  <a:pt x="85344" y="329183"/>
                </a:lnTo>
                <a:lnTo>
                  <a:pt x="0" y="375665"/>
                </a:lnTo>
                <a:lnTo>
                  <a:pt x="126491" y="396239"/>
                </a:lnTo>
                <a:lnTo>
                  <a:pt x="96774" y="365760"/>
                </a:lnTo>
                <a:lnTo>
                  <a:pt x="115072" y="359951"/>
                </a:lnTo>
                <a:lnTo>
                  <a:pt x="1136141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62546" y="3077359"/>
            <a:ext cx="1113905" cy="369794"/>
          </a:xfrm>
          <a:custGeom>
            <a:avLst/>
            <a:gdLst/>
            <a:ahLst/>
            <a:cxnLst/>
            <a:rect l="l" t="t" r="r" b="b"/>
            <a:pathLst>
              <a:path w="1225295" h="419100">
                <a:moveTo>
                  <a:pt x="85343" y="352043"/>
                </a:moveTo>
                <a:lnTo>
                  <a:pt x="103598" y="346349"/>
                </a:lnTo>
                <a:lnTo>
                  <a:pt x="92201" y="310134"/>
                </a:lnTo>
                <a:lnTo>
                  <a:pt x="0" y="398525"/>
                </a:lnTo>
                <a:lnTo>
                  <a:pt x="85343" y="352043"/>
                </a:lnTo>
                <a:close/>
              </a:path>
              <a:path w="1225295" h="419100">
                <a:moveTo>
                  <a:pt x="96774" y="388620"/>
                </a:moveTo>
                <a:lnTo>
                  <a:pt x="126492" y="419100"/>
                </a:lnTo>
                <a:lnTo>
                  <a:pt x="115097" y="382891"/>
                </a:lnTo>
                <a:lnTo>
                  <a:pt x="96774" y="388620"/>
                </a:lnTo>
                <a:close/>
              </a:path>
              <a:path w="1225295" h="419100">
                <a:moveTo>
                  <a:pt x="1225295" y="35813"/>
                </a:moveTo>
                <a:lnTo>
                  <a:pt x="1213866" y="0"/>
                </a:lnTo>
                <a:lnTo>
                  <a:pt x="103598" y="346349"/>
                </a:lnTo>
                <a:lnTo>
                  <a:pt x="85343" y="352043"/>
                </a:lnTo>
                <a:lnTo>
                  <a:pt x="0" y="398525"/>
                </a:lnTo>
                <a:lnTo>
                  <a:pt x="126492" y="419100"/>
                </a:lnTo>
                <a:lnTo>
                  <a:pt x="96774" y="388620"/>
                </a:lnTo>
                <a:lnTo>
                  <a:pt x="115097" y="382891"/>
                </a:lnTo>
                <a:lnTo>
                  <a:pt x="1225295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62546" y="3077359"/>
            <a:ext cx="1113905" cy="369794"/>
          </a:xfrm>
          <a:custGeom>
            <a:avLst/>
            <a:gdLst/>
            <a:ahLst/>
            <a:cxnLst/>
            <a:rect l="l" t="t" r="r" b="b"/>
            <a:pathLst>
              <a:path w="1225295" h="419100">
                <a:moveTo>
                  <a:pt x="85343" y="352043"/>
                </a:moveTo>
                <a:lnTo>
                  <a:pt x="103598" y="346349"/>
                </a:lnTo>
                <a:lnTo>
                  <a:pt x="92201" y="310134"/>
                </a:lnTo>
                <a:lnTo>
                  <a:pt x="0" y="398525"/>
                </a:lnTo>
                <a:lnTo>
                  <a:pt x="85343" y="352043"/>
                </a:lnTo>
                <a:close/>
              </a:path>
              <a:path w="1225295" h="419100">
                <a:moveTo>
                  <a:pt x="96774" y="388620"/>
                </a:moveTo>
                <a:lnTo>
                  <a:pt x="126492" y="419100"/>
                </a:lnTo>
                <a:lnTo>
                  <a:pt x="115097" y="382891"/>
                </a:lnTo>
                <a:lnTo>
                  <a:pt x="96774" y="388620"/>
                </a:lnTo>
                <a:close/>
              </a:path>
              <a:path w="1225295" h="419100">
                <a:moveTo>
                  <a:pt x="1225295" y="35813"/>
                </a:moveTo>
                <a:lnTo>
                  <a:pt x="1213866" y="0"/>
                </a:lnTo>
                <a:lnTo>
                  <a:pt x="103598" y="346349"/>
                </a:lnTo>
                <a:lnTo>
                  <a:pt x="85343" y="352043"/>
                </a:lnTo>
                <a:lnTo>
                  <a:pt x="0" y="398525"/>
                </a:lnTo>
                <a:lnTo>
                  <a:pt x="126492" y="419100"/>
                </a:lnTo>
                <a:lnTo>
                  <a:pt x="96774" y="388620"/>
                </a:lnTo>
                <a:lnTo>
                  <a:pt x="115097" y="382891"/>
                </a:lnTo>
                <a:lnTo>
                  <a:pt x="1225295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5637" y="3859305"/>
            <a:ext cx="8312727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2728" y="3843067"/>
            <a:ext cx="1194954" cy="901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5637" y="5587253"/>
            <a:ext cx="8312727" cy="867335"/>
          </a:xfrm>
          <a:custGeom>
            <a:avLst/>
            <a:gdLst/>
            <a:ahLst/>
            <a:cxnLst/>
            <a:rect l="l" t="t" r="r" b="b"/>
            <a:pathLst>
              <a:path w="9144000" h="982980">
                <a:moveTo>
                  <a:pt x="9144000" y="0"/>
                </a:move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lnTo>
                  <a:pt x="914400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3825" y="465267"/>
            <a:ext cx="8194271" cy="5905948"/>
          </a:xfrm>
          <a:custGeom>
            <a:avLst/>
            <a:gdLst/>
            <a:ahLst/>
            <a:cxnLst/>
            <a:rect l="l" t="t" r="r" b="b"/>
            <a:pathLst>
              <a:path w="9013698" h="6693408">
                <a:moveTo>
                  <a:pt x="8710798" y="6692313"/>
                </a:moveTo>
                <a:lnTo>
                  <a:pt x="8763007" y="6683812"/>
                </a:lnTo>
                <a:lnTo>
                  <a:pt x="8812137" y="6667464"/>
                </a:lnTo>
                <a:lnTo>
                  <a:pt x="8857506" y="6643949"/>
                </a:lnTo>
                <a:lnTo>
                  <a:pt x="8898433" y="6613948"/>
                </a:lnTo>
                <a:lnTo>
                  <a:pt x="8934238" y="6578143"/>
                </a:lnTo>
                <a:lnTo>
                  <a:pt x="8964239" y="6537216"/>
                </a:lnTo>
                <a:lnTo>
                  <a:pt x="8987754" y="6491847"/>
                </a:lnTo>
                <a:lnTo>
                  <a:pt x="9004102" y="6442717"/>
                </a:lnTo>
                <a:lnTo>
                  <a:pt x="9012603" y="6390508"/>
                </a:lnTo>
                <a:lnTo>
                  <a:pt x="9013698" y="6363462"/>
                </a:lnTo>
                <a:lnTo>
                  <a:pt x="9013698" y="5804916"/>
                </a:lnTo>
                <a:lnTo>
                  <a:pt x="0" y="5804916"/>
                </a:lnTo>
                <a:lnTo>
                  <a:pt x="0" y="6363462"/>
                </a:lnTo>
                <a:lnTo>
                  <a:pt x="4321" y="6416955"/>
                </a:lnTo>
                <a:lnTo>
                  <a:pt x="16831" y="6467709"/>
                </a:lnTo>
                <a:lnTo>
                  <a:pt x="36848" y="6515044"/>
                </a:lnTo>
                <a:lnTo>
                  <a:pt x="63691" y="6558277"/>
                </a:lnTo>
                <a:lnTo>
                  <a:pt x="96678" y="6596729"/>
                </a:lnTo>
                <a:lnTo>
                  <a:pt x="135130" y="6629716"/>
                </a:lnTo>
                <a:lnTo>
                  <a:pt x="178363" y="6656559"/>
                </a:lnTo>
                <a:lnTo>
                  <a:pt x="225698" y="6676576"/>
                </a:lnTo>
                <a:lnTo>
                  <a:pt x="276452" y="6689086"/>
                </a:lnTo>
                <a:lnTo>
                  <a:pt x="329946" y="6693408"/>
                </a:lnTo>
                <a:lnTo>
                  <a:pt x="8683752" y="6693408"/>
                </a:lnTo>
                <a:lnTo>
                  <a:pt x="8710798" y="669231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9A32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51482" y="721198"/>
            <a:ext cx="2808297" cy="560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4485"/>
              </a:lnSpc>
              <a:spcBef>
                <a:spcPts val="225"/>
              </a:spcBef>
            </a:pPr>
            <a:r>
              <a:rPr sz="4300" i="1" spc="4" dirty="0" smtClean="0">
                <a:solidFill>
                  <a:srgbClr val="BF0000"/>
                </a:solidFill>
                <a:latin typeface="Franklin Gothic Medium" panose="020B0603020102020204"/>
                <a:cs typeface="Franklin Gothic Medium" panose="020B0603020102020204"/>
              </a:rPr>
              <a:t>nt</a:t>
            </a:r>
            <a:r>
              <a:rPr sz="4300" i="1" spc="-26" dirty="0" smtClean="0">
                <a:solidFill>
                  <a:srgbClr val="BF0000"/>
                </a:solidFill>
                <a:latin typeface="Franklin Gothic Medium" panose="020B0603020102020204"/>
                <a:cs typeface="Franklin Gothic Medium" panose="020B0603020102020204"/>
              </a:rPr>
              <a:t>r</a:t>
            </a:r>
            <a:r>
              <a:rPr sz="4300" i="1" spc="4" dirty="0" smtClean="0">
                <a:solidFill>
                  <a:srgbClr val="BF0000"/>
                </a:solidFill>
                <a:latin typeface="Franklin Gothic Medium" panose="020B0603020102020204"/>
                <a:cs typeface="Franklin Gothic Medium" panose="020B0603020102020204"/>
              </a:rPr>
              <a:t>oduction</a:t>
            </a:r>
            <a:endParaRPr sz="43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0383" y="1988988"/>
            <a:ext cx="263855" cy="33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2430"/>
              </a:lnSpc>
              <a:spcBef>
                <a:spcPts val="120"/>
              </a:spcBef>
            </a:pPr>
            <a:r>
              <a:rPr sz="3800" baseline="1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1980" y="2742010"/>
            <a:ext cx="321036" cy="33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2430"/>
              </a:lnSpc>
              <a:spcBef>
                <a:spcPts val="120"/>
              </a:spcBef>
            </a:pPr>
            <a:r>
              <a:rPr sz="3800" baseline="10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6294" y="2244986"/>
            <a:ext cx="1809404" cy="551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6871162" y="2024454"/>
            <a:ext cx="695498" cy="106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55"/>
              </a:lnSpc>
              <a:spcBef>
                <a:spcPts val="5"/>
              </a:spcBef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415637" y="2131359"/>
            <a:ext cx="6455525" cy="863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5"/>
              </a:lnSpc>
              <a:spcBef>
                <a:spcPts val="15"/>
              </a:spcBef>
            </a:pPr>
            <a:endParaRPr sz="700"/>
          </a:p>
          <a:p>
            <a:pPr marL="3922395">
              <a:lnSpc>
                <a:spcPct val="96000"/>
              </a:lnSpc>
            </a:pPr>
            <a:r>
              <a:rPr sz="3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600" spc="-3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ocessor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1162" y="2131359"/>
            <a:ext cx="695498" cy="863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5"/>
              </a:lnSpc>
              <a:spcBef>
                <a:spcPts val="25"/>
              </a:spcBef>
            </a:pPr>
            <a:endParaRPr sz="500"/>
          </a:p>
          <a:p>
            <a:pPr marL="201930" marR="203835" algn="ctr">
              <a:lnSpc>
                <a:spcPct val="96000"/>
              </a:lnSpc>
              <a:spcBef>
                <a:spcPts val="895"/>
              </a:spcBef>
            </a:pPr>
            <a:r>
              <a:rPr sz="25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6660" y="2131359"/>
            <a:ext cx="1161704" cy="863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895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15637" y="4723278"/>
            <a:ext cx="8312727" cy="1525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5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" y="4114800"/>
            <a:ext cx="73152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Peripherals : HD monitor, 5.1 speaker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D44817"/>
                </a:solidFill>
                <a:latin typeface="Wingdings2"/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Interfaces : Intermediate Hardware</a:t>
            </a:r>
          </a:p>
          <a:p>
            <a:r>
              <a:rPr lang="en-US" sz="2400" dirty="0" smtClean="0">
                <a:solidFill>
                  <a:srgbClr val="9C2D1F"/>
                </a:solidFill>
                <a:latin typeface="Wingdings2"/>
              </a:rPr>
              <a:t>	 </a:t>
            </a:r>
            <a:r>
              <a:rPr lang="en-US" sz="2400" dirty="0" err="1" smtClean="0">
                <a:solidFill>
                  <a:srgbClr val="000000"/>
                </a:solidFill>
              </a:rPr>
              <a:t>Nvidia</a:t>
            </a:r>
            <a:r>
              <a:rPr lang="en-US" sz="2400" dirty="0" smtClean="0">
                <a:solidFill>
                  <a:srgbClr val="000000"/>
                </a:solidFill>
              </a:rPr>
              <a:t> GPU card, Creative Sound Blaster card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D44817"/>
                </a:solidFill>
                <a:latin typeface="Wingdings2"/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Interfaces : Intermediate Software/Program</a:t>
            </a:r>
          </a:p>
          <a:p>
            <a:r>
              <a:rPr lang="en-US" sz="2400" dirty="0" smtClean="0">
                <a:solidFill>
                  <a:srgbClr val="9C2D1F"/>
                </a:solidFill>
                <a:latin typeface="Wingdings2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</a:rPr>
              <a:t>Nvidia</a:t>
            </a:r>
            <a:r>
              <a:rPr lang="en-US" sz="2400" dirty="0" smtClean="0">
                <a:solidFill>
                  <a:srgbClr val="000000"/>
                </a:solidFill>
              </a:rPr>
              <a:t> GPU driver , Sound Blaster Driver software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Peripheral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peripheral is a device that is </a:t>
            </a:r>
            <a:r>
              <a:rPr lang="en-US" u="sng" dirty="0" smtClean="0"/>
              <a:t>connected to a host computer, </a:t>
            </a:r>
            <a:r>
              <a:rPr lang="en-US" dirty="0" smtClean="0"/>
              <a:t>but </a:t>
            </a:r>
            <a:r>
              <a:rPr lang="en-US" u="sng" dirty="0" smtClean="0"/>
              <a:t>not part of it. </a:t>
            </a:r>
            <a:r>
              <a:rPr lang="en-US" dirty="0" smtClean="0"/>
              <a:t>It </a:t>
            </a:r>
            <a:r>
              <a:rPr lang="en-US" u="sng" dirty="0" smtClean="0"/>
              <a:t>expands the host's capabilities </a:t>
            </a:r>
            <a:r>
              <a:rPr lang="en-US" dirty="0" smtClean="0"/>
              <a:t>but does not form </a:t>
            </a:r>
            <a:r>
              <a:rPr lang="en-US" u="sng" dirty="0" smtClean="0"/>
              <a:t>part of the core computer architecture</a:t>
            </a:r>
            <a:r>
              <a:rPr lang="en-US" dirty="0" smtClean="0"/>
              <a:t>. It is often, but not always, partially or completely dependent on the host.</a:t>
            </a:r>
          </a:p>
          <a:p>
            <a:pPr>
              <a:buNone/>
            </a:pPr>
            <a:r>
              <a:rPr lang="en-US" dirty="0" smtClean="0"/>
              <a:t>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Input, used to interact with, or </a:t>
            </a:r>
            <a:r>
              <a:rPr lang="en-US" u="sng" dirty="0" smtClean="0"/>
              <a:t>send data to the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Output, which </a:t>
            </a:r>
            <a:r>
              <a:rPr lang="en-US" u="sng" dirty="0" smtClean="0"/>
              <a:t>provides output to the user from the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Storage, which </a:t>
            </a:r>
            <a:r>
              <a:rPr lang="en-US" u="sng" dirty="0" smtClean="0"/>
              <a:t>stores data processed by the computer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technique by which we can add additional devices with the main processor called interfacing.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interface is the point of </a:t>
            </a:r>
            <a:r>
              <a:rPr lang="en-US" dirty="0" smtClean="0"/>
              <a:t>interaction </a:t>
            </a:r>
            <a:r>
              <a:rPr lang="en-US" dirty="0"/>
              <a:t>with software, or computer </a:t>
            </a:r>
            <a:r>
              <a:rPr lang="en-US" dirty="0" smtClean="0"/>
              <a:t>hardware, </a:t>
            </a:r>
            <a:r>
              <a:rPr lang="en-US" dirty="0"/>
              <a:t>or with peripheral </a:t>
            </a:r>
            <a:r>
              <a:rPr lang="en-US" dirty="0" smtClean="0"/>
              <a:t>devices.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Types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Hardware </a:t>
            </a:r>
            <a:r>
              <a:rPr lang="en-US" dirty="0" smtClean="0"/>
              <a:t>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Hardware interfaces </a:t>
            </a:r>
            <a:r>
              <a:rPr lang="en-US" u="sng" dirty="0" smtClean="0"/>
              <a:t>exist in computing systems </a:t>
            </a:r>
            <a:r>
              <a:rPr lang="en-US" dirty="0" smtClean="0"/>
              <a:t>between many </a:t>
            </a:r>
            <a:r>
              <a:rPr lang="en-US" dirty="0"/>
              <a:t>of the components such as the various buses, storage devices, other I/O </a:t>
            </a:r>
            <a:r>
              <a:rPr lang="en-US" dirty="0" smtClean="0"/>
              <a:t>devices.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Types: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Parallel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Serial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</TotalTime>
  <Words>475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Embedded systems (Introduction )</vt:lpstr>
      <vt:lpstr>Definition</vt:lpstr>
      <vt:lpstr>Computer Hardware Organization</vt:lpstr>
      <vt:lpstr>PowerPoint Presentation</vt:lpstr>
      <vt:lpstr>PowerPoint Presentation</vt:lpstr>
      <vt:lpstr>Peripheral</vt:lpstr>
      <vt:lpstr>Interfacing</vt:lpstr>
      <vt:lpstr>Interface</vt:lpstr>
      <vt:lpstr>Hardware interfaces</vt:lpstr>
      <vt:lpstr>Software Interfaces</vt:lpstr>
      <vt:lpstr>Example</vt:lpstr>
      <vt:lpstr>Bus</vt:lpstr>
      <vt:lpstr>Internal Bus</vt:lpstr>
      <vt:lpstr>External Bus</vt:lpstr>
      <vt:lpstr>References….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Peripheral &amp; Interfacing (Introduction )</dc:title>
  <dc:creator>Saifuddin Mahmud</dc:creator>
  <cp:lastModifiedBy>Fahim faisal Sifat</cp:lastModifiedBy>
  <cp:revision>32</cp:revision>
  <dcterms:created xsi:type="dcterms:W3CDTF">2006-08-16T00:00:00Z</dcterms:created>
  <dcterms:modified xsi:type="dcterms:W3CDTF">2023-09-02T12:54:46Z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07650A0A63B341EC8803934EC556F9D5</vt:lpwstr>
  </property>
  <property fmtid="{D5CDD505-2E9C-101B-9397-08002B2CF9AE}" pid="3" name="KSOProductBuildVer">
    <vt:lpwstr>1033-11.2.0.11486</vt:lpwstr>
  </property>
</Properties>
</file>