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jfyNIdKobbrAUKTwpzq7XKWZW/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451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08851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Analog to Digital Converter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 descr="Screenshot (96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31595" y="964565"/>
            <a:ext cx="8604885" cy="5212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 descr="Screenshot (97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30045" y="933450"/>
            <a:ext cx="8648065" cy="44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0" descr="Screenshot (98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11315" y="1125855"/>
            <a:ext cx="7687200" cy="50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 descr="Screenshot (99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49425" y="862965"/>
            <a:ext cx="8448040" cy="5314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 descr="Screenshot (100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50035" y="912495"/>
            <a:ext cx="8938895" cy="52647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419600" y="2965077"/>
            <a:ext cx="14478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0.6 &gt; 0.5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266916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* V</a:t>
            </a:r>
            <a:r>
              <a:rPr lang="en-US" sz="1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in</a:t>
            </a:r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Big = 1</a:t>
            </a:r>
          </a:p>
          <a:p>
            <a:pPr algn="ctr"/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Small = 0</a:t>
            </a:r>
            <a:endParaRPr lang="en-US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 descr="Screenshot (101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69745" y="903605"/>
            <a:ext cx="8105140" cy="5233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 descr="Screenshot (102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14145" y="903605"/>
            <a:ext cx="8856345" cy="52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 descr="Screenshot (103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77670" y="873125"/>
            <a:ext cx="8156575" cy="4827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Screenshot (77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419735"/>
            <a:ext cx="9643110" cy="5757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 descr="Screenshot (78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1880" y="409575"/>
            <a:ext cx="9786620" cy="5937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 descr="Screenshot (80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385888"/>
            <a:ext cx="571500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1295400"/>
            <a:ext cx="5609597" cy="307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 descr="Screenshot (82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12190" y="538480"/>
            <a:ext cx="973074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7" descr="Screenshot (84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685800"/>
            <a:ext cx="5105400" cy="3343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19;p8" descr="Screenshot (85)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1200" y="76200"/>
            <a:ext cx="5795645" cy="3851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24;p9" descr="Screenshot (86)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24200" y="4011706"/>
            <a:ext cx="5738495" cy="2718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0" descr="Screenshot (87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1816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648200" cy="301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57400"/>
            <a:ext cx="3513976" cy="212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Google Shape;144;p13" descr="Screenshot (90)"/>
          <p:cNvPicPr preferRelativeResize="0">
            <a:picLocks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48400" y="3886200"/>
            <a:ext cx="4920615" cy="234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4;p15" descr="Screenshot (92)"/>
          <p:cNvPicPr preferRelativeResize="0">
            <a:picLocks/>
          </p:cNvPicPr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600" y="3581400"/>
            <a:ext cx="47244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Left Arrow 2"/>
          <p:cNvSpPr/>
          <p:nvPr/>
        </p:nvSpPr>
        <p:spPr>
          <a:xfrm>
            <a:off x="5715000" y="3962400"/>
            <a:ext cx="609600" cy="2663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6" descr="Screenshot (94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75740" y="648970"/>
            <a:ext cx="8935085" cy="5528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7" descr="Screenshot (95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22705" y="716280"/>
            <a:ext cx="9546590" cy="542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ight Arrow 4"/>
          <p:cNvSpPr/>
          <p:nvPr/>
        </p:nvSpPr>
        <p:spPr>
          <a:xfrm>
            <a:off x="2057400" y="2971800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15</Words>
  <Application>Microsoft Office PowerPoint</Application>
  <PresentationFormat>Custom</PresentationFormat>
  <Paragraphs>4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Analog to Digital Converter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to Digital Converter</dc:title>
  <cp:lastModifiedBy>Fahim faisal Sifat</cp:lastModifiedBy>
  <cp:revision>21</cp:revision>
  <dcterms:created xsi:type="dcterms:W3CDTF">2023-05-31T18:29:22Z</dcterms:created>
  <dcterms:modified xsi:type="dcterms:W3CDTF">2023-09-30T17:43:28Z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ED51431C55DC428886C3A30D08A45099</vt:lpwstr>
  </property>
  <property fmtid="{D5CDD505-2E9C-101B-9397-08002B2CF9AE}" pid="3" name="KSOProductBuildVer">
    <vt:lpwstr>1033-11.2.0.11537</vt:lpwstr>
  </property>
</Properties>
</file>