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2" r:id="rId2"/>
    <p:sldId id="263" r:id="rId3"/>
    <p:sldId id="258" r:id="rId4"/>
    <p:sldId id="260" r:id="rId5"/>
    <p:sldId id="259" r:id="rId6"/>
    <p:sldId id="261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E3B76-540A-4E36-9501-78F4E6C3162D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51A92-B091-4C15-8A18-2004E14E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83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51A92-B091-4C15-8A18-2004E14E65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2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51A92-B091-4C15-8A18-2004E14E65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8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0CF8-6931-4560-A849-09717B683426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1FEA-7717-4B18-853E-1E611FA995E3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90FA-2298-4808-AC22-6EEC4B8AD87B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1A28-3AC0-42C0-829C-F89608CE024F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ED9D-F1B9-4E02-936A-D9C27893C0B6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AC2D-1872-46BB-A959-007C5AC9CE99}" type="datetime1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1F09-9E8C-4FAF-A7C4-82177C7272A2}" type="datetime1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8D6F-3044-4136-9196-3C37C11D4D82}" type="datetime1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9F5F-D9D7-4590-ADB0-DDE269A9438B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5C61-E330-4F90-AE4A-59F7DA9C0B7C}" type="datetime1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08BD-C49A-4020-A992-E3E7730D7C87}" type="datetime1">
              <a:rPr lang="en-US" smtClean="0"/>
              <a:t>8/7/2020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MSRS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MSRS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547598D-34E3-4D35-A41E-2E30C513718A}" type="datetime1">
              <a:rPr lang="en-US" smtClean="0"/>
              <a:t>8/7/2020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Construction of </a:t>
            </a:r>
            <a:br>
              <a:rPr lang="en-US" dirty="0" smtClean="0"/>
            </a:br>
            <a:r>
              <a:rPr lang="en-US" dirty="0" smtClean="0"/>
              <a:t>Activity-On-Node (AON) PERT Diagram from Project Schedule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858962"/>
          </a:xfrm>
        </p:spPr>
        <p:txBody>
          <a:bodyPr/>
          <a:lstStyle/>
          <a:p>
            <a:pPr algn="just"/>
            <a:r>
              <a:rPr lang="en-US" dirty="0" smtClean="0"/>
              <a:t>Characteristics of Activity-On-Node (AON) PERT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7620000" cy="4038600"/>
          </a:xfrm>
        </p:spPr>
        <p:txBody>
          <a:bodyPr/>
          <a:lstStyle/>
          <a:p>
            <a:r>
              <a:rPr lang="en-US" dirty="0"/>
              <a:t>Maybe more than one single start and end </a:t>
            </a:r>
            <a:r>
              <a:rPr lang="en-US" dirty="0" smtClean="0"/>
              <a:t>node.</a:t>
            </a:r>
            <a:endParaRPr lang="en-US" dirty="0"/>
          </a:p>
          <a:p>
            <a:r>
              <a:rPr lang="en-US" dirty="0" smtClean="0"/>
              <a:t>Nodes </a:t>
            </a:r>
            <a:r>
              <a:rPr lang="en-US" dirty="0"/>
              <a:t>represent </a:t>
            </a:r>
            <a:r>
              <a:rPr lang="en-US" dirty="0" smtClean="0"/>
              <a:t>activities.</a:t>
            </a:r>
            <a:endParaRPr lang="en-US" dirty="0"/>
          </a:p>
          <a:p>
            <a:r>
              <a:rPr lang="en-US" dirty="0" smtClean="0"/>
              <a:t>Arrows </a:t>
            </a:r>
            <a:r>
              <a:rPr lang="en-US" dirty="0"/>
              <a:t>indicate </a:t>
            </a:r>
            <a:r>
              <a:rPr lang="en-US" dirty="0" smtClean="0"/>
              <a:t>precedence.</a:t>
            </a:r>
          </a:p>
          <a:p>
            <a:r>
              <a:rPr lang="en-US" dirty="0" smtClean="0"/>
              <a:t>Example: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70643"/>
              </p:ext>
            </p:extLst>
          </p:nvPr>
        </p:nvGraphicFramePr>
        <p:xfrm>
          <a:off x="990600" y="4267200"/>
          <a:ext cx="289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Activity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Predecessor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B, 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191000" y="46482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191000" y="57150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5257800" y="46482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5943600" y="57150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239000" y="57150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9" idx="2"/>
          </p:cNvCxnSpPr>
          <p:nvPr/>
        </p:nvCxnSpPr>
        <p:spPr>
          <a:xfrm flipV="1">
            <a:off x="4800600" y="4914900"/>
            <a:ext cx="457200" cy="544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2"/>
          </p:cNvCxnSpPr>
          <p:nvPr/>
        </p:nvCxnSpPr>
        <p:spPr>
          <a:xfrm flipV="1">
            <a:off x="4800600" y="5981700"/>
            <a:ext cx="1143000" cy="1385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1"/>
          </p:cNvCxnSpPr>
          <p:nvPr/>
        </p:nvCxnSpPr>
        <p:spPr>
          <a:xfrm>
            <a:off x="5867400" y="4917622"/>
            <a:ext cx="165474" cy="87549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53200" y="5981700"/>
            <a:ext cx="71697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53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524000" y="49911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endCxn id="27" idx="2"/>
          </p:cNvCxnSpPr>
          <p:nvPr/>
        </p:nvCxnSpPr>
        <p:spPr>
          <a:xfrm flipV="1">
            <a:off x="2127662" y="4457700"/>
            <a:ext cx="876300" cy="8001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659014"/>
              </p:ext>
            </p:extLst>
          </p:nvPr>
        </p:nvGraphicFramePr>
        <p:xfrm>
          <a:off x="990600" y="1503681"/>
          <a:ext cx="6400800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Activity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Predecessor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B, C</a:t>
                      </a:r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>
            <a:noAutofit/>
          </a:bodyPr>
          <a:lstStyle/>
          <a:p>
            <a:r>
              <a:rPr lang="en-US" sz="3000" dirty="0" smtClean="0"/>
              <a:t>Activity-On-Node (AON) PERT Diagram Example</a:t>
            </a:r>
            <a:endParaRPr lang="en-US" sz="3000" dirty="0"/>
          </a:p>
        </p:txBody>
      </p:sp>
      <p:sp>
        <p:nvSpPr>
          <p:cNvPr id="27" name="Oval 26"/>
          <p:cNvSpPr/>
          <p:nvPr/>
        </p:nvSpPr>
        <p:spPr>
          <a:xfrm>
            <a:off x="3003962" y="41910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9" name="Oval 28"/>
          <p:cNvSpPr/>
          <p:nvPr/>
        </p:nvSpPr>
        <p:spPr>
          <a:xfrm>
            <a:off x="2971800" y="58293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495800" y="501015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2" name="Oval 31"/>
          <p:cNvSpPr/>
          <p:nvPr/>
        </p:nvSpPr>
        <p:spPr>
          <a:xfrm>
            <a:off x="6477000" y="49911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endCxn id="32" idx="2"/>
          </p:cNvCxnSpPr>
          <p:nvPr/>
        </p:nvCxnSpPr>
        <p:spPr>
          <a:xfrm>
            <a:off x="5105400" y="5246914"/>
            <a:ext cx="1371600" cy="1088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0" idx="2"/>
          </p:cNvCxnSpPr>
          <p:nvPr/>
        </p:nvCxnSpPr>
        <p:spPr>
          <a:xfrm flipV="1">
            <a:off x="3581400" y="5276850"/>
            <a:ext cx="914400" cy="8305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9" idx="2"/>
          </p:cNvCxnSpPr>
          <p:nvPr/>
        </p:nvCxnSpPr>
        <p:spPr>
          <a:xfrm>
            <a:off x="2127662" y="5334000"/>
            <a:ext cx="844138" cy="762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7" idx="6"/>
            <a:endCxn id="30" idx="2"/>
          </p:cNvCxnSpPr>
          <p:nvPr/>
        </p:nvCxnSpPr>
        <p:spPr>
          <a:xfrm>
            <a:off x="3613562" y="4457700"/>
            <a:ext cx="882238" cy="819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MSRS</a:t>
            </a:r>
            <a:endParaRPr lang="en-US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1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7" grpId="0" animBg="1"/>
      <p:bldP spid="29" grpId="0" animBg="1"/>
      <p:bldP spid="30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895600" y="44958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endCxn id="30" idx="2"/>
          </p:cNvCxnSpPr>
          <p:nvPr/>
        </p:nvCxnSpPr>
        <p:spPr>
          <a:xfrm>
            <a:off x="3505200" y="4755573"/>
            <a:ext cx="1752600" cy="692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704820"/>
              </p:ext>
            </p:extLst>
          </p:nvPr>
        </p:nvGraphicFramePr>
        <p:xfrm>
          <a:off x="990600" y="1503681"/>
          <a:ext cx="6400800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Activity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Predecessor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A, B</a:t>
                      </a:r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B, C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>
            <a:noAutofit/>
          </a:bodyPr>
          <a:lstStyle/>
          <a:p>
            <a:r>
              <a:rPr lang="en-US" sz="3000" dirty="0" smtClean="0"/>
              <a:t>Activity-On-Node (AON) PERT Diagram Example</a:t>
            </a:r>
            <a:endParaRPr lang="en-US" sz="3000" dirty="0"/>
          </a:p>
        </p:txBody>
      </p:sp>
      <p:sp>
        <p:nvSpPr>
          <p:cNvPr id="27" name="Oval 26"/>
          <p:cNvSpPr/>
          <p:nvPr/>
        </p:nvSpPr>
        <p:spPr>
          <a:xfrm>
            <a:off x="2895600" y="51816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9" name="Oval 28"/>
          <p:cNvSpPr/>
          <p:nvPr/>
        </p:nvSpPr>
        <p:spPr>
          <a:xfrm>
            <a:off x="2895600" y="58674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257800" y="44958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2" name="Oval 31"/>
          <p:cNvSpPr/>
          <p:nvPr/>
        </p:nvSpPr>
        <p:spPr>
          <a:xfrm>
            <a:off x="5257800" y="51816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257800" y="58674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513117" y="5448300"/>
            <a:ext cx="1752600" cy="692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513117" y="6134100"/>
            <a:ext cx="1752600" cy="692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7" idx="6"/>
            <a:endCxn id="30" idx="2"/>
          </p:cNvCxnSpPr>
          <p:nvPr/>
        </p:nvCxnSpPr>
        <p:spPr>
          <a:xfrm flipV="1">
            <a:off x="3505200" y="4762500"/>
            <a:ext cx="1752600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7" idx="6"/>
            <a:endCxn id="35" idx="2"/>
          </p:cNvCxnSpPr>
          <p:nvPr/>
        </p:nvCxnSpPr>
        <p:spPr>
          <a:xfrm>
            <a:off x="3505200" y="5448300"/>
            <a:ext cx="1752600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MSRS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4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7" grpId="0" animBg="1"/>
      <p:bldP spid="29" grpId="0" animBg="1"/>
      <p:bldP spid="30" grpId="0" animBg="1"/>
      <p:bldP spid="32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90800" y="45720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7" name="Straight Arrow Connector 16"/>
          <p:cNvCxnSpPr>
            <a:stCxn id="16" idx="6"/>
            <a:endCxn id="7" idx="2"/>
          </p:cNvCxnSpPr>
          <p:nvPr/>
        </p:nvCxnSpPr>
        <p:spPr>
          <a:xfrm flipV="1">
            <a:off x="1676400" y="4838700"/>
            <a:ext cx="914400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188630"/>
              </p:ext>
            </p:extLst>
          </p:nvPr>
        </p:nvGraphicFramePr>
        <p:xfrm>
          <a:off x="990600" y="1503681"/>
          <a:ext cx="6400800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Activity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Predecessor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E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>
            <a:noAutofit/>
          </a:bodyPr>
          <a:lstStyle/>
          <a:p>
            <a:r>
              <a:rPr lang="en-US" sz="3000" dirty="0" smtClean="0"/>
              <a:t>Activity-On-Node (AON) PERT Diagram Example</a:t>
            </a:r>
            <a:endParaRPr lang="en-US" sz="3000" dirty="0"/>
          </a:p>
        </p:txBody>
      </p:sp>
      <p:sp>
        <p:nvSpPr>
          <p:cNvPr id="16" name="Oval 15"/>
          <p:cNvSpPr/>
          <p:nvPr/>
        </p:nvSpPr>
        <p:spPr>
          <a:xfrm>
            <a:off x="1066800" y="52578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590800" y="59436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0" name="Straight Arrow Connector 19"/>
          <p:cNvCxnSpPr>
            <a:stCxn id="16" idx="6"/>
            <a:endCxn id="19" idx="2"/>
          </p:cNvCxnSpPr>
          <p:nvPr/>
        </p:nvCxnSpPr>
        <p:spPr>
          <a:xfrm>
            <a:off x="1676400" y="5524500"/>
            <a:ext cx="914400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181600" y="45720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181600" y="59436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7" idx="6"/>
            <a:endCxn id="23" idx="2"/>
          </p:cNvCxnSpPr>
          <p:nvPr/>
        </p:nvCxnSpPr>
        <p:spPr>
          <a:xfrm>
            <a:off x="3200400" y="4838700"/>
            <a:ext cx="1981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5" idx="2"/>
          </p:cNvCxnSpPr>
          <p:nvPr/>
        </p:nvCxnSpPr>
        <p:spPr>
          <a:xfrm flipV="1">
            <a:off x="3200400" y="6210300"/>
            <a:ext cx="1981200" cy="1385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934200" y="52578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36" idx="2"/>
          </p:cNvCxnSpPr>
          <p:nvPr/>
        </p:nvCxnSpPr>
        <p:spPr>
          <a:xfrm>
            <a:off x="5791200" y="4838700"/>
            <a:ext cx="1143000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6" idx="2"/>
          </p:cNvCxnSpPr>
          <p:nvPr/>
        </p:nvCxnSpPr>
        <p:spPr>
          <a:xfrm flipV="1">
            <a:off x="5791200" y="5524500"/>
            <a:ext cx="1143000" cy="69965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MSRS</a:t>
            </a:r>
            <a:endParaRPr lang="en-US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5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9" grpId="0" animBg="1"/>
      <p:bldP spid="23" grpId="0" animBg="1"/>
      <p:bldP spid="2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4600" y="47244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7" name="Straight Arrow Connector 16"/>
          <p:cNvCxnSpPr>
            <a:stCxn id="16" idx="6"/>
            <a:endCxn id="7" idx="2"/>
          </p:cNvCxnSpPr>
          <p:nvPr/>
        </p:nvCxnSpPr>
        <p:spPr>
          <a:xfrm flipV="1">
            <a:off x="1600200" y="4991100"/>
            <a:ext cx="914400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429302"/>
              </p:ext>
            </p:extLst>
          </p:nvPr>
        </p:nvGraphicFramePr>
        <p:xfrm>
          <a:off x="990600" y="1503681"/>
          <a:ext cx="6400800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Activity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Predecessor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B, C</a:t>
                      </a:r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E, F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>
            <a:noAutofit/>
          </a:bodyPr>
          <a:lstStyle/>
          <a:p>
            <a:r>
              <a:rPr lang="en-US" sz="3000" dirty="0" smtClean="0"/>
              <a:t>Activity-On-Node (AON) PERT Diagram Example</a:t>
            </a:r>
            <a:endParaRPr lang="en-US" sz="3000" dirty="0"/>
          </a:p>
        </p:txBody>
      </p:sp>
      <p:sp>
        <p:nvSpPr>
          <p:cNvPr id="16" name="Oval 15"/>
          <p:cNvSpPr/>
          <p:nvPr/>
        </p:nvSpPr>
        <p:spPr>
          <a:xfrm>
            <a:off x="990600" y="54102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514600" y="60960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0" name="Straight Arrow Connector 19"/>
          <p:cNvCxnSpPr>
            <a:stCxn id="16" idx="6"/>
            <a:endCxn id="19" idx="2"/>
          </p:cNvCxnSpPr>
          <p:nvPr/>
        </p:nvCxnSpPr>
        <p:spPr>
          <a:xfrm>
            <a:off x="1600200" y="5676900"/>
            <a:ext cx="914400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105400" y="47244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419600" y="54102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105400" y="60960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28" name="Straight Arrow Connector 27"/>
          <p:cNvCxnSpPr>
            <a:stCxn id="7" idx="6"/>
            <a:endCxn id="23" idx="2"/>
          </p:cNvCxnSpPr>
          <p:nvPr/>
        </p:nvCxnSpPr>
        <p:spPr>
          <a:xfrm>
            <a:off x="3124200" y="4991100"/>
            <a:ext cx="1981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6"/>
            <a:endCxn id="24" idx="2"/>
          </p:cNvCxnSpPr>
          <p:nvPr/>
        </p:nvCxnSpPr>
        <p:spPr>
          <a:xfrm>
            <a:off x="3124200" y="4991100"/>
            <a:ext cx="1295400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6"/>
            <a:endCxn id="24" idx="2"/>
          </p:cNvCxnSpPr>
          <p:nvPr/>
        </p:nvCxnSpPr>
        <p:spPr>
          <a:xfrm flipV="1">
            <a:off x="3124200" y="5676900"/>
            <a:ext cx="1295400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5" idx="2"/>
          </p:cNvCxnSpPr>
          <p:nvPr/>
        </p:nvCxnSpPr>
        <p:spPr>
          <a:xfrm flipV="1">
            <a:off x="3124200" y="6362700"/>
            <a:ext cx="1981200" cy="1385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858000" y="54102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39" name="Straight Arrow Connector 38"/>
          <p:cNvCxnSpPr>
            <a:endCxn id="36" idx="2"/>
          </p:cNvCxnSpPr>
          <p:nvPr/>
        </p:nvCxnSpPr>
        <p:spPr>
          <a:xfrm>
            <a:off x="5715000" y="4991100"/>
            <a:ext cx="1143000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6"/>
            <a:endCxn id="36" idx="2"/>
          </p:cNvCxnSpPr>
          <p:nvPr/>
        </p:nvCxnSpPr>
        <p:spPr>
          <a:xfrm>
            <a:off x="5029200" y="5676900"/>
            <a:ext cx="1828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6" idx="2"/>
          </p:cNvCxnSpPr>
          <p:nvPr/>
        </p:nvCxnSpPr>
        <p:spPr>
          <a:xfrm flipV="1">
            <a:off x="5715000" y="5676900"/>
            <a:ext cx="1143000" cy="69965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MSRS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9" grpId="0" animBg="1"/>
      <p:bldP spid="23" grpId="0" animBg="1"/>
      <p:bldP spid="24" grpId="0" animBg="1"/>
      <p:bldP spid="2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57200" y="46482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7200" y="5774006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124200" y="46482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752600" y="46482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3124200" y="57912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724400" y="46482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3" name="Oval 12"/>
          <p:cNvSpPr/>
          <p:nvPr/>
        </p:nvSpPr>
        <p:spPr>
          <a:xfrm>
            <a:off x="4724400" y="57912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4" name="Oval 13"/>
          <p:cNvSpPr/>
          <p:nvPr/>
        </p:nvSpPr>
        <p:spPr>
          <a:xfrm>
            <a:off x="6096000" y="51816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5" name="Oval 14"/>
          <p:cNvSpPr/>
          <p:nvPr/>
        </p:nvSpPr>
        <p:spPr>
          <a:xfrm>
            <a:off x="7391400" y="51816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7" idx="6"/>
            <a:endCxn id="10" idx="2"/>
          </p:cNvCxnSpPr>
          <p:nvPr/>
        </p:nvCxnSpPr>
        <p:spPr>
          <a:xfrm>
            <a:off x="1066800" y="4914900"/>
            <a:ext cx="685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9" idx="2"/>
          </p:cNvCxnSpPr>
          <p:nvPr/>
        </p:nvCxnSpPr>
        <p:spPr>
          <a:xfrm flipV="1">
            <a:off x="1066800" y="4914900"/>
            <a:ext cx="2057400" cy="112580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6"/>
            <a:endCxn id="9" idx="2"/>
          </p:cNvCxnSpPr>
          <p:nvPr/>
        </p:nvCxnSpPr>
        <p:spPr>
          <a:xfrm>
            <a:off x="2362200" y="4914900"/>
            <a:ext cx="762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6"/>
            <a:endCxn id="11" idx="2"/>
          </p:cNvCxnSpPr>
          <p:nvPr/>
        </p:nvCxnSpPr>
        <p:spPr>
          <a:xfrm>
            <a:off x="1066800" y="6040706"/>
            <a:ext cx="2057400" cy="171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6"/>
            <a:endCxn id="11" idx="2"/>
          </p:cNvCxnSpPr>
          <p:nvPr/>
        </p:nvCxnSpPr>
        <p:spPr>
          <a:xfrm>
            <a:off x="2362200" y="4914900"/>
            <a:ext cx="762000" cy="1143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6"/>
            <a:endCxn id="12" idx="2"/>
          </p:cNvCxnSpPr>
          <p:nvPr/>
        </p:nvCxnSpPr>
        <p:spPr>
          <a:xfrm>
            <a:off x="3733800" y="4914900"/>
            <a:ext cx="9906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759035" y="6057900"/>
            <a:ext cx="990600" cy="544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6"/>
            <a:endCxn id="14" idx="2"/>
          </p:cNvCxnSpPr>
          <p:nvPr/>
        </p:nvCxnSpPr>
        <p:spPr>
          <a:xfrm>
            <a:off x="5334000" y="4914900"/>
            <a:ext cx="762000" cy="533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4" idx="2"/>
          </p:cNvCxnSpPr>
          <p:nvPr/>
        </p:nvCxnSpPr>
        <p:spPr>
          <a:xfrm flipV="1">
            <a:off x="5334000" y="5448300"/>
            <a:ext cx="762000" cy="59240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5" idx="2"/>
          </p:cNvCxnSpPr>
          <p:nvPr/>
        </p:nvCxnSpPr>
        <p:spPr>
          <a:xfrm>
            <a:off x="6705600" y="5434445"/>
            <a:ext cx="685800" cy="1385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81390"/>
            <a:ext cx="5029200" cy="2809610"/>
          </a:xfrm>
        </p:spPr>
      </p:pic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>
            <a:noAutofit/>
          </a:bodyPr>
          <a:lstStyle/>
          <a:p>
            <a:r>
              <a:rPr lang="en-US" sz="3000" dirty="0" smtClean="0"/>
              <a:t>Activity-On-Node (AON) PERT Diagram Example</a:t>
            </a:r>
            <a:endParaRPr lang="en-US" sz="3000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MSRS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7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118</TotalTime>
  <Words>203</Words>
  <Application>Microsoft Office PowerPoint</Application>
  <PresentationFormat>On-screen Show (4:3)</PresentationFormat>
  <Paragraphs>134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Construction of  Activity-On-Node (AON) PERT Diagram from Project Schedule</vt:lpstr>
      <vt:lpstr>Characteristics of Activity-On-Node (AON) PERT Diagram</vt:lpstr>
      <vt:lpstr>Activity-On-Node (AON) PERT Diagram Example</vt:lpstr>
      <vt:lpstr>Activity-On-Node (AON) PERT Diagram Example</vt:lpstr>
      <vt:lpstr>Activity-On-Node (AON) PERT Diagram Example</vt:lpstr>
      <vt:lpstr>Activity-On-Node (AON) PERT Diagram Example</vt:lpstr>
      <vt:lpstr>Activity-On-Node (AON) PERT Diagram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Activity-On-Node (AON) PERT Diagram</dc:title>
  <dc:creator>Shafi</dc:creator>
  <cp:lastModifiedBy>Shafi</cp:lastModifiedBy>
  <cp:revision>13</cp:revision>
  <dcterms:created xsi:type="dcterms:W3CDTF">2006-08-16T00:00:00Z</dcterms:created>
  <dcterms:modified xsi:type="dcterms:W3CDTF">2020-08-06T20:59:24Z</dcterms:modified>
</cp:coreProperties>
</file>