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Activity-On-Arrow (AOA)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sz="5400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87" y="0"/>
            <a:ext cx="3947613" cy="32856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57200" y="49530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9530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1219200" y="5334000"/>
            <a:ext cx="990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57600" y="3733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7600" y="5943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2860208" y="4384208"/>
            <a:ext cx="908984" cy="6803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2"/>
          </p:cNvCxnSpPr>
          <p:nvPr/>
        </p:nvCxnSpPr>
        <p:spPr>
          <a:xfrm>
            <a:off x="2860208" y="5603408"/>
            <a:ext cx="797392" cy="721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91200" y="3733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8" idx="1"/>
            <a:endCxn id="7" idx="4"/>
          </p:cNvCxnSpPr>
          <p:nvPr/>
        </p:nvCxnSpPr>
        <p:spPr>
          <a:xfrm flipV="1">
            <a:off x="3769192" y="4495800"/>
            <a:ext cx="269408" cy="155939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2"/>
          </p:cNvCxnSpPr>
          <p:nvPr/>
        </p:nvCxnSpPr>
        <p:spPr>
          <a:xfrm>
            <a:off x="4419600" y="4114800"/>
            <a:ext cx="1371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25" idx="2"/>
          </p:cNvCxnSpPr>
          <p:nvPr/>
        </p:nvCxnSpPr>
        <p:spPr>
          <a:xfrm>
            <a:off x="4308008" y="4384208"/>
            <a:ext cx="1483192" cy="8735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91200" y="4876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9600" y="6324600"/>
            <a:ext cx="1371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91200" y="5943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7" idx="4"/>
            <a:endCxn id="8" idx="7"/>
          </p:cNvCxnSpPr>
          <p:nvPr/>
        </p:nvCxnSpPr>
        <p:spPr>
          <a:xfrm>
            <a:off x="4038600" y="4495800"/>
            <a:ext cx="269408" cy="155939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7"/>
            <a:endCxn id="25" idx="2"/>
          </p:cNvCxnSpPr>
          <p:nvPr/>
        </p:nvCxnSpPr>
        <p:spPr>
          <a:xfrm flipV="1">
            <a:off x="4308008" y="5257800"/>
            <a:ext cx="1483192" cy="7973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343400" y="4876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>
            <a:stCxn id="7" idx="5"/>
            <a:endCxn id="38" idx="1"/>
          </p:cNvCxnSpPr>
          <p:nvPr/>
        </p:nvCxnSpPr>
        <p:spPr>
          <a:xfrm>
            <a:off x="4308008" y="4384208"/>
            <a:ext cx="146984" cy="60418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7"/>
            <a:endCxn id="38" idx="3"/>
          </p:cNvCxnSpPr>
          <p:nvPr/>
        </p:nvCxnSpPr>
        <p:spPr>
          <a:xfrm flipV="1">
            <a:off x="4308008" y="5527208"/>
            <a:ext cx="146984" cy="52798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6"/>
            <a:endCxn id="25" idx="2"/>
          </p:cNvCxnSpPr>
          <p:nvPr/>
        </p:nvCxnSpPr>
        <p:spPr>
          <a:xfrm>
            <a:off x="5105400" y="5257800"/>
            <a:ext cx="685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25" idx="2"/>
          </p:cNvCxnSpPr>
          <p:nvPr/>
        </p:nvCxnSpPr>
        <p:spPr>
          <a:xfrm>
            <a:off x="4419600" y="4114800"/>
            <a:ext cx="1371600" cy="1143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25" idx="2"/>
          </p:cNvCxnSpPr>
          <p:nvPr/>
        </p:nvCxnSpPr>
        <p:spPr>
          <a:xfrm flipV="1">
            <a:off x="4419600" y="5257800"/>
            <a:ext cx="1371600" cy="106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01000" y="4876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25" idx="6"/>
            <a:endCxn id="60" idx="2"/>
          </p:cNvCxnSpPr>
          <p:nvPr/>
        </p:nvCxnSpPr>
        <p:spPr>
          <a:xfrm>
            <a:off x="6553200" y="5257800"/>
            <a:ext cx="1447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79442" y="4888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958884" y="4343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958884" y="5955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30466" y="3733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953000" y="6324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30466" y="42788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53000" y="5791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62536" y="5802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32324" y="4267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65724" y="495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18324" y="4964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858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441514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886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618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5751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0229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2327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18" grpId="0" animBg="1"/>
      <p:bldP spid="18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8" grpId="0" animBg="1"/>
      <p:bldP spid="28" grpId="1" animBg="1"/>
      <p:bldP spid="38" grpId="0" animBg="1"/>
      <p:bldP spid="60" grpId="0" animBg="1"/>
      <p:bldP spid="64" grpId="0"/>
      <p:bldP spid="65" grpId="0"/>
      <p:bldP spid="66" grpId="0"/>
      <p:bldP spid="67" grpId="0"/>
      <p:bldP spid="67" grpId="1"/>
      <p:bldP spid="68" grpId="0"/>
      <p:bldP spid="68" grpId="1"/>
      <p:bldP spid="70" grpId="0"/>
      <p:bldP spid="71" grpId="0"/>
      <p:bldP spid="72" grpId="0"/>
      <p:bldP spid="72" grpId="1"/>
      <p:bldP spid="73" grpId="0"/>
      <p:bldP spid="73" grpId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2000" y="4876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3733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2" idx="7"/>
            <a:endCxn id="5" idx="3"/>
          </p:cNvCxnSpPr>
          <p:nvPr/>
        </p:nvCxnSpPr>
        <p:spPr>
          <a:xfrm flipV="1">
            <a:off x="1412408" y="4384208"/>
            <a:ext cx="832784" cy="604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8872" y="58674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" idx="5"/>
          </p:cNvCxnSpPr>
          <p:nvPr/>
        </p:nvCxnSpPr>
        <p:spPr>
          <a:xfrm>
            <a:off x="1412408" y="5527208"/>
            <a:ext cx="721192" cy="5804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V="1">
            <a:off x="2479872" y="4495800"/>
            <a:ext cx="34728" cy="13716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87284" y="4343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76400" y="6031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90600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 descr="C:\Users\Shafi\Desktop\Capturewer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91" y="304800"/>
            <a:ext cx="430200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/>
          <p:cNvCxnSpPr>
            <a:stCxn id="5" idx="6"/>
            <a:endCxn id="62" idx="2"/>
          </p:cNvCxnSpPr>
          <p:nvPr/>
        </p:nvCxnSpPr>
        <p:spPr>
          <a:xfrm flipV="1">
            <a:off x="2895600" y="3660569"/>
            <a:ext cx="1066800" cy="4542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962400" y="3279569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962400" y="4419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/>
          <p:cNvCxnSpPr>
            <a:stCxn id="5" idx="6"/>
            <a:endCxn id="63" idx="2"/>
          </p:cNvCxnSpPr>
          <p:nvPr/>
        </p:nvCxnSpPr>
        <p:spPr>
          <a:xfrm>
            <a:off x="2895600" y="4114800"/>
            <a:ext cx="10668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" idx="6"/>
            <a:endCxn id="90" idx="2"/>
          </p:cNvCxnSpPr>
          <p:nvPr/>
        </p:nvCxnSpPr>
        <p:spPr>
          <a:xfrm flipV="1">
            <a:off x="2860872" y="6096000"/>
            <a:ext cx="2015928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87484" y="3505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187484" y="4419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91200" y="3276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62" idx="6"/>
            <a:endCxn id="86" idx="2"/>
          </p:cNvCxnSpPr>
          <p:nvPr/>
        </p:nvCxnSpPr>
        <p:spPr>
          <a:xfrm flipV="1">
            <a:off x="4724400" y="3657600"/>
            <a:ext cx="1066800" cy="29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791200" y="4419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/>
          <p:cNvCxnSpPr>
            <a:stCxn id="63" idx="6"/>
            <a:endCxn id="88" idx="2"/>
          </p:cNvCxnSpPr>
          <p:nvPr/>
        </p:nvCxnSpPr>
        <p:spPr>
          <a:xfrm>
            <a:off x="4724400" y="4800600"/>
            <a:ext cx="1066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876800" y="57150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102102" y="3276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105400" y="4812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578102" y="5802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5791200" y="38100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Arrow Connector 94"/>
          <p:cNvCxnSpPr>
            <a:stCxn id="62" idx="6"/>
            <a:endCxn id="94" idx="2"/>
          </p:cNvCxnSpPr>
          <p:nvPr/>
        </p:nvCxnSpPr>
        <p:spPr>
          <a:xfrm>
            <a:off x="4724400" y="3660569"/>
            <a:ext cx="1066800" cy="530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6"/>
            <a:endCxn id="94" idx="2"/>
          </p:cNvCxnSpPr>
          <p:nvPr/>
        </p:nvCxnSpPr>
        <p:spPr>
          <a:xfrm flipV="1">
            <a:off x="4724400" y="4191000"/>
            <a:ext cx="10668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19736" y="35930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05400" y="4419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7620000" y="4648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Arrow Connector 100"/>
          <p:cNvCxnSpPr>
            <a:stCxn id="94" idx="6"/>
            <a:endCxn id="100" idx="2"/>
          </p:cNvCxnSpPr>
          <p:nvPr/>
        </p:nvCxnSpPr>
        <p:spPr>
          <a:xfrm>
            <a:off x="6553200" y="4191000"/>
            <a:ext cx="10668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060860" y="42672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8" idx="6"/>
            <a:endCxn id="100" idx="2"/>
          </p:cNvCxnSpPr>
          <p:nvPr/>
        </p:nvCxnSpPr>
        <p:spPr>
          <a:xfrm flipV="1">
            <a:off x="2860872" y="5029200"/>
            <a:ext cx="4759128" cy="1219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656124" y="5410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3653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365314" y="610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94114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941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022914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851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64" grpId="0"/>
      <p:bldP spid="65" grpId="0"/>
      <p:bldP spid="76" grpId="0"/>
      <p:bldP spid="62" grpId="0" animBg="1"/>
      <p:bldP spid="63" grpId="0" animBg="1"/>
      <p:bldP spid="84" grpId="0"/>
      <p:bldP spid="85" grpId="0"/>
      <p:bldP spid="86" grpId="0" animBg="1"/>
      <p:bldP spid="86" grpId="1" animBg="1"/>
      <p:bldP spid="88" grpId="0" animBg="1"/>
      <p:bldP spid="88" grpId="1" animBg="1"/>
      <p:bldP spid="90" grpId="0" animBg="1"/>
      <p:bldP spid="90" grpId="1" animBg="1"/>
      <p:bldP spid="91" grpId="0"/>
      <p:bldP spid="91" grpId="1"/>
      <p:bldP spid="92" grpId="0"/>
      <p:bldP spid="92" grpId="1"/>
      <p:bldP spid="93" grpId="0"/>
      <p:bldP spid="93" grpId="1"/>
      <p:bldP spid="94" grpId="0" animBg="1"/>
      <p:bldP spid="98" grpId="0"/>
      <p:bldP spid="99" grpId="0"/>
      <p:bldP spid="100" grpId="0" animBg="1"/>
      <p:bldP spid="104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42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Activity-On-Arrow (AOA)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Activity-On-Arrow (AOA) Diagram</dc:title>
  <dc:creator>Shafi</dc:creator>
  <cp:lastModifiedBy>Shafi</cp:lastModifiedBy>
  <cp:revision>9</cp:revision>
  <dcterms:created xsi:type="dcterms:W3CDTF">2006-08-16T00:00:00Z</dcterms:created>
  <dcterms:modified xsi:type="dcterms:W3CDTF">2020-08-18T15:16:08Z</dcterms:modified>
</cp:coreProperties>
</file>