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BE3D936-62FB-4E47-ACC3-60491F00A91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DDECD287-348D-45EC-96C1-F3356544B166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ROKTO LAGBE?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Minhaz Rahman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1605093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Pronob Das        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1605098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Abir Mohammad Turza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1605104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Sifat Ibna Amin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1605112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Pijush Chakma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1605120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Motivations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.99% of the 500 000 women who die each year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during pregnancy and childbirth live in developing countries, with haemorrhage—which invariably requires blood transfusion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.In every 3 seconds someone needs Blood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.Around 362,000 units of blood were collected in Bangladesh in 2009, of which only 29% were from voluntary donors.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Features 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.Donor History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.Availability List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.Search For Blood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.Request for Blood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.Map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.Working as a Third Party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.Nearby Hospitals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Challenges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.Collecting Data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.Real Time Location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.Managing Blood Banks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.Managing Hospitals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.Client Health Tips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.Real Time Services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Block Diagram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22960" y="1570320"/>
            <a:ext cx="7223760" cy="5196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Source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.https://www.who.int/worldblooddonorday/campaignkit/WBDD_GlobalNeed_English.pdf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2020-03-08T11:14:58Z</dcterms:created>
  <dc:creator/>
  <dc:description/>
  <dc:language>en-US</dc:language>
  <cp:lastModifiedBy/>
  <dcterms:modified xsi:type="dcterms:W3CDTF">2020-03-08T13:50:45Z</dcterms:modified>
  <cp:revision>2</cp:revision>
  <dc:subject/>
  <dc:title>Alizarin</dc:title>
</cp:coreProperties>
</file>