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2" r:id="rId28"/>
    <p:sldId id="274" r:id="rId29"/>
    <p:sldId id="273" r:id="rId30"/>
    <p:sldId id="270" r:id="rId3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A0D8D5-8862-40DE-8C73-1033AB706D1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9F5E6370-A939-4E35-900F-69897FC339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7ABD5DC7-A646-4554-8B2E-1E208642DCE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DF01438A-E95F-4EFC-839A-09517D02C73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7376C08C-A4E3-4BDB-9CFB-F10826FA70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AF8406-3C07-4D9D-AB80-A59D19398A2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68B0343-3685-4FB2-BDCB-0EAA4BFE591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A336E60-8642-4EC8-8FBA-EC2D2353FEA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87ACCA9-E1E5-44BF-9503-20A0BB39576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0634E84A-90C0-48A5-A8A1-EA3D0437897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50BD4656-9210-4D0B-9E57-652A48FC488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35E272E2-BA52-4CD7-82B7-1CE2E511D2E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93A17978-D16B-43DC-B1B5-8C732AA3670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B416CB3-51CE-4A08-8D60-F62521D8CA75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0318136-A3E1-4549-BAC3-D1A808AB70F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DC11771-8DCF-46AA-8CB2-B6B1150FA155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B32370F-D4EA-4E70-860E-BB8515EB970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ftr" idx="3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9B1DDAE-6768-4E4B-A373-9FE39B65035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3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0F03C2F-101F-446D-A329-302ADFCB772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5A5511C-6272-4A30-ACC8-6240719308B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890AA1D-9CFD-4AE9-81F3-19B0E920615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112F161-611E-414F-BC95-0D8C7A8702B5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2E955FE-5140-45E9-84EF-7AE7B9C5A54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1ECA942-A267-4314-9DCB-7E69AACFBA9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0B276CB-16F4-4C78-A81C-E7C91A890BE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5348823-5BD4-472C-915C-27AC923CF4C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sqNf109A0FVmNt7Gegphup7zkpOtd8la?usp=sharing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alibri"/>
              </a:rPr>
              <a:t>ECC &amp; ECDSA: Encryption, Decryption, and Signing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318320" y="4037040"/>
            <a:ext cx="6400080" cy="1457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algn="ctr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i-FI" sz="2000" b="0" strike="noStrike" spc="-1">
                <a:solidFill>
                  <a:schemeClr val="dk1"/>
                </a:solidFill>
                <a:latin typeface="Calibri"/>
              </a:rPr>
              <a:t>F. M. Shefat Hossain Niloy- 0122310011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algn="ctr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Jamil Uddin Bhuiyan -           0122410061</a:t>
            </a:r>
            <a:r>
              <a:rPr sz="2000"/>
              <a:t/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64" name="PlaceHolder 1"/>
          <p:cNvSpPr/>
          <p:nvPr/>
        </p:nvSpPr>
        <p:spPr>
          <a:xfrm>
            <a:off x="685800" y="587160"/>
            <a:ext cx="7771680" cy="146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4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Blockchain &amp; Cryptocurrency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8000"/>
                </a:solidFill>
                <a:latin typeface="Calibri"/>
              </a:rPr>
              <a:t>Explanation: ECC Decryption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384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The receiver uses their private key to derive the same shared secret.</a:t>
            </a:r>
          </a:p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Using the shared secret, the encrypted message is decrypted via XOR.</a:t>
            </a:r>
          </a:p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This ensures that only the intended recipient can read the message.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9900"/>
                </a:solidFill>
                <a:latin typeface="Calibri"/>
              </a:rPr>
              <a:t>ECDSA Signing - Code &amp; Output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4" name="Picture 1"/>
          <p:cNvPicPr/>
          <p:nvPr/>
        </p:nvPicPr>
        <p:blipFill>
          <a:blip r:embed="rId2"/>
          <a:stretch/>
        </p:blipFill>
        <p:spPr>
          <a:xfrm>
            <a:off x="457200" y="1764000"/>
            <a:ext cx="8187120" cy="440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8000"/>
                </a:solidFill>
                <a:latin typeface="Calibri"/>
              </a:rPr>
              <a:t>Explanation: ECDSA Signing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349280"/>
            <a:ext cx="8228880" cy="347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ECDSA (Elliptic Curve Digital Signature Algorithm) is used to sign messages.</a:t>
            </a:r>
          </a:p>
          <a:p>
            <a:pPr marL="343080" indent="-34308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The sender creates a digital signature using their private key.</a:t>
            </a:r>
          </a:p>
          <a:p>
            <a:pPr marL="343080" indent="-34308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This signature ensures the authenticity and integrity of the message.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FF9900"/>
                </a:solidFill>
                <a:latin typeface="Calibri"/>
              </a:rPr>
              <a:t>ECDSA Verification - Code &amp; Output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Picture 2" descr="ECDSA_verification.png"/>
          <p:cNvPicPr/>
          <p:nvPr/>
        </p:nvPicPr>
        <p:blipFill>
          <a:blip r:embed="rId2"/>
          <a:stretch/>
        </p:blipFill>
        <p:spPr>
          <a:xfrm>
            <a:off x="790200" y="1549080"/>
            <a:ext cx="7771680" cy="3047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8000"/>
                </a:solidFill>
                <a:latin typeface="Calibri"/>
              </a:rPr>
              <a:t>Explanation: ECDSA Verification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365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The receiver uses the sender’s public key to verify the signature.</a:t>
            </a:r>
          </a:p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If the verification is successful, the message is authentic and unaltered.</a:t>
            </a:r>
          </a:p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This is widely used in blockchain transactions to ensure integrity.</a:t>
            </a:r>
            <a:r>
              <a:rPr sz="2880"/>
              <a:t/>
            </a:r>
            <a:br>
              <a:rPr sz="2880"/>
            </a:b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400" dirty="0"/>
              <a:t>Visualizing the S-Shaped Elliptic </a:t>
            </a:r>
            <a:r>
              <a:rPr sz="3400" dirty="0" smtClean="0"/>
              <a:t>Curve</a:t>
            </a:r>
            <a:r>
              <a:rPr lang="en-US" sz="3400" dirty="0" smtClean="0"/>
              <a:t> ( Code )</a:t>
            </a:r>
            <a:endParaRPr sz="3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34" y="1598870"/>
            <a:ext cx="3279840" cy="293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493" y="2397860"/>
            <a:ext cx="4033884" cy="28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6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Visualizing the S-Shaped Elliptic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4459194"/>
            <a:ext cx="8229600" cy="1666969"/>
          </a:xfrm>
        </p:spPr>
        <p:txBody>
          <a:bodyPr>
            <a:normAutofit/>
          </a:bodyPr>
          <a:lstStyle/>
          <a:p>
            <a:r>
              <a:rPr sz="1600" dirty="0"/>
              <a:t>The curve shown is: y² = x³ - x + 1</a:t>
            </a:r>
          </a:p>
          <a:p>
            <a:pPr>
              <a:defRPr sz="1600"/>
            </a:pPr>
            <a:r>
              <a:rPr sz="1600" dirty="0" smtClean="0"/>
              <a:t>This </a:t>
            </a:r>
            <a:r>
              <a:rPr sz="1600" dirty="0"/>
              <a:t>elliptic curve has a smooth S-like shape.</a:t>
            </a:r>
          </a:p>
          <a:p>
            <a:pPr>
              <a:defRPr sz="1600"/>
            </a:pPr>
            <a:r>
              <a:rPr sz="1600" dirty="0" smtClean="0"/>
              <a:t>The </a:t>
            </a:r>
            <a:r>
              <a:rPr sz="1600" dirty="0"/>
              <a:t>curve is symmetric about the x-axis and passes through key points like (-1, 1) and (2, √7).</a:t>
            </a:r>
          </a:p>
          <a:p>
            <a:pPr>
              <a:defRPr sz="1600"/>
            </a:pPr>
            <a:r>
              <a:rPr sz="1600" dirty="0" smtClean="0"/>
              <a:t>Visualizing </a:t>
            </a:r>
            <a:r>
              <a:rPr sz="1600" dirty="0"/>
              <a:t>this helps in understanding how ECC uses elliptic curves over finite fields.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34" y="1297602"/>
            <a:ext cx="3668363" cy="28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4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720"/>
            <a:ext cx="8229240" cy="1144800"/>
          </a:xfrm>
        </p:spPr>
        <p:txBody>
          <a:bodyPr/>
          <a:lstStyle/>
          <a:p>
            <a:r>
              <a:rPr lang="en-US" sz="3200" dirty="0" smtClean="0"/>
              <a:t>Reference: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2066159"/>
            <a:ext cx="8229240" cy="1458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Link of the project : </a:t>
            </a:r>
            <a:r>
              <a:rPr lang="en-US" sz="2000" dirty="0" smtClean="0">
                <a:hlinkClick r:id="rId2"/>
              </a:rPr>
              <a:t>https://colab.research.google.com/drive/1sqNf109A0FVmNt7Gegphup7zkpOtd8la?usp=sharing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750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89"/>
          <p:cNvGrpSpPr/>
          <p:nvPr/>
        </p:nvGrpSpPr>
        <p:grpSpPr>
          <a:xfrm>
            <a:off x="243360" y="4685040"/>
            <a:ext cx="1919880" cy="1910160"/>
            <a:chOff x="243360" y="4685040"/>
            <a:chExt cx="1919880" cy="1910160"/>
          </a:xfrm>
        </p:grpSpPr>
        <p:sp>
          <p:nvSpPr>
            <p:cNvPr id="92" name="Freeform: Shape 18"/>
            <p:cNvSpPr/>
            <p:nvPr/>
          </p:nvSpPr>
          <p:spPr>
            <a:xfrm>
              <a:off x="243360" y="4685040"/>
              <a:ext cx="1919880" cy="1833840"/>
            </a:xfrm>
            <a:custGeom>
              <a:avLst/>
              <a:gdLst>
                <a:gd name="textAreaLeft" fmla="*/ 0 w 1919880"/>
                <a:gd name="textAreaRight" fmla="*/ 1920240 w 1919880"/>
                <a:gd name="textAreaTop" fmla="*/ 0 h 1833840"/>
                <a:gd name="textAreaBottom" fmla="*/ 1834200 h 1833840"/>
              </a:gdLst>
              <a:ahLst/>
              <a:cxnLst/>
              <a:rect l="textAreaLeft" t="textAreaTop" r="textAreaRight" b="textAreaBottom"/>
              <a:pathLst>
                <a:path w="3304424" h="3156564">
                  <a:moveTo>
                    <a:pt x="3297212" y="2218141"/>
                  </a:moveTo>
                  <a:cubicBezTo>
                    <a:pt x="3239135" y="1854852"/>
                    <a:pt x="3000650" y="1629960"/>
                    <a:pt x="2674431" y="1491564"/>
                  </a:cubicBezTo>
                  <a:cubicBezTo>
                    <a:pt x="2408349" y="1378706"/>
                    <a:pt x="2122084" y="1344107"/>
                    <a:pt x="1858473" y="1226306"/>
                  </a:cubicBezTo>
                  <a:cubicBezTo>
                    <a:pt x="1652878" y="1136761"/>
                    <a:pt x="1481078" y="984113"/>
                    <a:pt x="1367910" y="790524"/>
                  </a:cubicBezTo>
                  <a:cubicBezTo>
                    <a:pt x="1252992" y="584578"/>
                    <a:pt x="1212627" y="334148"/>
                    <a:pt x="1012859" y="172686"/>
                  </a:cubicBezTo>
                  <a:cubicBezTo>
                    <a:pt x="918124" y="96074"/>
                    <a:pt x="642157" y="-33260"/>
                    <a:pt x="509116" y="7929"/>
                  </a:cubicBezTo>
                  <a:cubicBezTo>
                    <a:pt x="80748" y="141794"/>
                    <a:pt x="11550" y="579636"/>
                    <a:pt x="17" y="966814"/>
                  </a:cubicBezTo>
                  <a:cubicBezTo>
                    <a:pt x="-197" y="1187341"/>
                    <a:pt x="33562" y="1406550"/>
                    <a:pt x="100107" y="1616779"/>
                  </a:cubicBezTo>
                  <a:cubicBezTo>
                    <a:pt x="176719" y="1886568"/>
                    <a:pt x="-4926" y="2468160"/>
                    <a:pt x="133882" y="2722709"/>
                  </a:cubicBezTo>
                  <a:cubicBezTo>
                    <a:pt x="263216" y="2959959"/>
                    <a:pt x="736068" y="2948838"/>
                    <a:pt x="1007093" y="3071582"/>
                  </a:cubicBezTo>
                  <a:cubicBezTo>
                    <a:pt x="1196563" y="3156843"/>
                    <a:pt x="1437108" y="3161786"/>
                    <a:pt x="1644290" y="3153960"/>
                  </a:cubicBezTo>
                  <a:cubicBezTo>
                    <a:pt x="2066891" y="3141603"/>
                    <a:pt x="2511734" y="3037806"/>
                    <a:pt x="2872551" y="2836391"/>
                  </a:cubicBezTo>
                  <a:cubicBezTo>
                    <a:pt x="3090030" y="2715295"/>
                    <a:pt x="3338813" y="2518823"/>
                    <a:pt x="3300507" y="2238736"/>
                  </a:cubicBezTo>
                  <a:cubicBezTo>
                    <a:pt x="3299271" y="2233381"/>
                    <a:pt x="3298448" y="2226379"/>
                    <a:pt x="3297212" y="2218141"/>
                  </a:cubicBezTo>
                  <a:close/>
                </a:path>
              </a:pathLst>
            </a:custGeom>
            <a:solidFill>
              <a:srgbClr val="C8CEBC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3" name="Freeform: Shape 19"/>
            <p:cNvSpPr/>
            <p:nvPr/>
          </p:nvSpPr>
          <p:spPr>
            <a:xfrm>
              <a:off x="557280" y="4840560"/>
              <a:ext cx="1493280" cy="1754640"/>
            </a:xfrm>
            <a:custGeom>
              <a:avLst/>
              <a:gdLst>
                <a:gd name="textAreaLeft" fmla="*/ 0 w 1493280"/>
                <a:gd name="textAreaRight" fmla="*/ 1493640 w 1493280"/>
                <a:gd name="textAreaTop" fmla="*/ 0 h 1754640"/>
                <a:gd name="textAreaBottom" fmla="*/ 1755000 h 1754640"/>
              </a:gdLst>
              <a:ahLst/>
              <a:cxnLst/>
              <a:rect l="textAreaLeft" t="textAreaTop" r="textAreaRight" b="textAreaBottom"/>
              <a:pathLst>
                <a:path w="2570610" h="3020341">
                  <a:moveTo>
                    <a:pt x="916881" y="479811"/>
                  </a:moveTo>
                  <a:cubicBezTo>
                    <a:pt x="1017383" y="724887"/>
                    <a:pt x="1107999" y="974081"/>
                    <a:pt x="1194084" y="1221216"/>
                  </a:cubicBezTo>
                  <a:cubicBezTo>
                    <a:pt x="1254632" y="1382266"/>
                    <a:pt x="1287996" y="1553613"/>
                    <a:pt x="1364607" y="1709720"/>
                  </a:cubicBezTo>
                  <a:cubicBezTo>
                    <a:pt x="1491882" y="1931318"/>
                    <a:pt x="1721718" y="2070125"/>
                    <a:pt x="1873706" y="2271953"/>
                  </a:cubicBezTo>
                  <a:cubicBezTo>
                    <a:pt x="1912671" y="2352849"/>
                    <a:pt x="1958416" y="2430284"/>
                    <a:pt x="2010454" y="2503436"/>
                  </a:cubicBezTo>
                  <a:cubicBezTo>
                    <a:pt x="1961439" y="2458951"/>
                    <a:pt x="1912012" y="2414879"/>
                    <a:pt x="1861349" y="2371631"/>
                  </a:cubicBezTo>
                  <a:cubicBezTo>
                    <a:pt x="1655403" y="2193281"/>
                    <a:pt x="1440396" y="2012049"/>
                    <a:pt x="1290467" y="1779330"/>
                  </a:cubicBezTo>
                  <a:cubicBezTo>
                    <a:pt x="1244335" y="1702306"/>
                    <a:pt x="1199027" y="1630225"/>
                    <a:pt x="1152483" y="1561439"/>
                  </a:cubicBezTo>
                  <a:cubicBezTo>
                    <a:pt x="1146717" y="1540021"/>
                    <a:pt x="1140126" y="1518191"/>
                    <a:pt x="1134772" y="1496360"/>
                  </a:cubicBezTo>
                  <a:cubicBezTo>
                    <a:pt x="1040860" y="1182087"/>
                    <a:pt x="858392" y="948956"/>
                    <a:pt x="622378" y="719120"/>
                  </a:cubicBezTo>
                  <a:cubicBezTo>
                    <a:pt x="477804" y="550245"/>
                    <a:pt x="336937" y="376426"/>
                    <a:pt x="203072" y="198489"/>
                  </a:cubicBezTo>
                  <a:cubicBezTo>
                    <a:pt x="179594" y="159771"/>
                    <a:pt x="-17290" y="-104252"/>
                    <a:pt x="1245" y="45677"/>
                  </a:cubicBezTo>
                  <a:cubicBezTo>
                    <a:pt x="45318" y="152357"/>
                    <a:pt x="105866" y="251623"/>
                    <a:pt x="149526" y="360774"/>
                  </a:cubicBezTo>
                  <a:cubicBezTo>
                    <a:pt x="226990" y="545714"/>
                    <a:pt x="292479" y="735431"/>
                    <a:pt x="345587" y="928773"/>
                  </a:cubicBezTo>
                  <a:cubicBezTo>
                    <a:pt x="418492" y="1159433"/>
                    <a:pt x="645444" y="1322954"/>
                    <a:pt x="859628" y="1411922"/>
                  </a:cubicBezTo>
                  <a:cubicBezTo>
                    <a:pt x="923471" y="1441579"/>
                    <a:pt x="996788" y="1459290"/>
                    <a:pt x="1058160" y="1494301"/>
                  </a:cubicBezTo>
                  <a:cubicBezTo>
                    <a:pt x="1145481" y="1610042"/>
                    <a:pt x="1217974" y="1736081"/>
                    <a:pt x="1302824" y="1853470"/>
                  </a:cubicBezTo>
                  <a:cubicBezTo>
                    <a:pt x="1160721" y="1729903"/>
                    <a:pt x="968367" y="1688714"/>
                    <a:pt x="808553" y="1592743"/>
                  </a:cubicBezTo>
                  <a:cubicBezTo>
                    <a:pt x="568985" y="1466786"/>
                    <a:pt x="340528" y="1320730"/>
                    <a:pt x="125637" y="1156137"/>
                  </a:cubicBezTo>
                  <a:cubicBezTo>
                    <a:pt x="90626" y="1131012"/>
                    <a:pt x="57674" y="1091470"/>
                    <a:pt x="14838" y="1084468"/>
                  </a:cubicBezTo>
                  <a:cubicBezTo>
                    <a:pt x="-60950" y="1088999"/>
                    <a:pt x="201013" y="1360436"/>
                    <a:pt x="223255" y="1396683"/>
                  </a:cubicBezTo>
                  <a:cubicBezTo>
                    <a:pt x="345771" y="1548547"/>
                    <a:pt x="493960" y="1677799"/>
                    <a:pt x="661096" y="1778506"/>
                  </a:cubicBezTo>
                  <a:cubicBezTo>
                    <a:pt x="926354" y="1958091"/>
                    <a:pt x="1251337" y="1943263"/>
                    <a:pt x="1519479" y="2104725"/>
                  </a:cubicBezTo>
                  <a:cubicBezTo>
                    <a:pt x="1657463" y="2241473"/>
                    <a:pt x="1811098" y="2362981"/>
                    <a:pt x="1952789" y="2496022"/>
                  </a:cubicBezTo>
                  <a:cubicBezTo>
                    <a:pt x="2150085" y="2679726"/>
                    <a:pt x="2342439" y="2875787"/>
                    <a:pt x="2570627" y="3020360"/>
                  </a:cubicBezTo>
                  <a:cubicBezTo>
                    <a:pt x="2522436" y="2971345"/>
                    <a:pt x="2475892" y="2919447"/>
                    <a:pt x="2424405" y="2873315"/>
                  </a:cubicBezTo>
                  <a:cubicBezTo>
                    <a:pt x="2304133" y="2773225"/>
                    <a:pt x="2189627" y="2667369"/>
                    <a:pt x="2074297" y="2560277"/>
                  </a:cubicBezTo>
                  <a:cubicBezTo>
                    <a:pt x="2049172" y="2526502"/>
                    <a:pt x="2025282" y="2491491"/>
                    <a:pt x="2002216" y="2456069"/>
                  </a:cubicBezTo>
                  <a:cubicBezTo>
                    <a:pt x="1971324" y="2401287"/>
                    <a:pt x="1942492" y="2344858"/>
                    <a:pt x="1914071" y="2288017"/>
                  </a:cubicBezTo>
                  <a:cubicBezTo>
                    <a:pt x="1898419" y="2188751"/>
                    <a:pt x="1897596" y="2059828"/>
                    <a:pt x="1877001" y="1956443"/>
                  </a:cubicBezTo>
                  <a:cubicBezTo>
                    <a:pt x="1780618" y="1544552"/>
                    <a:pt x="1559432" y="1160256"/>
                    <a:pt x="1287996" y="824565"/>
                  </a:cubicBezTo>
                  <a:cubicBezTo>
                    <a:pt x="1234861" y="758250"/>
                    <a:pt x="1181727" y="691935"/>
                    <a:pt x="1130241" y="624385"/>
                  </a:cubicBezTo>
                  <a:cubicBezTo>
                    <a:pt x="1092347" y="578665"/>
                    <a:pt x="939123" y="350065"/>
                    <a:pt x="916881" y="479811"/>
                  </a:cubicBezTo>
                  <a:close/>
                  <a:moveTo>
                    <a:pt x="650799" y="1234397"/>
                  </a:moveTo>
                  <a:cubicBezTo>
                    <a:pt x="375243" y="1030922"/>
                    <a:pt x="366593" y="810148"/>
                    <a:pt x="245909" y="524707"/>
                  </a:cubicBezTo>
                  <a:cubicBezTo>
                    <a:pt x="215017" y="449743"/>
                    <a:pt x="185773" y="374367"/>
                    <a:pt x="151586" y="300226"/>
                  </a:cubicBezTo>
                  <a:cubicBezTo>
                    <a:pt x="110397" y="207550"/>
                    <a:pt x="51496" y="119406"/>
                    <a:pt x="23075" y="23435"/>
                  </a:cubicBezTo>
                  <a:cubicBezTo>
                    <a:pt x="126048" y="86866"/>
                    <a:pt x="191127" y="226909"/>
                    <a:pt x="266504" y="320821"/>
                  </a:cubicBezTo>
                  <a:cubicBezTo>
                    <a:pt x="376599" y="478040"/>
                    <a:pt x="494979" y="629287"/>
                    <a:pt x="621143" y="773902"/>
                  </a:cubicBezTo>
                  <a:cubicBezTo>
                    <a:pt x="763657" y="934951"/>
                    <a:pt x="916469" y="1094766"/>
                    <a:pt x="1013264" y="1287119"/>
                  </a:cubicBezTo>
                  <a:cubicBezTo>
                    <a:pt x="1046627" y="1359200"/>
                    <a:pt x="1076695" y="1433753"/>
                    <a:pt x="1111706" y="1506246"/>
                  </a:cubicBezTo>
                  <a:cubicBezTo>
                    <a:pt x="983624" y="1323984"/>
                    <a:pt x="826532" y="1164005"/>
                    <a:pt x="646680" y="1032570"/>
                  </a:cubicBezTo>
                  <a:cubicBezTo>
                    <a:pt x="788371" y="1149547"/>
                    <a:pt x="914410" y="1324601"/>
                    <a:pt x="1035918" y="1467528"/>
                  </a:cubicBezTo>
                  <a:lnTo>
                    <a:pt x="1038801" y="1470823"/>
                  </a:lnTo>
                  <a:cubicBezTo>
                    <a:pt x="919352" y="1378559"/>
                    <a:pt x="771071" y="1323365"/>
                    <a:pt x="650799" y="1234397"/>
                  </a:cubicBezTo>
                  <a:close/>
                  <a:moveTo>
                    <a:pt x="998436" y="1878596"/>
                  </a:moveTo>
                  <a:cubicBezTo>
                    <a:pt x="600548" y="1766150"/>
                    <a:pt x="287510" y="1456407"/>
                    <a:pt x="43258" y="1121950"/>
                  </a:cubicBezTo>
                  <a:cubicBezTo>
                    <a:pt x="260781" y="1286213"/>
                    <a:pt x="486663" y="1439066"/>
                    <a:pt x="719997" y="1579974"/>
                  </a:cubicBezTo>
                  <a:cubicBezTo>
                    <a:pt x="923471" y="1693245"/>
                    <a:pt x="1139303" y="1780978"/>
                    <a:pt x="1337834" y="1903721"/>
                  </a:cubicBezTo>
                  <a:lnTo>
                    <a:pt x="1348956" y="1918138"/>
                  </a:lnTo>
                  <a:cubicBezTo>
                    <a:pt x="1366255" y="1940380"/>
                    <a:pt x="1383966" y="1962210"/>
                    <a:pt x="1402501" y="1983628"/>
                  </a:cubicBezTo>
                  <a:cubicBezTo>
                    <a:pt x="1391380" y="1974567"/>
                    <a:pt x="1380259" y="1965917"/>
                    <a:pt x="1368726" y="1957679"/>
                  </a:cubicBezTo>
                  <a:cubicBezTo>
                    <a:pt x="1242086" y="1882550"/>
                    <a:pt x="1109572" y="1817842"/>
                    <a:pt x="972486" y="1764090"/>
                  </a:cubicBezTo>
                  <a:cubicBezTo>
                    <a:pt x="1135670" y="1836747"/>
                    <a:pt x="1291876" y="1924151"/>
                    <a:pt x="1439160" y="2025229"/>
                  </a:cubicBezTo>
                  <a:cubicBezTo>
                    <a:pt x="1452752" y="2040057"/>
                    <a:pt x="1466757" y="2054886"/>
                    <a:pt x="1480349" y="2069302"/>
                  </a:cubicBezTo>
                  <a:cubicBezTo>
                    <a:pt x="1336599" y="1965093"/>
                    <a:pt x="1164840" y="1918138"/>
                    <a:pt x="998436" y="1878596"/>
                  </a:cubicBezTo>
                  <a:close/>
                  <a:moveTo>
                    <a:pt x="1044155" y="544478"/>
                  </a:moveTo>
                  <a:cubicBezTo>
                    <a:pt x="1186258" y="750424"/>
                    <a:pt x="1347720" y="941542"/>
                    <a:pt x="1481997" y="1151607"/>
                  </a:cubicBezTo>
                  <a:cubicBezTo>
                    <a:pt x="1585295" y="1316652"/>
                    <a:pt x="1672472" y="1491294"/>
                    <a:pt x="1742312" y="1673062"/>
                  </a:cubicBezTo>
                  <a:cubicBezTo>
                    <a:pt x="1780552" y="1769774"/>
                    <a:pt x="1813549" y="1868505"/>
                    <a:pt x="1841166" y="1968800"/>
                  </a:cubicBezTo>
                  <a:cubicBezTo>
                    <a:pt x="1860937" y="2058592"/>
                    <a:pt x="1865880" y="2150445"/>
                    <a:pt x="1887298" y="2239825"/>
                  </a:cubicBezTo>
                  <a:cubicBezTo>
                    <a:pt x="1771557" y="2002987"/>
                    <a:pt x="1664877" y="1759971"/>
                    <a:pt x="1485292" y="1558968"/>
                  </a:cubicBezTo>
                  <a:cubicBezTo>
                    <a:pt x="1579615" y="1726608"/>
                    <a:pt x="1685059" y="1888482"/>
                    <a:pt x="1773616" y="2061064"/>
                  </a:cubicBezTo>
                  <a:cubicBezTo>
                    <a:pt x="1797094" y="2109256"/>
                    <a:pt x="1819336" y="2158270"/>
                    <a:pt x="1842814" y="2207286"/>
                  </a:cubicBezTo>
                  <a:cubicBezTo>
                    <a:pt x="1750781" y="2083883"/>
                    <a:pt x="1647655" y="1969171"/>
                    <a:pt x="1534719" y="1864592"/>
                  </a:cubicBezTo>
                  <a:cubicBezTo>
                    <a:pt x="1458090" y="1786580"/>
                    <a:pt x="1398358" y="1693615"/>
                    <a:pt x="1359253" y="1591507"/>
                  </a:cubicBezTo>
                  <a:cubicBezTo>
                    <a:pt x="1270284" y="1339430"/>
                    <a:pt x="1187494" y="1085704"/>
                    <a:pt x="1086992" y="838569"/>
                  </a:cubicBezTo>
                  <a:cubicBezTo>
                    <a:pt x="1059396" y="758250"/>
                    <a:pt x="1027680" y="678755"/>
                    <a:pt x="994317" y="600083"/>
                  </a:cubicBezTo>
                  <a:cubicBezTo>
                    <a:pt x="937887" y="482282"/>
                    <a:pt x="908231" y="396197"/>
                    <a:pt x="1044155" y="544478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4" name="Group 91"/>
          <p:cNvGrpSpPr/>
          <p:nvPr/>
        </p:nvGrpSpPr>
        <p:grpSpPr>
          <a:xfrm>
            <a:off x="6678360" y="695160"/>
            <a:ext cx="2260800" cy="1382040"/>
            <a:chOff x="6678360" y="695160"/>
            <a:chExt cx="2260800" cy="1382040"/>
          </a:xfrm>
        </p:grpSpPr>
        <p:sp>
          <p:nvSpPr>
            <p:cNvPr id="95" name="Freeform: Shape 24"/>
            <p:cNvSpPr/>
            <p:nvPr/>
          </p:nvSpPr>
          <p:spPr>
            <a:xfrm>
              <a:off x="6678360" y="1470960"/>
              <a:ext cx="530280" cy="270720"/>
            </a:xfrm>
            <a:custGeom>
              <a:avLst/>
              <a:gdLst>
                <a:gd name="textAreaLeft" fmla="*/ 0 w 530280"/>
                <a:gd name="textAreaRight" fmla="*/ 530640 w 530280"/>
                <a:gd name="textAreaTop" fmla="*/ 0 h 270720"/>
                <a:gd name="textAreaBottom" fmla="*/ 271080 h 270720"/>
              </a:gdLst>
              <a:ahLst/>
              <a:cxnLst/>
              <a:rect l="textAreaLeft" t="textAreaTop" r="textAreaRight" b="textAreaBottom"/>
              <a:pathLst>
                <a:path w="923905" h="471778">
                  <a:moveTo>
                    <a:pt x="167679" y="60932"/>
                  </a:moveTo>
                  <a:cubicBezTo>
                    <a:pt x="10336" y="105416"/>
                    <a:pt x="-79457" y="333604"/>
                    <a:pt x="96009" y="416806"/>
                  </a:cubicBezTo>
                  <a:cubicBezTo>
                    <a:pt x="248162" y="481123"/>
                    <a:pt x="418232" y="489299"/>
                    <a:pt x="575863" y="439872"/>
                  </a:cubicBezTo>
                  <a:cubicBezTo>
                    <a:pt x="676365" y="411863"/>
                    <a:pt x="965101" y="313009"/>
                    <a:pt x="918969" y="165140"/>
                  </a:cubicBezTo>
                  <a:cubicBezTo>
                    <a:pt x="888489" y="67934"/>
                    <a:pt x="724968" y="21390"/>
                    <a:pt x="636823" y="8621"/>
                  </a:cubicBezTo>
                  <a:cubicBezTo>
                    <a:pt x="478533" y="-12517"/>
                    <a:pt x="317442" y="5441"/>
                    <a:pt x="167679" y="60932"/>
                  </a:cubicBezTo>
                  <a:close/>
                </a:path>
              </a:pathLst>
            </a:custGeom>
            <a:solidFill>
              <a:srgbClr val="C8CEBC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6" name="Freeform: Shape 25"/>
            <p:cNvSpPr/>
            <p:nvPr/>
          </p:nvSpPr>
          <p:spPr>
            <a:xfrm>
              <a:off x="6731280" y="695160"/>
              <a:ext cx="2207880" cy="1252440"/>
            </a:xfrm>
            <a:custGeom>
              <a:avLst/>
              <a:gdLst>
                <a:gd name="textAreaLeft" fmla="*/ 0 w 2207880"/>
                <a:gd name="textAreaRight" fmla="*/ 2208240 w 2207880"/>
                <a:gd name="textAreaTop" fmla="*/ 0 h 1252440"/>
                <a:gd name="textAreaBottom" fmla="*/ 1252800 h 1252440"/>
              </a:gdLst>
              <a:ahLst/>
              <a:cxnLst/>
              <a:rect l="textAreaLeft" t="textAreaTop" r="textAreaRight" b="textAreaBottom"/>
              <a:pathLst>
                <a:path w="3844824" h="2181191">
                  <a:moveTo>
                    <a:pt x="3271875" y="223302"/>
                  </a:moveTo>
                  <a:cubicBezTo>
                    <a:pt x="2931652" y="25594"/>
                    <a:pt x="2609965" y="-83557"/>
                    <a:pt x="1541929" y="78316"/>
                  </a:cubicBezTo>
                  <a:cubicBezTo>
                    <a:pt x="1139098" y="139276"/>
                    <a:pt x="-17494" y="193234"/>
                    <a:pt x="217" y="733224"/>
                  </a:cubicBezTo>
                  <a:cubicBezTo>
                    <a:pt x="15869" y="1215138"/>
                    <a:pt x="501902" y="1145116"/>
                    <a:pt x="1109030" y="1252620"/>
                  </a:cubicBezTo>
                  <a:cubicBezTo>
                    <a:pt x="1841786" y="1384013"/>
                    <a:pt x="1588472" y="2552139"/>
                    <a:pt x="2915589" y="2061576"/>
                  </a:cubicBezTo>
                  <a:cubicBezTo>
                    <a:pt x="3368670" y="1893524"/>
                    <a:pt x="3998041" y="1437971"/>
                    <a:pt x="3811041" y="864618"/>
                  </a:cubicBezTo>
                  <a:cubicBezTo>
                    <a:pt x="3725780" y="608009"/>
                    <a:pt x="3505829" y="360462"/>
                    <a:pt x="3271875" y="223302"/>
                  </a:cubicBezTo>
                  <a:close/>
                </a:path>
              </a:pathLst>
            </a:custGeom>
            <a:solidFill>
              <a:srgbClr val="C8CEBC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7" name="Freeform: Shape 26"/>
            <p:cNvSpPr/>
            <p:nvPr/>
          </p:nvSpPr>
          <p:spPr>
            <a:xfrm>
              <a:off x="7246080" y="810000"/>
              <a:ext cx="1020600" cy="1267200"/>
            </a:xfrm>
            <a:custGeom>
              <a:avLst/>
              <a:gdLst>
                <a:gd name="textAreaLeft" fmla="*/ 0 w 1020600"/>
                <a:gd name="textAreaRight" fmla="*/ 1020960 w 1020600"/>
                <a:gd name="textAreaTop" fmla="*/ 0 h 1267200"/>
                <a:gd name="textAreaBottom" fmla="*/ 1267560 h 1267200"/>
              </a:gdLst>
              <a:ahLst/>
              <a:cxnLst/>
              <a:rect l="textAreaLeft" t="textAreaTop" r="textAreaRight" b="textAreaBottom"/>
              <a:pathLst>
                <a:path w="1777484" h="2206807">
                  <a:moveTo>
                    <a:pt x="59273" y="1016572"/>
                  </a:moveTo>
                  <a:cubicBezTo>
                    <a:pt x="75790" y="1042950"/>
                    <a:pt x="85840" y="1072882"/>
                    <a:pt x="88517" y="1103893"/>
                  </a:cubicBezTo>
                  <a:cubicBezTo>
                    <a:pt x="92636" y="1157439"/>
                    <a:pt x="81927" y="1213457"/>
                    <a:pt x="100874" y="1265355"/>
                  </a:cubicBezTo>
                  <a:cubicBezTo>
                    <a:pt x="135061" y="1357207"/>
                    <a:pt x="250802" y="1396748"/>
                    <a:pt x="290756" y="1486541"/>
                  </a:cubicBezTo>
                  <a:cubicBezTo>
                    <a:pt x="310526" y="1530613"/>
                    <a:pt x="309291" y="1582512"/>
                    <a:pt x="331945" y="1626584"/>
                  </a:cubicBezTo>
                  <a:cubicBezTo>
                    <a:pt x="372352" y="1697215"/>
                    <a:pt x="451435" y="1736428"/>
                    <a:pt x="532125" y="1725850"/>
                  </a:cubicBezTo>
                  <a:cubicBezTo>
                    <a:pt x="611002" y="1713909"/>
                    <a:pt x="685513" y="1682165"/>
                    <a:pt x="748780" y="1633586"/>
                  </a:cubicBezTo>
                  <a:cubicBezTo>
                    <a:pt x="709279" y="1682342"/>
                    <a:pt x="679623" y="1738293"/>
                    <a:pt x="661459" y="1798343"/>
                  </a:cubicBezTo>
                  <a:cubicBezTo>
                    <a:pt x="644448" y="1857742"/>
                    <a:pt x="662076" y="1921672"/>
                    <a:pt x="707179" y="1963924"/>
                  </a:cubicBezTo>
                  <a:cubicBezTo>
                    <a:pt x="754958" y="2000582"/>
                    <a:pt x="823332" y="1997699"/>
                    <a:pt x="874407" y="2029003"/>
                  </a:cubicBezTo>
                  <a:cubicBezTo>
                    <a:pt x="903074" y="2053312"/>
                    <a:pt x="933225" y="2075872"/>
                    <a:pt x="964611" y="2096553"/>
                  </a:cubicBezTo>
                  <a:cubicBezTo>
                    <a:pt x="1011402" y="2110236"/>
                    <a:pt x="1060994" y="2111373"/>
                    <a:pt x="1108362" y="2099848"/>
                  </a:cubicBezTo>
                  <a:cubicBezTo>
                    <a:pt x="1186580" y="2091285"/>
                    <a:pt x="1265745" y="2100581"/>
                    <a:pt x="1339845" y="2127033"/>
                  </a:cubicBezTo>
                  <a:cubicBezTo>
                    <a:pt x="1411102" y="2152570"/>
                    <a:pt x="1477829" y="2193759"/>
                    <a:pt x="1552793" y="2204880"/>
                  </a:cubicBezTo>
                  <a:cubicBezTo>
                    <a:pt x="1642750" y="2217678"/>
                    <a:pt x="1729535" y="2166323"/>
                    <a:pt x="1761622" y="2081313"/>
                  </a:cubicBezTo>
                  <a:cubicBezTo>
                    <a:pt x="1802811" y="1987813"/>
                    <a:pt x="1756267" y="1877426"/>
                    <a:pt x="1708488" y="1795872"/>
                  </a:cubicBezTo>
                  <a:cubicBezTo>
                    <a:pt x="1604691" y="1620406"/>
                    <a:pt x="1458470" y="1469241"/>
                    <a:pt x="1383093" y="1279771"/>
                  </a:cubicBezTo>
                  <a:cubicBezTo>
                    <a:pt x="1341904" y="1174739"/>
                    <a:pt x="1323369" y="1053231"/>
                    <a:pt x="1368677" y="950258"/>
                  </a:cubicBezTo>
                  <a:cubicBezTo>
                    <a:pt x="1391455" y="903811"/>
                    <a:pt x="1419052" y="859905"/>
                    <a:pt x="1451055" y="819276"/>
                  </a:cubicBezTo>
                  <a:cubicBezTo>
                    <a:pt x="1614371" y="592351"/>
                    <a:pt x="1713925" y="325819"/>
                    <a:pt x="1739380" y="47391"/>
                  </a:cubicBezTo>
                  <a:cubicBezTo>
                    <a:pt x="1741439" y="27620"/>
                    <a:pt x="1736084" y="-389"/>
                    <a:pt x="1715902" y="23"/>
                  </a:cubicBezTo>
                  <a:cubicBezTo>
                    <a:pt x="1695719" y="435"/>
                    <a:pt x="1691188" y="24325"/>
                    <a:pt x="1690364" y="41212"/>
                  </a:cubicBezTo>
                  <a:cubicBezTo>
                    <a:pt x="1670841" y="343035"/>
                    <a:pt x="1557200" y="631142"/>
                    <a:pt x="1365382" y="864996"/>
                  </a:cubicBezTo>
                  <a:cubicBezTo>
                    <a:pt x="1294660" y="955721"/>
                    <a:pt x="1188557" y="1011922"/>
                    <a:pt x="1073763" y="1019455"/>
                  </a:cubicBezTo>
                  <a:cubicBezTo>
                    <a:pt x="929024" y="1017495"/>
                    <a:pt x="786509" y="983452"/>
                    <a:pt x="656516" y="919778"/>
                  </a:cubicBezTo>
                  <a:cubicBezTo>
                    <a:pt x="518532" y="859230"/>
                    <a:pt x="389198" y="770673"/>
                    <a:pt x="236798" y="750490"/>
                  </a:cubicBezTo>
                  <a:cubicBezTo>
                    <a:pt x="199151" y="745265"/>
                    <a:pt x="160886" y="746239"/>
                    <a:pt x="123528" y="753373"/>
                  </a:cubicBezTo>
                  <a:cubicBezTo>
                    <a:pt x="27557" y="773556"/>
                    <a:pt x="-34227" y="863760"/>
                    <a:pt x="20555" y="953553"/>
                  </a:cubicBezTo>
                  <a:cubicBezTo>
                    <a:pt x="36207" y="978678"/>
                    <a:pt x="48564" y="996390"/>
                    <a:pt x="59273" y="1016572"/>
                  </a:cubicBezTo>
                  <a:close/>
                  <a:moveTo>
                    <a:pt x="86458" y="810626"/>
                  </a:moveTo>
                  <a:cubicBezTo>
                    <a:pt x="165541" y="757080"/>
                    <a:pt x="270985" y="792091"/>
                    <a:pt x="350480" y="828750"/>
                  </a:cubicBezTo>
                  <a:cubicBezTo>
                    <a:pt x="483480" y="902728"/>
                    <a:pt x="623194" y="963960"/>
                    <a:pt x="767727" y="1011630"/>
                  </a:cubicBezTo>
                  <a:cubicBezTo>
                    <a:pt x="932484" y="1082063"/>
                    <a:pt x="1132663" y="1107600"/>
                    <a:pt x="1282592" y="1004215"/>
                  </a:cubicBezTo>
                  <a:cubicBezTo>
                    <a:pt x="1301662" y="994779"/>
                    <a:pt x="1319745" y="983464"/>
                    <a:pt x="1336549" y="970440"/>
                  </a:cubicBezTo>
                  <a:cubicBezTo>
                    <a:pt x="1180030" y="1345674"/>
                    <a:pt x="1703134" y="1658300"/>
                    <a:pt x="1748441" y="2000170"/>
                  </a:cubicBezTo>
                  <a:cubicBezTo>
                    <a:pt x="1750336" y="2094782"/>
                    <a:pt x="1675207" y="2173025"/>
                    <a:pt x="1580555" y="2174928"/>
                  </a:cubicBezTo>
                  <a:cubicBezTo>
                    <a:pt x="1547521" y="2175591"/>
                    <a:pt x="1514981" y="2166682"/>
                    <a:pt x="1486890" y="2149275"/>
                  </a:cubicBezTo>
                  <a:cubicBezTo>
                    <a:pt x="1369748" y="2079220"/>
                    <a:pt x="1233741" y="2047270"/>
                    <a:pt x="1097652" y="2057835"/>
                  </a:cubicBezTo>
                  <a:cubicBezTo>
                    <a:pt x="977380" y="2082549"/>
                    <a:pt x="954314" y="1996051"/>
                    <a:pt x="854224" y="1961040"/>
                  </a:cubicBezTo>
                  <a:cubicBezTo>
                    <a:pt x="680818" y="1940446"/>
                    <a:pt x="686584" y="1845299"/>
                    <a:pt x="746720" y="1708551"/>
                  </a:cubicBezTo>
                  <a:cubicBezTo>
                    <a:pt x="763608" y="1674364"/>
                    <a:pt x="799030" y="1631115"/>
                    <a:pt x="778436" y="1591985"/>
                  </a:cubicBezTo>
                  <a:cubicBezTo>
                    <a:pt x="731480" y="1556151"/>
                    <a:pt x="652397" y="1633174"/>
                    <a:pt x="606265" y="1653357"/>
                  </a:cubicBezTo>
                  <a:cubicBezTo>
                    <a:pt x="532619" y="1698179"/>
                    <a:pt x="436566" y="1674809"/>
                    <a:pt x="391752" y="1601158"/>
                  </a:cubicBezTo>
                  <a:cubicBezTo>
                    <a:pt x="377212" y="1577273"/>
                    <a:pt x="369386" y="1549923"/>
                    <a:pt x="369016" y="1521964"/>
                  </a:cubicBezTo>
                  <a:cubicBezTo>
                    <a:pt x="351304" y="1363385"/>
                    <a:pt x="175838" y="1350617"/>
                    <a:pt x="163070" y="1192450"/>
                  </a:cubicBezTo>
                  <a:cubicBezTo>
                    <a:pt x="172955" y="1027693"/>
                    <a:pt x="136709" y="1027693"/>
                    <a:pt x="53506" y="904126"/>
                  </a:cubicBezTo>
                  <a:cubicBezTo>
                    <a:pt x="27557" y="869527"/>
                    <a:pt x="55978" y="830397"/>
                    <a:pt x="86458" y="810626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8" name="Freeform: Shape 28"/>
            <p:cNvSpPr/>
            <p:nvPr/>
          </p:nvSpPr>
          <p:spPr>
            <a:xfrm>
              <a:off x="7460280" y="1372320"/>
              <a:ext cx="474480" cy="52920"/>
            </a:xfrm>
            <a:custGeom>
              <a:avLst/>
              <a:gdLst>
                <a:gd name="textAreaLeft" fmla="*/ 0 w 474480"/>
                <a:gd name="textAreaRight" fmla="*/ 474840 w 474480"/>
                <a:gd name="textAreaTop" fmla="*/ 0 h 52920"/>
                <a:gd name="textAreaBottom" fmla="*/ 53280 h 52920"/>
              </a:gdLst>
              <a:ahLst/>
              <a:cxnLst/>
              <a:rect l="textAreaLeft" t="textAreaTop" r="textAreaRight" b="textAreaBottom"/>
              <a:pathLst>
                <a:path w="826666" h="92455">
                  <a:moveTo>
                    <a:pt x="826271" y="22673"/>
                  </a:moveTo>
                  <a:cubicBezTo>
                    <a:pt x="566779" y="136355"/>
                    <a:pt x="265275" y="59331"/>
                    <a:pt x="16" y="19"/>
                  </a:cubicBezTo>
                  <a:cubicBezTo>
                    <a:pt x="258684" y="85280"/>
                    <a:pt x="571722" y="145828"/>
                    <a:pt x="826683" y="22673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8280" rIns="90000" bIns="82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" name="Freeform: Shape 29"/>
            <p:cNvSpPr/>
            <p:nvPr/>
          </p:nvSpPr>
          <p:spPr>
            <a:xfrm>
              <a:off x="7593480" y="1425240"/>
              <a:ext cx="260280" cy="20520"/>
            </a:xfrm>
            <a:custGeom>
              <a:avLst/>
              <a:gdLst>
                <a:gd name="textAreaLeft" fmla="*/ 0 w 260280"/>
                <a:gd name="textAreaRight" fmla="*/ 260640 w 260280"/>
                <a:gd name="textAreaTop" fmla="*/ 0 h 20520"/>
                <a:gd name="textAreaBottom" fmla="*/ 20880 h 20520"/>
              </a:gdLst>
              <a:ahLst/>
              <a:cxnLst/>
              <a:rect l="textAreaLeft" t="textAreaTop" r="textAreaRight" b="textAreaBottom"/>
              <a:pathLst>
                <a:path w="453486" h="36417">
                  <a:moveTo>
                    <a:pt x="453097" y="371"/>
                  </a:moveTo>
                  <a:lnTo>
                    <a:pt x="453097" y="371"/>
                  </a:lnTo>
                  <a:cubicBezTo>
                    <a:pt x="308935" y="47327"/>
                    <a:pt x="149945" y="19318"/>
                    <a:pt x="16" y="16023"/>
                  </a:cubicBezTo>
                  <a:cubicBezTo>
                    <a:pt x="149121" y="34146"/>
                    <a:pt x="308935" y="57212"/>
                    <a:pt x="453097" y="783"/>
                  </a:cubicBezTo>
                  <a:cubicBezTo>
                    <a:pt x="454333" y="371"/>
                    <a:pt x="452273" y="-453"/>
                    <a:pt x="453097" y="371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24120" rIns="90000" bIns="-241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" name="Freeform: Shape 30"/>
            <p:cNvSpPr/>
            <p:nvPr/>
          </p:nvSpPr>
          <p:spPr>
            <a:xfrm>
              <a:off x="7417440" y="1544040"/>
              <a:ext cx="238680" cy="94320"/>
            </a:xfrm>
            <a:custGeom>
              <a:avLst/>
              <a:gdLst>
                <a:gd name="textAreaLeft" fmla="*/ 0 w 238680"/>
                <a:gd name="textAreaRight" fmla="*/ 239040 w 238680"/>
                <a:gd name="textAreaTop" fmla="*/ 0 h 94320"/>
                <a:gd name="textAreaBottom" fmla="*/ 94680 h 94320"/>
              </a:gdLst>
              <a:ahLst/>
              <a:cxnLst/>
              <a:rect l="textAreaLeft" t="textAreaTop" r="textAreaRight" b="textAreaBottom"/>
              <a:pathLst>
                <a:path w="416422" h="164756">
                  <a:moveTo>
                    <a:pt x="15256" y="159833"/>
                  </a:moveTo>
                  <a:cubicBezTo>
                    <a:pt x="10313" y="159833"/>
                    <a:pt x="4547" y="162716"/>
                    <a:pt x="16" y="164775"/>
                  </a:cubicBezTo>
                  <a:cubicBezTo>
                    <a:pt x="141707" y="117820"/>
                    <a:pt x="288341" y="75395"/>
                    <a:pt x="416439" y="19"/>
                  </a:cubicBezTo>
                  <a:cubicBezTo>
                    <a:pt x="288752" y="62626"/>
                    <a:pt x="149533" y="109170"/>
                    <a:pt x="15256" y="159833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" name="Freeform: Shape 31"/>
            <p:cNvSpPr/>
            <p:nvPr/>
          </p:nvSpPr>
          <p:spPr>
            <a:xfrm>
              <a:off x="7500600" y="1639800"/>
              <a:ext cx="15840" cy="6480"/>
            </a:xfrm>
            <a:custGeom>
              <a:avLst/>
              <a:gdLst>
                <a:gd name="textAreaLeft" fmla="*/ 0 w 15840"/>
                <a:gd name="textAreaRight" fmla="*/ 16200 w 15840"/>
                <a:gd name="textAreaTop" fmla="*/ 0 h 6480"/>
                <a:gd name="textAreaBottom" fmla="*/ 6840 h 6480"/>
              </a:gdLst>
              <a:ahLst/>
              <a:cxnLst/>
              <a:rect l="textAreaLeft" t="textAreaTop" r="textAreaRight" b="textAreaBottom"/>
              <a:pathLst>
                <a:path w="28420" h="11944">
                  <a:moveTo>
                    <a:pt x="28437" y="19"/>
                  </a:moveTo>
                  <a:lnTo>
                    <a:pt x="16" y="11963"/>
                  </a:lnTo>
                  <a:cubicBezTo>
                    <a:pt x="9902" y="8256"/>
                    <a:pt x="18963" y="4549"/>
                    <a:pt x="28437" y="19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38160" rIns="90000" bIns="-38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2" name="Freeform: Shape 32"/>
            <p:cNvSpPr/>
            <p:nvPr/>
          </p:nvSpPr>
          <p:spPr>
            <a:xfrm>
              <a:off x="7517160" y="1582200"/>
              <a:ext cx="118080" cy="57240"/>
            </a:xfrm>
            <a:custGeom>
              <a:avLst/>
              <a:gdLst>
                <a:gd name="textAreaLeft" fmla="*/ 0 w 118080"/>
                <a:gd name="textAreaRight" fmla="*/ 118440 w 118080"/>
                <a:gd name="textAreaTop" fmla="*/ 0 h 57240"/>
                <a:gd name="textAreaBottom" fmla="*/ 57600 h 57240"/>
              </a:gdLst>
              <a:ahLst/>
              <a:cxnLst/>
              <a:rect l="textAreaLeft" t="textAreaTop" r="textAreaRight" b="textAreaBottom"/>
              <a:pathLst>
                <a:path w="205945" h="100089">
                  <a:moveTo>
                    <a:pt x="16" y="100108"/>
                  </a:moveTo>
                  <a:cubicBezTo>
                    <a:pt x="71892" y="73879"/>
                    <a:pt x="140925" y="40339"/>
                    <a:pt x="205962" y="19"/>
                  </a:cubicBezTo>
                  <a:cubicBezTo>
                    <a:pt x="161066" y="24320"/>
                    <a:pt x="112463" y="44915"/>
                    <a:pt x="65919" y="67569"/>
                  </a:cubicBezTo>
                  <a:cubicBezTo>
                    <a:pt x="44501" y="77866"/>
                    <a:pt x="22670" y="89811"/>
                    <a:pt x="16" y="100108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12600" rIns="90000" bIns="12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3" name="Freeform: Shape 33"/>
            <p:cNvSpPr/>
            <p:nvPr/>
          </p:nvSpPr>
          <p:spPr>
            <a:xfrm>
              <a:off x="7783920" y="1613880"/>
              <a:ext cx="59400" cy="356760"/>
            </a:xfrm>
            <a:custGeom>
              <a:avLst/>
              <a:gdLst>
                <a:gd name="textAreaLeft" fmla="*/ 0 w 59400"/>
                <a:gd name="textAreaRight" fmla="*/ 59760 w 59400"/>
                <a:gd name="textAreaTop" fmla="*/ 0 h 356760"/>
                <a:gd name="textAreaBottom" fmla="*/ 357120 h 356760"/>
              </a:gdLst>
              <a:ahLst/>
              <a:cxnLst/>
              <a:rect l="textAreaLeft" t="textAreaTop" r="textAreaRight" b="textAreaBottom"/>
              <a:pathLst>
                <a:path w="103933" h="621956">
                  <a:moveTo>
                    <a:pt x="8803" y="621975"/>
                  </a:moveTo>
                  <a:lnTo>
                    <a:pt x="8803" y="621975"/>
                  </a:lnTo>
                  <a:cubicBezTo>
                    <a:pt x="-8085" y="411087"/>
                    <a:pt x="63996" y="204729"/>
                    <a:pt x="103950" y="19"/>
                  </a:cubicBezTo>
                  <a:cubicBezTo>
                    <a:pt x="45461" y="181663"/>
                    <a:pt x="-24972" y="432505"/>
                    <a:pt x="8803" y="621975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4" name="Freeform: Shape 34"/>
            <p:cNvSpPr/>
            <p:nvPr/>
          </p:nvSpPr>
          <p:spPr>
            <a:xfrm>
              <a:off x="7834680" y="1686600"/>
              <a:ext cx="20160" cy="2127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212760"/>
                <a:gd name="textAreaBottom" fmla="*/ 213120 h 212760"/>
              </a:gdLst>
              <a:ahLst/>
              <a:cxnLst/>
              <a:rect l="textAreaLeft" t="textAreaTop" r="textAreaRight" b="textAreaBottom"/>
              <a:pathLst>
                <a:path w="35723" h="370998">
                  <a:moveTo>
                    <a:pt x="15969" y="370721"/>
                  </a:moveTo>
                  <a:cubicBezTo>
                    <a:pt x="-8745" y="247154"/>
                    <a:pt x="21735" y="123586"/>
                    <a:pt x="35740" y="19"/>
                  </a:cubicBezTo>
                  <a:cubicBezTo>
                    <a:pt x="9790" y="116584"/>
                    <a:pt x="-14923" y="239328"/>
                    <a:pt x="11026" y="358365"/>
                  </a:cubicBezTo>
                  <a:cubicBezTo>
                    <a:pt x="8555" y="348479"/>
                    <a:pt x="14321" y="374016"/>
                    <a:pt x="15969" y="370721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5" name="Freeform: Shape 35"/>
            <p:cNvSpPr/>
            <p:nvPr/>
          </p:nvSpPr>
          <p:spPr>
            <a:xfrm>
              <a:off x="8040600" y="1670040"/>
              <a:ext cx="140400" cy="322200"/>
            </a:xfrm>
            <a:custGeom>
              <a:avLst/>
              <a:gdLst>
                <a:gd name="textAreaLeft" fmla="*/ 0 w 140400"/>
                <a:gd name="textAreaRight" fmla="*/ 140760 w 140400"/>
                <a:gd name="textAreaTop" fmla="*/ 0 h 322200"/>
                <a:gd name="textAreaBottom" fmla="*/ 322560 h 322200"/>
              </a:gdLst>
              <a:ahLst/>
              <a:cxnLst/>
              <a:rect l="textAreaLeft" t="textAreaTop" r="textAreaRight" b="textAreaBottom"/>
              <a:pathLst>
                <a:path w="245075" h="561408">
                  <a:moveTo>
                    <a:pt x="145826" y="358364"/>
                  </a:moveTo>
                  <a:cubicBezTo>
                    <a:pt x="174659" y="427562"/>
                    <a:pt x="231088" y="487287"/>
                    <a:pt x="245092" y="561427"/>
                  </a:cubicBezTo>
                  <a:cubicBezTo>
                    <a:pt x="236031" y="495524"/>
                    <a:pt x="187015" y="441155"/>
                    <a:pt x="162713" y="380607"/>
                  </a:cubicBezTo>
                  <a:cubicBezTo>
                    <a:pt x="100889" y="257121"/>
                    <a:pt x="46560" y="130028"/>
                    <a:pt x="16" y="19"/>
                  </a:cubicBezTo>
                  <a:cubicBezTo>
                    <a:pt x="27613" y="125234"/>
                    <a:pt x="91456" y="241799"/>
                    <a:pt x="145826" y="358364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06" name="Group 90"/>
          <p:cNvGrpSpPr/>
          <p:nvPr/>
        </p:nvGrpSpPr>
        <p:grpSpPr>
          <a:xfrm>
            <a:off x="106560" y="301680"/>
            <a:ext cx="1935720" cy="2283840"/>
            <a:chOff x="106560" y="301680"/>
            <a:chExt cx="1935720" cy="2283840"/>
          </a:xfrm>
        </p:grpSpPr>
        <p:sp>
          <p:nvSpPr>
            <p:cNvPr id="107" name="Freeform: Shape 14"/>
            <p:cNvSpPr/>
            <p:nvPr/>
          </p:nvSpPr>
          <p:spPr>
            <a:xfrm>
              <a:off x="467280" y="560520"/>
              <a:ext cx="26280" cy="26280"/>
            </a:xfr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18360" rIns="90000" bIns="-18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8" name="Freeform: Shape 27"/>
            <p:cNvSpPr/>
            <p:nvPr/>
          </p:nvSpPr>
          <p:spPr>
            <a:xfrm>
              <a:off x="467280" y="560520"/>
              <a:ext cx="26280" cy="26280"/>
            </a:xfr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18360" rIns="90000" bIns="-18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9" name="Freeform: Shape 36"/>
            <p:cNvSpPr/>
            <p:nvPr/>
          </p:nvSpPr>
          <p:spPr>
            <a:xfrm>
              <a:off x="320400" y="462240"/>
              <a:ext cx="883080" cy="1023480"/>
            </a:xfrm>
            <a:custGeom>
              <a:avLst/>
              <a:gdLst>
                <a:gd name="textAreaLeft" fmla="*/ 0 w 883080"/>
                <a:gd name="textAreaRight" fmla="*/ 883440 w 883080"/>
                <a:gd name="textAreaTop" fmla="*/ 0 h 1023480"/>
                <a:gd name="textAreaBottom" fmla="*/ 1023840 h 1023480"/>
              </a:gdLst>
              <a:ahLst/>
              <a:cxnLst/>
              <a:rect l="textAreaLeft" t="textAreaTop" r="textAreaRight" b="textAreaBottom"/>
              <a:pathLst>
                <a:path w="1368646" h="1586149">
                  <a:moveTo>
                    <a:pt x="879660" y="1430885"/>
                  </a:moveTo>
                  <a:cubicBezTo>
                    <a:pt x="958743" y="1426354"/>
                    <a:pt x="999932" y="1487726"/>
                    <a:pt x="1054714" y="1533034"/>
                  </a:cubicBezTo>
                  <a:cubicBezTo>
                    <a:pt x="1091401" y="1567201"/>
                    <a:pt x="1139679" y="1586189"/>
                    <a:pt x="1189814" y="1586168"/>
                  </a:cubicBezTo>
                  <a:cubicBezTo>
                    <a:pt x="1313382" y="1577107"/>
                    <a:pt x="1315441" y="1413586"/>
                    <a:pt x="1291964" y="1324205"/>
                  </a:cubicBezTo>
                  <a:cubicBezTo>
                    <a:pt x="1276431" y="1270721"/>
                    <a:pt x="1255165" y="1219070"/>
                    <a:pt x="1228532" y="1170157"/>
                  </a:cubicBezTo>
                  <a:cubicBezTo>
                    <a:pt x="1216999" y="1147092"/>
                    <a:pt x="1205054" y="1124438"/>
                    <a:pt x="1193110" y="1101372"/>
                  </a:cubicBezTo>
                  <a:cubicBezTo>
                    <a:pt x="1184608" y="1088644"/>
                    <a:pt x="1177952" y="1074776"/>
                    <a:pt x="1173339" y="1060182"/>
                  </a:cubicBezTo>
                  <a:cubicBezTo>
                    <a:pt x="1170044" y="1035881"/>
                    <a:pt x="1203819" y="1037528"/>
                    <a:pt x="1219471" y="1039176"/>
                  </a:cubicBezTo>
                  <a:cubicBezTo>
                    <a:pt x="1247875" y="1046450"/>
                    <a:pt x="1277506" y="1047570"/>
                    <a:pt x="1306380" y="1042471"/>
                  </a:cubicBezTo>
                  <a:cubicBezTo>
                    <a:pt x="1333009" y="1033949"/>
                    <a:pt x="1353875" y="1013083"/>
                    <a:pt x="1362397" y="986454"/>
                  </a:cubicBezTo>
                  <a:cubicBezTo>
                    <a:pt x="1385875" y="918492"/>
                    <a:pt x="1339331" y="862886"/>
                    <a:pt x="1289904" y="821697"/>
                  </a:cubicBezTo>
                  <a:cubicBezTo>
                    <a:pt x="1170661" y="722464"/>
                    <a:pt x="1045492" y="630579"/>
                    <a:pt x="915082" y="546553"/>
                  </a:cubicBezTo>
                  <a:cubicBezTo>
                    <a:pt x="929911" y="546553"/>
                    <a:pt x="946798" y="549436"/>
                    <a:pt x="956272" y="549436"/>
                  </a:cubicBezTo>
                  <a:cubicBezTo>
                    <a:pt x="986640" y="551597"/>
                    <a:pt x="1015353" y="535374"/>
                    <a:pt x="1029176" y="508247"/>
                  </a:cubicBezTo>
                  <a:cubicBezTo>
                    <a:pt x="1038341" y="471563"/>
                    <a:pt x="1021359" y="433350"/>
                    <a:pt x="987987" y="415572"/>
                  </a:cubicBezTo>
                  <a:cubicBezTo>
                    <a:pt x="940541" y="385805"/>
                    <a:pt x="889817" y="361617"/>
                    <a:pt x="836823" y="343490"/>
                  </a:cubicBezTo>
                  <a:cubicBezTo>
                    <a:pt x="781218" y="320425"/>
                    <a:pt x="724377" y="299830"/>
                    <a:pt x="667124" y="281707"/>
                  </a:cubicBezTo>
                  <a:cubicBezTo>
                    <a:pt x="652707" y="275528"/>
                    <a:pt x="620580" y="271409"/>
                    <a:pt x="610282" y="255757"/>
                  </a:cubicBezTo>
                  <a:cubicBezTo>
                    <a:pt x="599985" y="240106"/>
                    <a:pt x="610282" y="232692"/>
                    <a:pt x="614401" y="221159"/>
                  </a:cubicBezTo>
                  <a:cubicBezTo>
                    <a:pt x="616455" y="210687"/>
                    <a:pt x="616455" y="199915"/>
                    <a:pt x="614401" y="189443"/>
                  </a:cubicBezTo>
                  <a:cubicBezTo>
                    <a:pt x="605340" y="103357"/>
                    <a:pt x="477241" y="69582"/>
                    <a:pt x="409279" y="46928"/>
                  </a:cubicBezTo>
                  <a:cubicBezTo>
                    <a:pt x="310575" y="16254"/>
                    <a:pt x="207341" y="2740"/>
                    <a:pt x="104067" y="6975"/>
                  </a:cubicBezTo>
                  <a:cubicBezTo>
                    <a:pt x="97751" y="-171"/>
                    <a:pt x="87356" y="-2045"/>
                    <a:pt x="78942" y="2444"/>
                  </a:cubicBezTo>
                  <a:cubicBezTo>
                    <a:pt x="73420" y="4374"/>
                    <a:pt x="68051" y="6715"/>
                    <a:pt x="62878" y="9446"/>
                  </a:cubicBezTo>
                  <a:lnTo>
                    <a:pt x="48462" y="9446"/>
                  </a:lnTo>
                  <a:cubicBezTo>
                    <a:pt x="33524" y="10957"/>
                    <a:pt x="22639" y="24290"/>
                    <a:pt x="24150" y="39228"/>
                  </a:cubicBezTo>
                  <a:cubicBezTo>
                    <a:pt x="24243" y="40153"/>
                    <a:pt x="24384" y="41074"/>
                    <a:pt x="24572" y="41986"/>
                  </a:cubicBezTo>
                  <a:cubicBezTo>
                    <a:pt x="-30621" y="120245"/>
                    <a:pt x="21689" y="254522"/>
                    <a:pt x="41460" y="338548"/>
                  </a:cubicBezTo>
                  <a:cubicBezTo>
                    <a:pt x="50521" y="375618"/>
                    <a:pt x="59171" y="412688"/>
                    <a:pt x="68233" y="449759"/>
                  </a:cubicBezTo>
                  <a:cubicBezTo>
                    <a:pt x="74527" y="483275"/>
                    <a:pt x="83620" y="516204"/>
                    <a:pt x="95418" y="548201"/>
                  </a:cubicBezTo>
                  <a:cubicBezTo>
                    <a:pt x="107551" y="574821"/>
                    <a:pt x="130011" y="595346"/>
                    <a:pt x="157613" y="605042"/>
                  </a:cubicBezTo>
                  <a:cubicBezTo>
                    <a:pt x="192788" y="615689"/>
                    <a:pt x="225245" y="633812"/>
                    <a:pt x="252760" y="658176"/>
                  </a:cubicBezTo>
                  <a:cubicBezTo>
                    <a:pt x="299208" y="711981"/>
                    <a:pt x="330736" y="777027"/>
                    <a:pt x="344200" y="846822"/>
                  </a:cubicBezTo>
                  <a:cubicBezTo>
                    <a:pt x="359028" y="901604"/>
                    <a:pt x="368914" y="977804"/>
                    <a:pt x="418753" y="1013639"/>
                  </a:cubicBezTo>
                  <a:cubicBezTo>
                    <a:pt x="439363" y="1028108"/>
                    <a:pt x="465462" y="1032359"/>
                    <a:pt x="489598" y="1025172"/>
                  </a:cubicBezTo>
                  <a:cubicBezTo>
                    <a:pt x="506898" y="1021053"/>
                    <a:pt x="518431" y="1014874"/>
                    <a:pt x="535318" y="1025172"/>
                  </a:cubicBezTo>
                  <a:cubicBezTo>
                    <a:pt x="550111" y="1035440"/>
                    <a:pt x="562945" y="1048275"/>
                    <a:pt x="573212" y="1063066"/>
                  </a:cubicBezTo>
                  <a:cubicBezTo>
                    <a:pt x="615615" y="1115545"/>
                    <a:pt x="646615" y="1176286"/>
                    <a:pt x="664240" y="1241415"/>
                  </a:cubicBezTo>
                  <a:cubicBezTo>
                    <a:pt x="678657" y="1294137"/>
                    <a:pt x="687306" y="1353861"/>
                    <a:pt x="726024" y="1395051"/>
                  </a:cubicBezTo>
                  <a:cubicBezTo>
                    <a:pt x="764742" y="1436240"/>
                    <a:pt x="823231" y="1433768"/>
                    <a:pt x="879660" y="1430885"/>
                  </a:cubicBezTo>
                  <a:close/>
                </a:path>
              </a:pathLst>
            </a:custGeom>
            <a:solidFill>
              <a:srgbClr val="FF8C68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0" name="Freeform: Shape 37"/>
            <p:cNvSpPr/>
            <p:nvPr/>
          </p:nvSpPr>
          <p:spPr>
            <a:xfrm>
              <a:off x="374040" y="455400"/>
              <a:ext cx="26280" cy="26280"/>
            </a:xfrm>
            <a:custGeom>
              <a:avLst/>
              <a:gdLst>
                <a:gd name="textAreaLeft" fmla="*/ 0 w 26280"/>
                <a:gd name="textAreaRight" fmla="*/ 26640 w 26280"/>
                <a:gd name="textAreaTop" fmla="*/ 0 h 26280"/>
                <a:gd name="textAreaBottom" fmla="*/ 26640 h 26280"/>
              </a:gdLst>
              <a:ahLst/>
              <a:cxnLst/>
              <a:rect l="textAreaLeft" t="textAreaTop" r="textAreaRight" b="textAreaBottom"/>
              <a:pathLst>
                <a:path w="41189" h="41189">
                  <a:moveTo>
                    <a:pt x="16" y="19"/>
                  </a:moveTo>
                  <a:lnTo>
                    <a:pt x="16" y="19"/>
                  </a:ln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18360" rIns="90000" bIns="-18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1" name="Freeform: Shape 38"/>
            <p:cNvSpPr/>
            <p:nvPr/>
          </p:nvSpPr>
          <p:spPr>
            <a:xfrm>
              <a:off x="326160" y="448200"/>
              <a:ext cx="892440" cy="1066680"/>
            </a:xfrm>
            <a:custGeom>
              <a:avLst/>
              <a:gdLst>
                <a:gd name="textAreaLeft" fmla="*/ 0 w 892440"/>
                <a:gd name="textAreaRight" fmla="*/ 892800 w 892440"/>
                <a:gd name="textAreaTop" fmla="*/ 0 h 1066680"/>
                <a:gd name="textAreaBottom" fmla="*/ 1067040 h 1066680"/>
              </a:gdLst>
              <a:ahLst/>
              <a:cxnLst/>
              <a:rect l="textAreaLeft" t="textAreaTop" r="textAreaRight" b="textAreaBottom"/>
              <a:pathLst>
                <a:path w="1383391" h="1653280">
                  <a:moveTo>
                    <a:pt x="781114" y="1533087"/>
                  </a:moveTo>
                  <a:cubicBezTo>
                    <a:pt x="829306" y="1539266"/>
                    <a:pt x="831777" y="1475834"/>
                    <a:pt x="869671" y="1462654"/>
                  </a:cubicBezTo>
                  <a:cubicBezTo>
                    <a:pt x="893561" y="1454416"/>
                    <a:pt x="910860" y="1489427"/>
                    <a:pt x="921158" y="1503843"/>
                  </a:cubicBezTo>
                  <a:cubicBezTo>
                    <a:pt x="957857" y="1551375"/>
                    <a:pt x="1003643" y="1591139"/>
                    <a:pt x="1055846" y="1620820"/>
                  </a:cubicBezTo>
                  <a:cubicBezTo>
                    <a:pt x="1105743" y="1649290"/>
                    <a:pt x="1164001" y="1659485"/>
                    <a:pt x="1220603" y="1649653"/>
                  </a:cubicBezTo>
                  <a:cubicBezTo>
                    <a:pt x="1268724" y="1639430"/>
                    <a:pt x="1310387" y="1609567"/>
                    <a:pt x="1335521" y="1567274"/>
                  </a:cubicBezTo>
                  <a:cubicBezTo>
                    <a:pt x="1363163" y="1515273"/>
                    <a:pt x="1371759" y="1455244"/>
                    <a:pt x="1359822" y="1397575"/>
                  </a:cubicBezTo>
                  <a:cubicBezTo>
                    <a:pt x="1343783" y="1320255"/>
                    <a:pt x="1310404" y="1247585"/>
                    <a:pt x="1262204" y="1185039"/>
                  </a:cubicBezTo>
                  <a:cubicBezTo>
                    <a:pt x="1229665" y="1140554"/>
                    <a:pt x="1291448" y="1119960"/>
                    <a:pt x="1323164" y="1107603"/>
                  </a:cubicBezTo>
                  <a:cubicBezTo>
                    <a:pt x="1384124" y="1083301"/>
                    <a:pt x="1393598" y="999687"/>
                    <a:pt x="1374651" y="944906"/>
                  </a:cubicBezTo>
                  <a:cubicBezTo>
                    <a:pt x="1350534" y="885140"/>
                    <a:pt x="1311714" y="832439"/>
                    <a:pt x="1261792" y="791682"/>
                  </a:cubicBezTo>
                  <a:cubicBezTo>
                    <a:pt x="1212390" y="747535"/>
                    <a:pt x="1157748" y="709633"/>
                    <a:pt x="1099095" y="678824"/>
                  </a:cubicBezTo>
                  <a:cubicBezTo>
                    <a:pt x="1081384" y="669762"/>
                    <a:pt x="1063672" y="661112"/>
                    <a:pt x="1045137" y="653698"/>
                  </a:cubicBezTo>
                  <a:cubicBezTo>
                    <a:pt x="1026602" y="646284"/>
                    <a:pt x="993651" y="630220"/>
                    <a:pt x="982118" y="605507"/>
                  </a:cubicBezTo>
                  <a:cubicBezTo>
                    <a:pt x="979646" y="589031"/>
                    <a:pt x="1007655" y="577498"/>
                    <a:pt x="1019600" y="571732"/>
                  </a:cubicBezTo>
                  <a:cubicBezTo>
                    <a:pt x="1101978" y="555256"/>
                    <a:pt x="1115983" y="489353"/>
                    <a:pt x="1056670" y="435395"/>
                  </a:cubicBezTo>
                  <a:cubicBezTo>
                    <a:pt x="954109" y="336541"/>
                    <a:pt x="802945" y="314711"/>
                    <a:pt x="674846" y="263225"/>
                  </a:cubicBezTo>
                  <a:cubicBezTo>
                    <a:pt x="596587" y="229861"/>
                    <a:pt x="666608" y="186613"/>
                    <a:pt x="613886" y="132655"/>
                  </a:cubicBezTo>
                  <a:cubicBezTo>
                    <a:pt x="525005" y="59785"/>
                    <a:pt x="415538" y="16575"/>
                    <a:pt x="300848" y="9087"/>
                  </a:cubicBezTo>
                  <a:cubicBezTo>
                    <a:pt x="255325" y="3595"/>
                    <a:pt x="209538" y="570"/>
                    <a:pt x="163688" y="26"/>
                  </a:cubicBezTo>
                  <a:cubicBezTo>
                    <a:pt x="130478" y="-227"/>
                    <a:pt x="97558" y="6217"/>
                    <a:pt x="66894" y="18973"/>
                  </a:cubicBezTo>
                  <a:cubicBezTo>
                    <a:pt x="55534" y="26128"/>
                    <a:pt x="45615" y="35349"/>
                    <a:pt x="37649" y="46158"/>
                  </a:cubicBezTo>
                  <a:cubicBezTo>
                    <a:pt x="26798" y="63030"/>
                    <a:pt x="18342" y="81328"/>
                    <a:pt x="12524" y="100527"/>
                  </a:cubicBezTo>
                  <a:cubicBezTo>
                    <a:pt x="730" y="140589"/>
                    <a:pt x="-2774" y="182634"/>
                    <a:pt x="2227" y="224095"/>
                  </a:cubicBezTo>
                  <a:cubicBezTo>
                    <a:pt x="9641" y="351369"/>
                    <a:pt x="43416" y="679647"/>
                    <a:pt x="208173" y="690768"/>
                  </a:cubicBezTo>
                  <a:cubicBezTo>
                    <a:pt x="249362" y="721248"/>
                    <a:pt x="261307" y="778501"/>
                    <a:pt x="276135" y="825869"/>
                  </a:cubicBezTo>
                  <a:cubicBezTo>
                    <a:pt x="302159" y="922692"/>
                    <a:pt x="338475" y="1016451"/>
                    <a:pt x="384462" y="1105544"/>
                  </a:cubicBezTo>
                  <a:cubicBezTo>
                    <a:pt x="413707" y="1156618"/>
                    <a:pt x="490319" y="1233642"/>
                    <a:pt x="538922" y="1160737"/>
                  </a:cubicBezTo>
                  <a:cubicBezTo>
                    <a:pt x="547984" y="1150852"/>
                    <a:pt x="555809" y="1136024"/>
                    <a:pt x="569402" y="1131905"/>
                  </a:cubicBezTo>
                  <a:cubicBezTo>
                    <a:pt x="643954" y="1255884"/>
                    <a:pt x="622536" y="1471715"/>
                    <a:pt x="781114" y="1533087"/>
                  </a:cubicBezTo>
                  <a:close/>
                  <a:moveTo>
                    <a:pt x="613474" y="1115429"/>
                  </a:moveTo>
                  <a:cubicBezTo>
                    <a:pt x="579287" y="1055293"/>
                    <a:pt x="523682" y="1104308"/>
                    <a:pt x="501440" y="1146733"/>
                  </a:cubicBezTo>
                  <a:cubicBezTo>
                    <a:pt x="450777" y="1187922"/>
                    <a:pt x="402998" y="1046231"/>
                    <a:pt x="391053" y="1010808"/>
                  </a:cubicBezTo>
                  <a:cubicBezTo>
                    <a:pt x="355218" y="908247"/>
                    <a:pt x="337507" y="795389"/>
                    <a:pt x="276547" y="703537"/>
                  </a:cubicBezTo>
                  <a:cubicBezTo>
                    <a:pt x="205701" y="615392"/>
                    <a:pt x="198287" y="685414"/>
                    <a:pt x="139387" y="626925"/>
                  </a:cubicBezTo>
                  <a:cubicBezTo>
                    <a:pt x="127198" y="612307"/>
                    <a:pt x="117839" y="595543"/>
                    <a:pt x="111790" y="577498"/>
                  </a:cubicBezTo>
                  <a:cubicBezTo>
                    <a:pt x="68262" y="465312"/>
                    <a:pt x="40537" y="347621"/>
                    <a:pt x="29412" y="227802"/>
                  </a:cubicBezTo>
                  <a:cubicBezTo>
                    <a:pt x="26655" y="187405"/>
                    <a:pt x="29287" y="146820"/>
                    <a:pt x="37238" y="107118"/>
                  </a:cubicBezTo>
                  <a:cubicBezTo>
                    <a:pt x="41506" y="69907"/>
                    <a:pt x="66112" y="38157"/>
                    <a:pt x="101081" y="24739"/>
                  </a:cubicBezTo>
                  <a:cubicBezTo>
                    <a:pt x="131927" y="16088"/>
                    <a:pt x="164558" y="16088"/>
                    <a:pt x="195404" y="24739"/>
                  </a:cubicBezTo>
                  <a:lnTo>
                    <a:pt x="290139" y="45746"/>
                  </a:lnTo>
                  <a:cubicBezTo>
                    <a:pt x="385698" y="67988"/>
                    <a:pt x="611827" y="94349"/>
                    <a:pt x="609355" y="222447"/>
                  </a:cubicBezTo>
                  <a:cubicBezTo>
                    <a:pt x="615946" y="268579"/>
                    <a:pt x="664549" y="287114"/>
                    <a:pt x="702855" y="302354"/>
                  </a:cubicBezTo>
                  <a:cubicBezTo>
                    <a:pt x="818596" y="354665"/>
                    <a:pt x="952873" y="389675"/>
                    <a:pt x="1042254" y="482763"/>
                  </a:cubicBezTo>
                  <a:cubicBezTo>
                    <a:pt x="1073970" y="520245"/>
                    <a:pt x="1029897" y="528895"/>
                    <a:pt x="1001065" y="542899"/>
                  </a:cubicBezTo>
                  <a:cubicBezTo>
                    <a:pt x="801709" y="659465"/>
                    <a:pt x="1298039" y="735253"/>
                    <a:pt x="1345406" y="1002159"/>
                  </a:cubicBezTo>
                  <a:cubicBezTo>
                    <a:pt x="1366825" y="1131493"/>
                    <a:pt x="1092093" y="1026460"/>
                    <a:pt x="1267971" y="1282245"/>
                  </a:cubicBezTo>
                  <a:cubicBezTo>
                    <a:pt x="1336345" y="1391397"/>
                    <a:pt x="1358587" y="1580867"/>
                    <a:pt x="1198773" y="1616701"/>
                  </a:cubicBezTo>
                  <a:cubicBezTo>
                    <a:pt x="1143929" y="1616042"/>
                    <a:pt x="1090388" y="1599909"/>
                    <a:pt x="1044313" y="1570158"/>
                  </a:cubicBezTo>
                  <a:cubicBezTo>
                    <a:pt x="998177" y="1538038"/>
                    <a:pt x="956008" y="1500568"/>
                    <a:pt x="918686" y="1458535"/>
                  </a:cubicBezTo>
                  <a:cubicBezTo>
                    <a:pt x="903067" y="1443620"/>
                    <a:pt x="879618" y="1440457"/>
                    <a:pt x="860609" y="1450709"/>
                  </a:cubicBezTo>
                  <a:cubicBezTo>
                    <a:pt x="830129" y="1460182"/>
                    <a:pt x="810359" y="1514964"/>
                    <a:pt x="775348" y="1496017"/>
                  </a:cubicBezTo>
                  <a:cubicBezTo>
                    <a:pt x="664961" y="1414874"/>
                    <a:pt x="683084" y="1228287"/>
                    <a:pt x="613474" y="1115429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2" name="Freeform: Shape 39"/>
            <p:cNvSpPr/>
            <p:nvPr/>
          </p:nvSpPr>
          <p:spPr>
            <a:xfrm>
              <a:off x="285120" y="374400"/>
              <a:ext cx="727920" cy="851760"/>
            </a:xfrm>
            <a:custGeom>
              <a:avLst/>
              <a:gdLst>
                <a:gd name="textAreaLeft" fmla="*/ 0 w 727920"/>
                <a:gd name="textAreaRight" fmla="*/ 728280 w 727920"/>
                <a:gd name="textAreaTop" fmla="*/ 0 h 851760"/>
                <a:gd name="textAreaBottom" fmla="*/ 852120 h 851760"/>
              </a:gdLst>
              <a:ahLst/>
              <a:cxnLst/>
              <a:rect l="textAreaLeft" t="textAreaTop" r="textAreaRight" b="textAreaBottom"/>
              <a:pathLst>
                <a:path w="1128171" h="1320525">
                  <a:moveTo>
                    <a:pt x="795379" y="960139"/>
                  </a:moveTo>
                  <a:cubicBezTo>
                    <a:pt x="813915" y="1079175"/>
                    <a:pt x="810208" y="1202743"/>
                    <a:pt x="834097" y="1320544"/>
                  </a:cubicBezTo>
                  <a:cubicBezTo>
                    <a:pt x="835242" y="1200535"/>
                    <a:pt x="823087" y="1080765"/>
                    <a:pt x="797851" y="963434"/>
                  </a:cubicBezTo>
                  <a:lnTo>
                    <a:pt x="1070935" y="1308187"/>
                  </a:lnTo>
                  <a:cubicBezTo>
                    <a:pt x="980731" y="1187503"/>
                    <a:pt x="892586" y="1064759"/>
                    <a:pt x="803205" y="942839"/>
                  </a:cubicBezTo>
                  <a:cubicBezTo>
                    <a:pt x="865735" y="972335"/>
                    <a:pt x="931753" y="993786"/>
                    <a:pt x="999678" y="1006682"/>
                  </a:cubicBezTo>
                  <a:cubicBezTo>
                    <a:pt x="1040867" y="1014920"/>
                    <a:pt x="1085763" y="1016980"/>
                    <a:pt x="1128188" y="1024806"/>
                  </a:cubicBezTo>
                  <a:cubicBezTo>
                    <a:pt x="1037984" y="1007506"/>
                    <a:pt x="905355" y="964669"/>
                    <a:pt x="798675" y="935425"/>
                  </a:cubicBezTo>
                  <a:cubicBezTo>
                    <a:pt x="710118" y="814741"/>
                    <a:pt x="620325" y="695292"/>
                    <a:pt x="526002" y="578727"/>
                  </a:cubicBezTo>
                  <a:cubicBezTo>
                    <a:pt x="559998" y="594291"/>
                    <a:pt x="595458" y="606433"/>
                    <a:pt x="631858" y="614973"/>
                  </a:cubicBezTo>
                  <a:cubicBezTo>
                    <a:pt x="730395" y="632455"/>
                    <a:pt x="830835" y="636611"/>
                    <a:pt x="930480" y="627330"/>
                  </a:cubicBezTo>
                  <a:cubicBezTo>
                    <a:pt x="791026" y="630016"/>
                    <a:pt x="652022" y="610694"/>
                    <a:pt x="518588" y="570077"/>
                  </a:cubicBezTo>
                  <a:cubicBezTo>
                    <a:pt x="485911" y="530535"/>
                    <a:pt x="453097" y="491543"/>
                    <a:pt x="420146" y="453100"/>
                  </a:cubicBezTo>
                  <a:cubicBezTo>
                    <a:pt x="376485" y="399966"/>
                    <a:pt x="334472" y="345596"/>
                    <a:pt x="291224" y="292050"/>
                  </a:cubicBezTo>
                  <a:cubicBezTo>
                    <a:pt x="334516" y="313414"/>
                    <a:pt x="380125" y="329722"/>
                    <a:pt x="427148" y="340653"/>
                  </a:cubicBezTo>
                  <a:cubicBezTo>
                    <a:pt x="474005" y="353405"/>
                    <a:pt x="522027" y="361409"/>
                    <a:pt x="570486" y="364543"/>
                  </a:cubicBezTo>
                  <a:cubicBezTo>
                    <a:pt x="472806" y="348566"/>
                    <a:pt x="377207" y="321765"/>
                    <a:pt x="285457" y="284636"/>
                  </a:cubicBezTo>
                  <a:cubicBezTo>
                    <a:pt x="204080" y="176889"/>
                    <a:pt x="107998" y="81084"/>
                    <a:pt x="16" y="19"/>
                  </a:cubicBezTo>
                  <a:cubicBezTo>
                    <a:pt x="63036" y="69628"/>
                    <a:pt x="132645" y="134295"/>
                    <a:pt x="192782" y="205964"/>
                  </a:cubicBezTo>
                  <a:cubicBezTo>
                    <a:pt x="216259" y="235621"/>
                    <a:pt x="240973" y="264453"/>
                    <a:pt x="262391" y="293286"/>
                  </a:cubicBezTo>
                  <a:cubicBezTo>
                    <a:pt x="276197" y="411537"/>
                    <a:pt x="282800" y="530519"/>
                    <a:pt x="282162" y="649572"/>
                  </a:cubicBezTo>
                  <a:cubicBezTo>
                    <a:pt x="296609" y="532250"/>
                    <a:pt x="291178" y="413333"/>
                    <a:pt x="266098" y="297816"/>
                  </a:cubicBezTo>
                  <a:cubicBezTo>
                    <a:pt x="359186" y="414519"/>
                    <a:pt x="453234" y="531634"/>
                    <a:pt x="548244" y="649160"/>
                  </a:cubicBezTo>
                  <a:cubicBezTo>
                    <a:pt x="560419" y="722498"/>
                    <a:pt x="564974" y="796898"/>
                    <a:pt x="561837" y="871170"/>
                  </a:cubicBezTo>
                  <a:cubicBezTo>
                    <a:pt x="561837" y="947782"/>
                    <a:pt x="561837" y="1024394"/>
                    <a:pt x="558542" y="1101006"/>
                  </a:cubicBezTo>
                  <a:cubicBezTo>
                    <a:pt x="582669" y="951633"/>
                    <a:pt x="579739" y="799142"/>
                    <a:pt x="549892" y="650808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3" name="Freeform: Shape 40"/>
            <p:cNvSpPr/>
            <p:nvPr/>
          </p:nvSpPr>
          <p:spPr>
            <a:xfrm>
              <a:off x="1013040" y="1035720"/>
              <a:ext cx="360" cy="262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26280"/>
                <a:gd name="textAreaBottom" fmla="*/ 26640 h 26280"/>
              </a:gdLst>
              <a:ahLst/>
              <a:cxnLst/>
              <a:rect l="textAreaLeft" t="textAreaTop" r="textAreaRight" b="textAreaBottom"/>
              <a:pathLst>
                <a:path w="823" h="41189">
                  <a:moveTo>
                    <a:pt x="824" y="0"/>
                  </a:moveTo>
                  <a:lnTo>
                    <a:pt x="0" y="0"/>
                  </a:lnTo>
                  <a:lnTo>
                    <a:pt x="824" y="0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18360" rIns="90000" bIns="-18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4" name="Freeform: Shape 41"/>
            <p:cNvSpPr/>
            <p:nvPr/>
          </p:nvSpPr>
          <p:spPr>
            <a:xfrm>
              <a:off x="1524600" y="450720"/>
              <a:ext cx="217440" cy="248400"/>
            </a:xfrm>
            <a:custGeom>
              <a:avLst/>
              <a:gdLst>
                <a:gd name="textAreaLeft" fmla="*/ 0 w 217440"/>
                <a:gd name="textAreaRight" fmla="*/ 217800 w 217440"/>
                <a:gd name="textAreaTop" fmla="*/ 0 h 248400"/>
                <a:gd name="textAreaBottom" fmla="*/ 248760 h 248400"/>
              </a:gdLst>
              <a:ahLst/>
              <a:cxnLst/>
              <a:rect l="textAreaLeft" t="textAreaTop" r="textAreaRight" b="textAreaBottom"/>
              <a:pathLst>
                <a:path w="337523" h="385393">
                  <a:moveTo>
                    <a:pt x="188571" y="46193"/>
                  </a:moveTo>
                  <a:cubicBezTo>
                    <a:pt x="79831" y="-61311"/>
                    <a:pt x="-61448" y="35072"/>
                    <a:pt x="28757" y="169761"/>
                  </a:cubicBezTo>
                  <a:cubicBezTo>
                    <a:pt x="48527" y="237723"/>
                    <a:pt x="250354" y="444493"/>
                    <a:pt x="326966" y="369117"/>
                  </a:cubicBezTo>
                  <a:cubicBezTo>
                    <a:pt x="370215" y="252139"/>
                    <a:pt x="272185" y="117039"/>
                    <a:pt x="188571" y="46193"/>
                  </a:cubicBezTo>
                  <a:close/>
                </a:path>
              </a:pathLst>
            </a:custGeom>
            <a:solidFill>
              <a:srgbClr val="FFC28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5" name="Freeform: Shape 42"/>
            <p:cNvSpPr/>
            <p:nvPr/>
          </p:nvSpPr>
          <p:spPr>
            <a:xfrm>
              <a:off x="1616760" y="827280"/>
              <a:ext cx="250560" cy="263880"/>
            </a:xfrm>
            <a:custGeom>
              <a:avLst/>
              <a:gdLst>
                <a:gd name="textAreaLeft" fmla="*/ 0 w 250560"/>
                <a:gd name="textAreaRight" fmla="*/ 250920 w 250560"/>
                <a:gd name="textAreaTop" fmla="*/ 0 h 263880"/>
                <a:gd name="textAreaBottom" fmla="*/ 264240 h 263880"/>
              </a:gdLst>
              <a:ahLst/>
              <a:cxnLst/>
              <a:rect l="textAreaLeft" t="textAreaTop" r="textAreaRight" b="textAreaBottom"/>
              <a:pathLst>
                <a:path w="388625" h="409278">
                  <a:moveTo>
                    <a:pt x="273646" y="66591"/>
                  </a:moveTo>
                  <a:cubicBezTo>
                    <a:pt x="203624" y="-32263"/>
                    <a:pt x="-6029" y="-24025"/>
                    <a:pt x="150" y="111487"/>
                  </a:cubicBezTo>
                  <a:cubicBezTo>
                    <a:pt x="4269" y="203339"/>
                    <a:pt x="99004" y="283246"/>
                    <a:pt x="108889" y="307548"/>
                  </a:cubicBezTo>
                  <a:cubicBezTo>
                    <a:pt x="330899" y="569511"/>
                    <a:pt x="517486" y="265947"/>
                    <a:pt x="273646" y="66591"/>
                  </a:cubicBezTo>
                  <a:close/>
                </a:path>
              </a:pathLst>
            </a:custGeom>
            <a:solidFill>
              <a:srgbClr val="FFC28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6" name="Freeform: Shape 43"/>
            <p:cNvSpPr/>
            <p:nvPr/>
          </p:nvSpPr>
          <p:spPr>
            <a:xfrm>
              <a:off x="1805760" y="592200"/>
              <a:ext cx="236520" cy="228240"/>
            </a:xfrm>
            <a:custGeom>
              <a:avLst/>
              <a:gdLst>
                <a:gd name="textAreaLeft" fmla="*/ 0 w 236520"/>
                <a:gd name="textAreaRight" fmla="*/ 236880 w 236520"/>
                <a:gd name="textAreaTop" fmla="*/ 0 h 228240"/>
                <a:gd name="textAreaBottom" fmla="*/ 228600 h 228240"/>
              </a:gdLst>
              <a:ahLst/>
              <a:cxnLst/>
              <a:rect l="textAreaLeft" t="textAreaTop" r="textAreaRight" b="textAreaBottom"/>
              <a:pathLst>
                <a:path w="366882" h="354288">
                  <a:moveTo>
                    <a:pt x="222939" y="32966"/>
                  </a:moveTo>
                  <a:cubicBezTo>
                    <a:pt x="187105" y="16079"/>
                    <a:pt x="84132" y="-41998"/>
                    <a:pt x="11227" y="53561"/>
                  </a:cubicBezTo>
                  <a:cubicBezTo>
                    <a:pt x="-41907" y="121111"/>
                    <a:pt x="108845" y="229851"/>
                    <a:pt x="150034" y="269392"/>
                  </a:cubicBezTo>
                  <a:cubicBezTo>
                    <a:pt x="449068" y="524353"/>
                    <a:pt x="404583" y="133468"/>
                    <a:pt x="222939" y="32966"/>
                  </a:cubicBezTo>
                  <a:close/>
                </a:path>
              </a:pathLst>
            </a:custGeom>
            <a:solidFill>
              <a:srgbClr val="FFC28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7" name="Freeform: Shape 44"/>
            <p:cNvSpPr/>
            <p:nvPr/>
          </p:nvSpPr>
          <p:spPr>
            <a:xfrm>
              <a:off x="106560" y="301680"/>
              <a:ext cx="1482480" cy="2283840"/>
            </a:xfrm>
            <a:custGeom>
              <a:avLst/>
              <a:gdLst>
                <a:gd name="textAreaLeft" fmla="*/ 0 w 1482480"/>
                <a:gd name="textAreaRight" fmla="*/ 1482840 w 1482480"/>
                <a:gd name="textAreaTop" fmla="*/ 0 h 2283840"/>
                <a:gd name="textAreaBottom" fmla="*/ 2284200 h 2283840"/>
              </a:gdLst>
              <a:ahLst/>
              <a:cxnLst/>
              <a:rect l="textAreaLeft" t="textAreaTop" r="textAreaRight" b="textAreaBottom"/>
              <a:pathLst>
                <a:path w="2297501" h="3538795">
                  <a:moveTo>
                    <a:pt x="2140029" y="839686"/>
                  </a:moveTo>
                  <a:cubicBezTo>
                    <a:pt x="2020860" y="644816"/>
                    <a:pt x="1867352" y="473165"/>
                    <a:pt x="1686947" y="333059"/>
                  </a:cubicBezTo>
                  <a:cubicBezTo>
                    <a:pt x="1506127" y="185602"/>
                    <a:pt x="1287000" y="39380"/>
                    <a:pt x="1048927" y="6429"/>
                  </a:cubicBezTo>
                  <a:cubicBezTo>
                    <a:pt x="993214" y="-1191"/>
                    <a:pt x="936786" y="-2021"/>
                    <a:pt x="880875" y="3958"/>
                  </a:cubicBezTo>
                  <a:cubicBezTo>
                    <a:pt x="874697" y="3958"/>
                    <a:pt x="892820" y="17550"/>
                    <a:pt x="893644" y="17962"/>
                  </a:cubicBezTo>
                  <a:cubicBezTo>
                    <a:pt x="902055" y="24717"/>
                    <a:pt x="912181" y="28996"/>
                    <a:pt x="922888" y="30319"/>
                  </a:cubicBezTo>
                  <a:cubicBezTo>
                    <a:pt x="1189794" y="11372"/>
                    <a:pt x="1427867" y="149768"/>
                    <a:pt x="1629694" y="310817"/>
                  </a:cubicBezTo>
                  <a:cubicBezTo>
                    <a:pt x="1819927" y="456193"/>
                    <a:pt x="1979041" y="638276"/>
                    <a:pt x="2097604" y="846277"/>
                  </a:cubicBezTo>
                  <a:cubicBezTo>
                    <a:pt x="2206965" y="1039495"/>
                    <a:pt x="2251705" y="1262617"/>
                    <a:pt x="2225290" y="1483062"/>
                  </a:cubicBezTo>
                  <a:cubicBezTo>
                    <a:pt x="2201882" y="1685803"/>
                    <a:pt x="2105207" y="1873008"/>
                    <a:pt x="1953441" y="2009459"/>
                  </a:cubicBezTo>
                  <a:cubicBezTo>
                    <a:pt x="1860465" y="2083361"/>
                    <a:pt x="1752080" y="2135441"/>
                    <a:pt x="1636285" y="2161860"/>
                  </a:cubicBezTo>
                  <a:cubicBezTo>
                    <a:pt x="1512717" y="2194811"/>
                    <a:pt x="1386266" y="2217053"/>
                    <a:pt x="1271348" y="2274306"/>
                  </a:cubicBezTo>
                  <a:cubicBezTo>
                    <a:pt x="1238891" y="2290431"/>
                    <a:pt x="1208123" y="2309749"/>
                    <a:pt x="1179497" y="2331971"/>
                  </a:cubicBezTo>
                  <a:cubicBezTo>
                    <a:pt x="1075341" y="2288846"/>
                    <a:pt x="962179" y="2272012"/>
                    <a:pt x="849983" y="2282956"/>
                  </a:cubicBezTo>
                  <a:cubicBezTo>
                    <a:pt x="352830" y="2331559"/>
                    <a:pt x="23316" y="2863723"/>
                    <a:pt x="1074" y="3326690"/>
                  </a:cubicBezTo>
                  <a:cubicBezTo>
                    <a:pt x="-1678" y="3389952"/>
                    <a:pt x="942" y="3453338"/>
                    <a:pt x="8900" y="3516160"/>
                  </a:cubicBezTo>
                  <a:cubicBezTo>
                    <a:pt x="8900" y="3528105"/>
                    <a:pt x="52148" y="3537167"/>
                    <a:pt x="52148" y="3538814"/>
                  </a:cubicBezTo>
                  <a:cubicBezTo>
                    <a:pt x="31698" y="3285356"/>
                    <a:pt x="89186" y="3031701"/>
                    <a:pt x="216905" y="2811825"/>
                  </a:cubicBezTo>
                  <a:cubicBezTo>
                    <a:pt x="330587" y="2615764"/>
                    <a:pt x="501523" y="2441122"/>
                    <a:pt x="717766" y="2361627"/>
                  </a:cubicBezTo>
                  <a:cubicBezTo>
                    <a:pt x="861268" y="2307966"/>
                    <a:pt x="1018200" y="2301759"/>
                    <a:pt x="1165492" y="2343916"/>
                  </a:cubicBezTo>
                  <a:cubicBezTo>
                    <a:pt x="1106439" y="2392210"/>
                    <a:pt x="1064196" y="2457956"/>
                    <a:pt x="1044808" y="2531738"/>
                  </a:cubicBezTo>
                  <a:cubicBezTo>
                    <a:pt x="1017401" y="2630951"/>
                    <a:pt x="1056971" y="2736531"/>
                    <a:pt x="1142838" y="2793290"/>
                  </a:cubicBezTo>
                  <a:cubicBezTo>
                    <a:pt x="1217391" y="2845188"/>
                    <a:pt x="1325306" y="2885142"/>
                    <a:pt x="1406861" y="2825417"/>
                  </a:cubicBezTo>
                  <a:cubicBezTo>
                    <a:pt x="1488416" y="2765693"/>
                    <a:pt x="1497477" y="2635535"/>
                    <a:pt x="1450110" y="2547802"/>
                  </a:cubicBezTo>
                  <a:cubicBezTo>
                    <a:pt x="1402322" y="2468336"/>
                    <a:pt x="1332300" y="2404616"/>
                    <a:pt x="1248694" y="2364510"/>
                  </a:cubicBezTo>
                  <a:cubicBezTo>
                    <a:pt x="1317728" y="2315244"/>
                    <a:pt x="1395003" y="2278701"/>
                    <a:pt x="1476883" y="2256595"/>
                  </a:cubicBezTo>
                  <a:cubicBezTo>
                    <a:pt x="1600450" y="2220348"/>
                    <a:pt x="1724018" y="2201401"/>
                    <a:pt x="1844290" y="2151974"/>
                  </a:cubicBezTo>
                  <a:cubicBezTo>
                    <a:pt x="1935215" y="2113862"/>
                    <a:pt x="2016634" y="2056209"/>
                    <a:pt x="2082776" y="1983098"/>
                  </a:cubicBezTo>
                  <a:cubicBezTo>
                    <a:pt x="2212208" y="1833722"/>
                    <a:pt x="2287519" y="1645083"/>
                    <a:pt x="2296547" y="1447639"/>
                  </a:cubicBezTo>
                  <a:cubicBezTo>
                    <a:pt x="2305601" y="1233974"/>
                    <a:pt x="2251132" y="1022418"/>
                    <a:pt x="2140029" y="839686"/>
                  </a:cubicBezTo>
                  <a:close/>
                  <a:moveTo>
                    <a:pt x="1357434" y="2479840"/>
                  </a:moveTo>
                  <a:cubicBezTo>
                    <a:pt x="1420041" y="2562218"/>
                    <a:pt x="1435282" y="2689905"/>
                    <a:pt x="1357434" y="2770636"/>
                  </a:cubicBezTo>
                  <a:cubicBezTo>
                    <a:pt x="1324664" y="2804740"/>
                    <a:pt x="1278042" y="2821900"/>
                    <a:pt x="1230983" y="2817180"/>
                  </a:cubicBezTo>
                  <a:cubicBezTo>
                    <a:pt x="1189028" y="2813036"/>
                    <a:pt x="1151702" y="2788767"/>
                    <a:pt x="1130893" y="2752101"/>
                  </a:cubicBezTo>
                  <a:cubicBezTo>
                    <a:pt x="1069521" y="2656542"/>
                    <a:pt x="1102473" y="2530091"/>
                    <a:pt x="1165904" y="2444829"/>
                  </a:cubicBezTo>
                  <a:cubicBezTo>
                    <a:pt x="1185177" y="2418938"/>
                    <a:pt x="1207744" y="2395678"/>
                    <a:pt x="1233043" y="2375631"/>
                  </a:cubicBezTo>
                  <a:cubicBezTo>
                    <a:pt x="1282288" y="2400551"/>
                    <a:pt x="1325352" y="2436155"/>
                    <a:pt x="1359081" y="2479840"/>
                  </a:cubicBezTo>
                  <a:close/>
                </a:path>
              </a:pathLst>
            </a:custGeom>
            <a:solidFill>
              <a:srgbClr val="FFC28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18" name="Group 92"/>
          <p:cNvGrpSpPr/>
          <p:nvPr/>
        </p:nvGrpSpPr>
        <p:grpSpPr>
          <a:xfrm>
            <a:off x="7032600" y="4100760"/>
            <a:ext cx="1898280" cy="2530800"/>
            <a:chOff x="7032600" y="4100760"/>
            <a:chExt cx="1898280" cy="2530800"/>
          </a:xfrm>
        </p:grpSpPr>
        <p:sp>
          <p:nvSpPr>
            <p:cNvPr id="119" name="Freeform: Shape 8"/>
            <p:cNvSpPr/>
            <p:nvPr/>
          </p:nvSpPr>
          <p:spPr>
            <a:xfrm>
              <a:off x="7577280" y="5333400"/>
              <a:ext cx="1247040" cy="1129320"/>
            </a:xfrm>
            <a:custGeom>
              <a:avLst/>
              <a:gdLst>
                <a:gd name="textAreaLeft" fmla="*/ 0 w 1247040"/>
                <a:gd name="textAreaRight" fmla="*/ 1247400 w 1247040"/>
                <a:gd name="textAreaTop" fmla="*/ 0 h 1129320"/>
                <a:gd name="textAreaBottom" fmla="*/ 1129680 h 1129320"/>
              </a:gdLst>
              <a:ahLst/>
              <a:cxnLst/>
              <a:rect l="textAreaLeft" t="textAreaTop" r="textAreaRight" b="textAreaBottom"/>
              <a:pathLst>
                <a:path w="2090333" h="1893514">
                  <a:moveTo>
                    <a:pt x="1767426" y="401095"/>
                  </a:moveTo>
                  <a:cubicBezTo>
                    <a:pt x="1791646" y="342442"/>
                    <a:pt x="1773399" y="274850"/>
                    <a:pt x="1722942" y="236338"/>
                  </a:cubicBezTo>
                  <a:cubicBezTo>
                    <a:pt x="1664082" y="173813"/>
                    <a:pt x="1620134" y="98766"/>
                    <a:pt x="1594432" y="16800"/>
                  </a:cubicBezTo>
                  <a:cubicBezTo>
                    <a:pt x="1590313" y="2795"/>
                    <a:pt x="1569306" y="-7090"/>
                    <a:pt x="1558186" y="6502"/>
                  </a:cubicBezTo>
                  <a:cubicBezTo>
                    <a:pt x="1519468" y="54817"/>
                    <a:pt x="1480627" y="102762"/>
                    <a:pt x="1441620" y="150253"/>
                  </a:cubicBezTo>
                  <a:cubicBezTo>
                    <a:pt x="1421849" y="174142"/>
                    <a:pt x="1357182" y="270525"/>
                    <a:pt x="1327938" y="215743"/>
                  </a:cubicBezTo>
                  <a:cubicBezTo>
                    <a:pt x="1324766" y="204128"/>
                    <a:pt x="1312739" y="197291"/>
                    <a:pt x="1301123" y="200462"/>
                  </a:cubicBezTo>
                  <a:cubicBezTo>
                    <a:pt x="1297746" y="201368"/>
                    <a:pt x="1294657" y="203098"/>
                    <a:pt x="1292103" y="205446"/>
                  </a:cubicBezTo>
                  <a:cubicBezTo>
                    <a:pt x="1168536" y="312950"/>
                    <a:pt x="1217551" y="496242"/>
                    <a:pt x="1143822" y="628047"/>
                  </a:cubicBezTo>
                  <a:cubicBezTo>
                    <a:pt x="1057490" y="529358"/>
                    <a:pt x="996653" y="410980"/>
                    <a:pt x="966709" y="283294"/>
                  </a:cubicBezTo>
                  <a:cubicBezTo>
                    <a:pt x="963661" y="271761"/>
                    <a:pt x="951922" y="264759"/>
                    <a:pt x="940348" y="267642"/>
                  </a:cubicBezTo>
                  <a:cubicBezTo>
                    <a:pt x="840669" y="291943"/>
                    <a:pt x="780534" y="177849"/>
                    <a:pt x="689505" y="158078"/>
                  </a:cubicBezTo>
                  <a:cubicBezTo>
                    <a:pt x="586985" y="138102"/>
                    <a:pt x="490767" y="93741"/>
                    <a:pt x="409007" y="28744"/>
                  </a:cubicBezTo>
                  <a:cubicBezTo>
                    <a:pt x="398133" y="23060"/>
                    <a:pt x="384664" y="27303"/>
                    <a:pt x="379021" y="38177"/>
                  </a:cubicBezTo>
                  <a:cubicBezTo>
                    <a:pt x="376673" y="42625"/>
                    <a:pt x="375932" y="47733"/>
                    <a:pt x="376879" y="52634"/>
                  </a:cubicBezTo>
                  <a:cubicBezTo>
                    <a:pt x="402005" y="144074"/>
                    <a:pt x="426719" y="235102"/>
                    <a:pt x="451844" y="326130"/>
                  </a:cubicBezTo>
                  <a:cubicBezTo>
                    <a:pt x="469967" y="393269"/>
                    <a:pt x="505802" y="476883"/>
                    <a:pt x="483559" y="546905"/>
                  </a:cubicBezTo>
                  <a:cubicBezTo>
                    <a:pt x="474497" y="575737"/>
                    <a:pt x="442370" y="599215"/>
                    <a:pt x="456786" y="631754"/>
                  </a:cubicBezTo>
                  <a:cubicBezTo>
                    <a:pt x="471202" y="664294"/>
                    <a:pt x="516099" y="675003"/>
                    <a:pt x="543696" y="690243"/>
                  </a:cubicBezTo>
                  <a:cubicBezTo>
                    <a:pt x="615859" y="730979"/>
                    <a:pt x="678014" y="787285"/>
                    <a:pt x="725752" y="855000"/>
                  </a:cubicBezTo>
                  <a:cubicBezTo>
                    <a:pt x="666563" y="908422"/>
                    <a:pt x="596212" y="947964"/>
                    <a:pt x="519806" y="970741"/>
                  </a:cubicBezTo>
                  <a:cubicBezTo>
                    <a:pt x="451020" y="997102"/>
                    <a:pt x="409419" y="1062593"/>
                    <a:pt x="338985" y="1086071"/>
                  </a:cubicBezTo>
                  <a:cubicBezTo>
                    <a:pt x="222832" y="1135498"/>
                    <a:pt x="78258" y="1144559"/>
                    <a:pt x="2881" y="1259065"/>
                  </a:cubicBezTo>
                  <a:cubicBezTo>
                    <a:pt x="-3091" y="1269528"/>
                    <a:pt x="575" y="1282873"/>
                    <a:pt x="11078" y="1288845"/>
                  </a:cubicBezTo>
                  <a:cubicBezTo>
                    <a:pt x="12520" y="1289669"/>
                    <a:pt x="14044" y="1290328"/>
                    <a:pt x="15650" y="1290781"/>
                  </a:cubicBezTo>
                  <a:cubicBezTo>
                    <a:pt x="133039" y="1331970"/>
                    <a:pt x="252488" y="1368217"/>
                    <a:pt x="369053" y="1411054"/>
                  </a:cubicBezTo>
                  <a:cubicBezTo>
                    <a:pt x="393767" y="1421351"/>
                    <a:pt x="442782" y="1455538"/>
                    <a:pt x="416009" y="1488078"/>
                  </a:cubicBezTo>
                  <a:cubicBezTo>
                    <a:pt x="407854" y="1497263"/>
                    <a:pt x="408678" y="1511308"/>
                    <a:pt x="417862" y="1519464"/>
                  </a:cubicBezTo>
                  <a:cubicBezTo>
                    <a:pt x="422970" y="1524036"/>
                    <a:pt x="429890" y="1525972"/>
                    <a:pt x="436604" y="1524736"/>
                  </a:cubicBezTo>
                  <a:cubicBezTo>
                    <a:pt x="611658" y="1499198"/>
                    <a:pt x="787124" y="1432060"/>
                    <a:pt x="731518" y="1694024"/>
                  </a:cubicBezTo>
                  <a:cubicBezTo>
                    <a:pt x="711335" y="1899970"/>
                    <a:pt x="619895" y="1933333"/>
                    <a:pt x="864971" y="1853837"/>
                  </a:cubicBezTo>
                  <a:cubicBezTo>
                    <a:pt x="879387" y="1849719"/>
                    <a:pt x="981949" y="1809765"/>
                    <a:pt x="979889" y="1841069"/>
                  </a:cubicBezTo>
                  <a:cubicBezTo>
                    <a:pt x="999660" y="1935804"/>
                    <a:pt x="1261211" y="1649951"/>
                    <a:pt x="1273980" y="1607526"/>
                  </a:cubicBezTo>
                  <a:lnTo>
                    <a:pt x="1319700" y="1708440"/>
                  </a:lnTo>
                  <a:cubicBezTo>
                    <a:pt x="1375717" y="1775990"/>
                    <a:pt x="1523175" y="1423410"/>
                    <a:pt x="1506699" y="1375219"/>
                  </a:cubicBezTo>
                  <a:cubicBezTo>
                    <a:pt x="1620380" y="1349270"/>
                    <a:pt x="1734886" y="1325792"/>
                    <a:pt x="1849394" y="1305198"/>
                  </a:cubicBezTo>
                  <a:cubicBezTo>
                    <a:pt x="1872870" y="1301079"/>
                    <a:pt x="1867928" y="1270599"/>
                    <a:pt x="1849394" y="1264009"/>
                  </a:cubicBezTo>
                  <a:cubicBezTo>
                    <a:pt x="1785137" y="1242590"/>
                    <a:pt x="1723353" y="1188221"/>
                    <a:pt x="1798730" y="1132615"/>
                  </a:cubicBezTo>
                  <a:cubicBezTo>
                    <a:pt x="1849805" y="1093897"/>
                    <a:pt x="1916943" y="1084835"/>
                    <a:pt x="1970901" y="1050237"/>
                  </a:cubicBezTo>
                  <a:cubicBezTo>
                    <a:pt x="2094468" y="973625"/>
                    <a:pt x="2061518" y="752439"/>
                    <a:pt x="2090349" y="622281"/>
                  </a:cubicBezTo>
                  <a:cubicBezTo>
                    <a:pt x="2084171" y="551023"/>
                    <a:pt x="1966782" y="693126"/>
                    <a:pt x="1859279" y="680769"/>
                  </a:cubicBezTo>
                  <a:cubicBezTo>
                    <a:pt x="1702348" y="676239"/>
                    <a:pt x="1717175" y="507363"/>
                    <a:pt x="1767426" y="401095"/>
                  </a:cubicBezTo>
                  <a:close/>
                </a:path>
              </a:pathLst>
            </a:custGeom>
            <a:solidFill>
              <a:srgbClr val="FF8C68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0" name="Freeform: Shape 9"/>
            <p:cNvSpPr/>
            <p:nvPr/>
          </p:nvSpPr>
          <p:spPr>
            <a:xfrm>
              <a:off x="8480520" y="6171120"/>
              <a:ext cx="360" cy="1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40"/>
                <a:gd name="textAreaBottom" fmla="*/ 1800 h 1440"/>
              </a:gdLst>
              <a:ahLst/>
              <a:cxnLst/>
              <a:rect l="textAreaLeft" t="textAreaTop" r="textAreaRight" b="textAreaBottom"/>
              <a:pathLst>
                <a:path w="278" h="2883">
                  <a:moveTo>
                    <a:pt x="294" y="2902"/>
                  </a:moveTo>
                  <a:cubicBezTo>
                    <a:pt x="-77" y="1996"/>
                    <a:pt x="-77" y="925"/>
                    <a:pt x="294" y="19"/>
                  </a:cubicBezTo>
                  <a:lnTo>
                    <a:pt x="294" y="2902"/>
                  </a:ln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3200" rIns="90000" bIns="-432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1" name="Freeform: Shape 10"/>
            <p:cNvSpPr/>
            <p:nvPr/>
          </p:nvSpPr>
          <p:spPr>
            <a:xfrm>
              <a:off x="8480520" y="6172560"/>
              <a:ext cx="360" cy="10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92" h="2471">
                  <a:moveTo>
                    <a:pt x="109" y="19"/>
                  </a:moveTo>
                  <a:cubicBezTo>
                    <a:pt x="-15" y="842"/>
                    <a:pt x="-15" y="1666"/>
                    <a:pt x="109" y="2490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3560" rIns="90000" bIns="-435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2" name="Freeform: Shape 11"/>
            <p:cNvSpPr/>
            <p:nvPr/>
          </p:nvSpPr>
          <p:spPr>
            <a:xfrm>
              <a:off x="7530120" y="5226120"/>
              <a:ext cx="1363680" cy="1277280"/>
            </a:xfrm>
            <a:custGeom>
              <a:avLst/>
              <a:gdLst>
                <a:gd name="textAreaLeft" fmla="*/ 0 w 1363680"/>
                <a:gd name="textAreaRight" fmla="*/ 1364040 w 1363680"/>
                <a:gd name="textAreaTop" fmla="*/ 0 h 1277280"/>
                <a:gd name="textAreaBottom" fmla="*/ 1277640 h 1277280"/>
              </a:gdLst>
              <a:ahLst/>
              <a:cxnLst/>
              <a:rect l="textAreaLeft" t="textAreaTop" r="textAreaRight" b="textAreaBottom"/>
              <a:pathLst>
                <a:path w="2286212" h="2141028">
                  <a:moveTo>
                    <a:pt x="1659740" y="2092"/>
                  </a:moveTo>
                  <a:cubicBezTo>
                    <a:pt x="1598122" y="61528"/>
                    <a:pt x="1541239" y="125701"/>
                    <a:pt x="1489629" y="194034"/>
                  </a:cubicBezTo>
                  <a:cubicBezTo>
                    <a:pt x="1458284" y="243502"/>
                    <a:pt x="1423191" y="290458"/>
                    <a:pt x="1384597" y="334489"/>
                  </a:cubicBezTo>
                  <a:cubicBezTo>
                    <a:pt x="1364414" y="327899"/>
                    <a:pt x="1296452" y="274765"/>
                    <a:pt x="1295216" y="319661"/>
                  </a:cubicBezTo>
                  <a:cubicBezTo>
                    <a:pt x="1282818" y="428071"/>
                    <a:pt x="1260782" y="535204"/>
                    <a:pt x="1229314" y="639701"/>
                  </a:cubicBezTo>
                  <a:cubicBezTo>
                    <a:pt x="1229314" y="645055"/>
                    <a:pt x="1225607" y="650410"/>
                    <a:pt x="1223547" y="656177"/>
                  </a:cubicBezTo>
                  <a:cubicBezTo>
                    <a:pt x="1218192" y="671417"/>
                    <a:pt x="1212014" y="686656"/>
                    <a:pt x="1205836" y="701897"/>
                  </a:cubicBezTo>
                  <a:cubicBezTo>
                    <a:pt x="1202788" y="707210"/>
                    <a:pt x="1199204" y="712194"/>
                    <a:pt x="1195127" y="716725"/>
                  </a:cubicBezTo>
                  <a:cubicBezTo>
                    <a:pt x="1195127" y="714665"/>
                    <a:pt x="1091330" y="510779"/>
                    <a:pt x="1038608" y="413984"/>
                  </a:cubicBezTo>
                  <a:cubicBezTo>
                    <a:pt x="1023779" y="395037"/>
                    <a:pt x="982590" y="296183"/>
                    <a:pt x="956229" y="315542"/>
                  </a:cubicBezTo>
                  <a:cubicBezTo>
                    <a:pt x="944285" y="341903"/>
                    <a:pt x="940577" y="371971"/>
                    <a:pt x="926161" y="397920"/>
                  </a:cubicBezTo>
                  <a:cubicBezTo>
                    <a:pt x="810007" y="319249"/>
                    <a:pt x="673260" y="280119"/>
                    <a:pt x="544749" y="226161"/>
                  </a:cubicBezTo>
                  <a:cubicBezTo>
                    <a:pt x="518800" y="222454"/>
                    <a:pt x="408825" y="168496"/>
                    <a:pt x="421181" y="223690"/>
                  </a:cubicBezTo>
                  <a:cubicBezTo>
                    <a:pt x="440005" y="391289"/>
                    <a:pt x="468343" y="557693"/>
                    <a:pt x="506032" y="722079"/>
                  </a:cubicBezTo>
                  <a:cubicBezTo>
                    <a:pt x="478847" y="740203"/>
                    <a:pt x="369695" y="793748"/>
                    <a:pt x="428184" y="827935"/>
                  </a:cubicBezTo>
                  <a:cubicBezTo>
                    <a:pt x="538159" y="901664"/>
                    <a:pt x="657608" y="960565"/>
                    <a:pt x="760581" y="1044179"/>
                  </a:cubicBezTo>
                  <a:cubicBezTo>
                    <a:pt x="748636" y="1052087"/>
                    <a:pt x="735579" y="1058224"/>
                    <a:pt x="721863" y="1062302"/>
                  </a:cubicBezTo>
                  <a:cubicBezTo>
                    <a:pt x="599490" y="1095954"/>
                    <a:pt x="473780" y="1115972"/>
                    <a:pt x="347041" y="1122027"/>
                  </a:cubicBezTo>
                  <a:cubicBezTo>
                    <a:pt x="301733" y="1122027"/>
                    <a:pt x="349924" y="1191224"/>
                    <a:pt x="354455" y="1212643"/>
                  </a:cubicBezTo>
                  <a:cubicBezTo>
                    <a:pt x="307129" y="1248642"/>
                    <a:pt x="257166" y="1281017"/>
                    <a:pt x="204938" y="1309437"/>
                  </a:cubicBezTo>
                  <a:cubicBezTo>
                    <a:pt x="168692" y="1332503"/>
                    <a:pt x="133681" y="1357629"/>
                    <a:pt x="99494" y="1383990"/>
                  </a:cubicBezTo>
                  <a:cubicBezTo>
                    <a:pt x="82194" y="1397170"/>
                    <a:pt x="2700" y="1456894"/>
                    <a:pt x="228" y="1462249"/>
                  </a:cubicBezTo>
                  <a:cubicBezTo>
                    <a:pt x="-2243" y="1467604"/>
                    <a:pt x="17528" y="1477901"/>
                    <a:pt x="25765" y="1480784"/>
                  </a:cubicBezTo>
                  <a:cubicBezTo>
                    <a:pt x="80259" y="1500267"/>
                    <a:pt x="133392" y="1523374"/>
                    <a:pt x="184756" y="1549982"/>
                  </a:cubicBezTo>
                  <a:cubicBezTo>
                    <a:pt x="224750" y="1559785"/>
                    <a:pt x="254366" y="1593478"/>
                    <a:pt x="258896" y="1634420"/>
                  </a:cubicBezTo>
                  <a:cubicBezTo>
                    <a:pt x="277019" y="1662428"/>
                    <a:pt x="315737" y="1657898"/>
                    <a:pt x="344569" y="1662017"/>
                  </a:cubicBezTo>
                  <a:cubicBezTo>
                    <a:pt x="383123" y="1662058"/>
                    <a:pt x="421387" y="1668483"/>
                    <a:pt x="457840" y="1680964"/>
                  </a:cubicBezTo>
                  <a:cubicBezTo>
                    <a:pt x="482677" y="1695462"/>
                    <a:pt x="493057" y="1726025"/>
                    <a:pt x="482142" y="1752633"/>
                  </a:cubicBezTo>
                  <a:cubicBezTo>
                    <a:pt x="479094" y="1764701"/>
                    <a:pt x="475263" y="1776523"/>
                    <a:pt x="470609" y="1788056"/>
                  </a:cubicBezTo>
                  <a:cubicBezTo>
                    <a:pt x="468137" y="1793822"/>
                    <a:pt x="465254" y="1799589"/>
                    <a:pt x="462371" y="1805767"/>
                  </a:cubicBezTo>
                  <a:cubicBezTo>
                    <a:pt x="459488" y="1811945"/>
                    <a:pt x="450014" y="1826774"/>
                    <a:pt x="464842" y="1823478"/>
                  </a:cubicBezTo>
                  <a:cubicBezTo>
                    <a:pt x="480206" y="1818494"/>
                    <a:pt x="494993" y="1811863"/>
                    <a:pt x="508915" y="1803707"/>
                  </a:cubicBezTo>
                  <a:cubicBezTo>
                    <a:pt x="524154" y="1795882"/>
                    <a:pt x="538982" y="1787232"/>
                    <a:pt x="553811" y="1778582"/>
                  </a:cubicBezTo>
                  <a:cubicBezTo>
                    <a:pt x="583385" y="1761488"/>
                    <a:pt x="614730" y="1747649"/>
                    <a:pt x="647310" y="1737392"/>
                  </a:cubicBezTo>
                  <a:cubicBezTo>
                    <a:pt x="676143" y="1729155"/>
                    <a:pt x="705387" y="1722564"/>
                    <a:pt x="734631" y="1716386"/>
                  </a:cubicBezTo>
                  <a:cubicBezTo>
                    <a:pt x="755720" y="1721411"/>
                    <a:pt x="774091" y="1734180"/>
                    <a:pt x="786118" y="1752221"/>
                  </a:cubicBezTo>
                  <a:cubicBezTo>
                    <a:pt x="817010" y="1849427"/>
                    <a:pt x="707858" y="2017891"/>
                    <a:pt x="673671" y="2122923"/>
                  </a:cubicBezTo>
                  <a:lnTo>
                    <a:pt x="673671" y="2122923"/>
                  </a:lnTo>
                  <a:cubicBezTo>
                    <a:pt x="673671" y="2128690"/>
                    <a:pt x="670376" y="2134456"/>
                    <a:pt x="667905" y="2140223"/>
                  </a:cubicBezTo>
                  <a:lnTo>
                    <a:pt x="667905" y="2140223"/>
                  </a:lnTo>
                  <a:cubicBezTo>
                    <a:pt x="703739" y="2140635"/>
                    <a:pt x="739327" y="2133921"/>
                    <a:pt x="772526" y="2120452"/>
                  </a:cubicBezTo>
                  <a:cubicBezTo>
                    <a:pt x="868496" y="2099034"/>
                    <a:pt x="963644" y="2068554"/>
                    <a:pt x="1060850" y="2075968"/>
                  </a:cubicBezTo>
                  <a:cubicBezTo>
                    <a:pt x="1125105" y="2083794"/>
                    <a:pt x="1119339" y="2138987"/>
                    <a:pt x="1143228" y="2141047"/>
                  </a:cubicBezTo>
                  <a:cubicBezTo>
                    <a:pt x="1155173" y="2141047"/>
                    <a:pt x="1157233" y="2127867"/>
                    <a:pt x="1161351" y="2119217"/>
                  </a:cubicBezTo>
                  <a:cubicBezTo>
                    <a:pt x="1213662" y="2028065"/>
                    <a:pt x="1278741" y="1944863"/>
                    <a:pt x="1354529" y="1872081"/>
                  </a:cubicBezTo>
                  <a:cubicBezTo>
                    <a:pt x="1376029" y="1921714"/>
                    <a:pt x="1383443" y="1976290"/>
                    <a:pt x="1375947" y="2029836"/>
                  </a:cubicBezTo>
                  <a:cubicBezTo>
                    <a:pt x="1381302" y="2038898"/>
                    <a:pt x="1393658" y="2033955"/>
                    <a:pt x="1397777" y="2026541"/>
                  </a:cubicBezTo>
                  <a:cubicBezTo>
                    <a:pt x="1458490" y="1946798"/>
                    <a:pt x="1503757" y="1856429"/>
                    <a:pt x="1531231" y="1760047"/>
                  </a:cubicBezTo>
                  <a:cubicBezTo>
                    <a:pt x="1549642" y="1708972"/>
                    <a:pt x="1565047" y="1656827"/>
                    <a:pt x="1577362" y="1603940"/>
                  </a:cubicBezTo>
                  <a:cubicBezTo>
                    <a:pt x="1580945" y="1596072"/>
                    <a:pt x="1583458" y="1587752"/>
                    <a:pt x="1584777" y="1579226"/>
                  </a:cubicBezTo>
                  <a:cubicBezTo>
                    <a:pt x="1584777" y="1591171"/>
                    <a:pt x="1658504" y="1579226"/>
                    <a:pt x="1667155" y="1579226"/>
                  </a:cubicBezTo>
                  <a:lnTo>
                    <a:pt x="1726879" y="1569753"/>
                  </a:lnTo>
                  <a:cubicBezTo>
                    <a:pt x="1768563" y="1562915"/>
                    <a:pt x="1809834" y="1553689"/>
                    <a:pt x="1850446" y="1542156"/>
                  </a:cubicBezTo>
                  <a:cubicBezTo>
                    <a:pt x="1949506" y="1522880"/>
                    <a:pt x="2043871" y="1484697"/>
                    <a:pt x="2128473" y="1429710"/>
                  </a:cubicBezTo>
                  <a:cubicBezTo>
                    <a:pt x="2135888" y="1426002"/>
                    <a:pt x="2141654" y="1414469"/>
                    <a:pt x="2133005" y="1408291"/>
                  </a:cubicBezTo>
                  <a:cubicBezTo>
                    <a:pt x="2079418" y="1411792"/>
                    <a:pt x="2025912" y="1400218"/>
                    <a:pt x="1978545" y="1374928"/>
                  </a:cubicBezTo>
                  <a:cubicBezTo>
                    <a:pt x="2055033" y="1305359"/>
                    <a:pt x="2141366" y="1247488"/>
                    <a:pt x="2234742" y="1203169"/>
                  </a:cubicBezTo>
                  <a:cubicBezTo>
                    <a:pt x="2243391" y="1199874"/>
                    <a:pt x="2256983" y="1198638"/>
                    <a:pt x="2257396" y="1186693"/>
                  </a:cubicBezTo>
                  <a:cubicBezTo>
                    <a:pt x="2257396" y="1164451"/>
                    <a:pt x="2201379" y="1166099"/>
                    <a:pt x="2198083" y="1104315"/>
                  </a:cubicBezTo>
                  <a:cubicBezTo>
                    <a:pt x="2198083" y="1003401"/>
                    <a:pt x="2234742" y="909490"/>
                    <a:pt x="2262338" y="813519"/>
                  </a:cubicBezTo>
                  <a:cubicBezTo>
                    <a:pt x="2277661" y="784275"/>
                    <a:pt x="2285858" y="751818"/>
                    <a:pt x="2286229" y="718784"/>
                  </a:cubicBezTo>
                  <a:lnTo>
                    <a:pt x="2286229" y="718784"/>
                  </a:lnTo>
                  <a:cubicBezTo>
                    <a:pt x="2280586" y="720596"/>
                    <a:pt x="2274777" y="721956"/>
                    <a:pt x="2268929" y="722903"/>
                  </a:cubicBezTo>
                  <a:lnTo>
                    <a:pt x="2268929" y="722903"/>
                  </a:lnTo>
                  <a:cubicBezTo>
                    <a:pt x="2160601" y="748852"/>
                    <a:pt x="1987195" y="843176"/>
                    <a:pt x="1892460" y="805282"/>
                  </a:cubicBezTo>
                  <a:cubicBezTo>
                    <a:pt x="1875408" y="792101"/>
                    <a:pt x="1863915" y="772989"/>
                    <a:pt x="1860332" y="751735"/>
                  </a:cubicBezTo>
                  <a:cubicBezTo>
                    <a:pt x="1868569" y="723315"/>
                    <a:pt x="1876808" y="694895"/>
                    <a:pt x="1886693" y="669357"/>
                  </a:cubicBezTo>
                  <a:cubicBezTo>
                    <a:pt x="1906010" y="626108"/>
                    <a:pt x="1929282" y="584713"/>
                    <a:pt x="1956303" y="545790"/>
                  </a:cubicBezTo>
                  <a:cubicBezTo>
                    <a:pt x="1966188" y="527255"/>
                    <a:pt x="2011085" y="479887"/>
                    <a:pt x="1967423" y="472884"/>
                  </a:cubicBezTo>
                  <a:cubicBezTo>
                    <a:pt x="1925946" y="461393"/>
                    <a:pt x="1887558" y="440839"/>
                    <a:pt x="1854978" y="412748"/>
                  </a:cubicBezTo>
                  <a:cubicBezTo>
                    <a:pt x="1775894" y="353024"/>
                    <a:pt x="1761066" y="170144"/>
                    <a:pt x="1704637" y="256641"/>
                  </a:cubicBezTo>
                  <a:cubicBezTo>
                    <a:pt x="1683507" y="184519"/>
                    <a:pt x="1675557" y="109184"/>
                    <a:pt x="1681159" y="34220"/>
                  </a:cubicBezTo>
                  <a:cubicBezTo>
                    <a:pt x="1680747" y="17744"/>
                    <a:pt x="1677452" y="-7381"/>
                    <a:pt x="1659740" y="2092"/>
                  </a:cubicBezTo>
                  <a:close/>
                  <a:moveTo>
                    <a:pt x="1673745" y="237694"/>
                  </a:moveTo>
                  <a:cubicBezTo>
                    <a:pt x="1676340" y="250133"/>
                    <a:pt x="1677328" y="262902"/>
                    <a:pt x="1676628" y="275589"/>
                  </a:cubicBezTo>
                  <a:cubicBezTo>
                    <a:pt x="1691044" y="316778"/>
                    <a:pt x="1720288" y="271469"/>
                    <a:pt x="1733469" y="253346"/>
                  </a:cubicBezTo>
                  <a:cubicBezTo>
                    <a:pt x="1780836" y="362086"/>
                    <a:pt x="1826557" y="456409"/>
                    <a:pt x="1952183" y="491008"/>
                  </a:cubicBezTo>
                  <a:cubicBezTo>
                    <a:pt x="1907287" y="576269"/>
                    <a:pt x="1819143" y="667709"/>
                    <a:pt x="1844680" y="769859"/>
                  </a:cubicBezTo>
                  <a:cubicBezTo>
                    <a:pt x="1847152" y="801616"/>
                    <a:pt x="1869765" y="828224"/>
                    <a:pt x="1900697" y="835761"/>
                  </a:cubicBezTo>
                  <a:cubicBezTo>
                    <a:pt x="2024265" y="852237"/>
                    <a:pt x="2159365" y="794572"/>
                    <a:pt x="2266870" y="740203"/>
                  </a:cubicBezTo>
                  <a:cubicBezTo>
                    <a:pt x="2259044" y="768211"/>
                    <a:pt x="2247923" y="791277"/>
                    <a:pt x="2241332" y="819698"/>
                  </a:cubicBezTo>
                  <a:cubicBezTo>
                    <a:pt x="2189021" y="943265"/>
                    <a:pt x="2123943" y="1124909"/>
                    <a:pt x="2216206" y="1183810"/>
                  </a:cubicBezTo>
                  <a:cubicBezTo>
                    <a:pt x="2124231" y="1232990"/>
                    <a:pt x="2038516" y="1293003"/>
                    <a:pt x="1960834" y="1362571"/>
                  </a:cubicBezTo>
                  <a:cubicBezTo>
                    <a:pt x="1949712" y="1370397"/>
                    <a:pt x="1943946" y="1385637"/>
                    <a:pt x="1960834" y="1392228"/>
                  </a:cubicBezTo>
                  <a:cubicBezTo>
                    <a:pt x="2000828" y="1409733"/>
                    <a:pt x="2043377" y="1420607"/>
                    <a:pt x="2086873" y="1424355"/>
                  </a:cubicBezTo>
                  <a:cubicBezTo>
                    <a:pt x="2022412" y="1463608"/>
                    <a:pt x="1953213" y="1494500"/>
                    <a:pt x="1880927" y="1516207"/>
                  </a:cubicBezTo>
                  <a:cubicBezTo>
                    <a:pt x="1839738" y="1523621"/>
                    <a:pt x="1798549" y="1530211"/>
                    <a:pt x="1757359" y="1538037"/>
                  </a:cubicBezTo>
                  <a:lnTo>
                    <a:pt x="1757359" y="1538037"/>
                  </a:lnTo>
                  <a:lnTo>
                    <a:pt x="1754476" y="1538037"/>
                  </a:lnTo>
                  <a:lnTo>
                    <a:pt x="1739647" y="1540921"/>
                  </a:lnTo>
                  <a:lnTo>
                    <a:pt x="1737588" y="1540921"/>
                  </a:lnTo>
                  <a:cubicBezTo>
                    <a:pt x="1726055" y="1543392"/>
                    <a:pt x="1714522" y="1545451"/>
                    <a:pt x="1703402" y="1548334"/>
                  </a:cubicBezTo>
                  <a:lnTo>
                    <a:pt x="1680747" y="1552453"/>
                  </a:lnTo>
                  <a:lnTo>
                    <a:pt x="1650680" y="1556160"/>
                  </a:lnTo>
                  <a:cubicBezTo>
                    <a:pt x="1639847" y="1556366"/>
                    <a:pt x="1629054" y="1557891"/>
                    <a:pt x="1618551" y="1560691"/>
                  </a:cubicBezTo>
                  <a:cubicBezTo>
                    <a:pt x="1604136" y="1562751"/>
                    <a:pt x="1590955" y="1564398"/>
                    <a:pt x="1584364" y="1566046"/>
                  </a:cubicBezTo>
                  <a:lnTo>
                    <a:pt x="1571596" y="1566046"/>
                  </a:lnTo>
                  <a:lnTo>
                    <a:pt x="1586423" y="1566046"/>
                  </a:lnTo>
                  <a:cubicBezTo>
                    <a:pt x="1581481" y="1566046"/>
                    <a:pt x="1579422" y="1569341"/>
                    <a:pt x="1579834" y="1572224"/>
                  </a:cubicBezTo>
                  <a:lnTo>
                    <a:pt x="1579834" y="1572224"/>
                  </a:lnTo>
                  <a:cubicBezTo>
                    <a:pt x="1576992" y="1570124"/>
                    <a:pt x="1574109" y="1568064"/>
                    <a:pt x="1571183" y="1566046"/>
                  </a:cubicBezTo>
                  <a:cubicBezTo>
                    <a:pt x="1562534" y="1552041"/>
                    <a:pt x="1557592" y="1575519"/>
                    <a:pt x="1556767" y="1582933"/>
                  </a:cubicBezTo>
                  <a:cubicBezTo>
                    <a:pt x="1556808" y="1586723"/>
                    <a:pt x="1556108" y="1590512"/>
                    <a:pt x="1554708" y="1594054"/>
                  </a:cubicBezTo>
                  <a:cubicBezTo>
                    <a:pt x="1533701" y="1655838"/>
                    <a:pt x="1520521" y="1720093"/>
                    <a:pt x="1503222" y="1783113"/>
                  </a:cubicBezTo>
                  <a:cubicBezTo>
                    <a:pt x="1475460" y="1854123"/>
                    <a:pt x="1438925" y="1921344"/>
                    <a:pt x="1394482" y="1983292"/>
                  </a:cubicBezTo>
                  <a:cubicBezTo>
                    <a:pt x="1394070" y="1939508"/>
                    <a:pt x="1386409" y="1896095"/>
                    <a:pt x="1371828" y="1854782"/>
                  </a:cubicBezTo>
                  <a:cubicBezTo>
                    <a:pt x="1366474" y="1837894"/>
                    <a:pt x="1350822" y="1842837"/>
                    <a:pt x="1342172" y="1854782"/>
                  </a:cubicBezTo>
                  <a:cubicBezTo>
                    <a:pt x="1266013" y="1928305"/>
                    <a:pt x="1198833" y="2010559"/>
                    <a:pt x="1141992" y="2099858"/>
                  </a:cubicBezTo>
                  <a:cubicBezTo>
                    <a:pt x="1090094" y="2003475"/>
                    <a:pt x="903507" y="2058668"/>
                    <a:pt x="773761" y="2101917"/>
                  </a:cubicBezTo>
                  <a:cubicBezTo>
                    <a:pt x="745341" y="2106860"/>
                    <a:pt x="716508" y="2111803"/>
                    <a:pt x="688499" y="2117569"/>
                  </a:cubicBezTo>
                  <a:cubicBezTo>
                    <a:pt x="718650" y="2071890"/>
                    <a:pt x="744187" y="2023328"/>
                    <a:pt x="764700" y="1972583"/>
                  </a:cubicBezTo>
                  <a:cubicBezTo>
                    <a:pt x="780887" y="1936460"/>
                    <a:pt x="794644" y="1899307"/>
                    <a:pt x="805889" y="1861372"/>
                  </a:cubicBezTo>
                  <a:cubicBezTo>
                    <a:pt x="819687" y="1823972"/>
                    <a:pt x="821293" y="1783154"/>
                    <a:pt x="810420" y="1744807"/>
                  </a:cubicBezTo>
                  <a:cubicBezTo>
                    <a:pt x="791349" y="1710208"/>
                    <a:pt x="753825" y="1689943"/>
                    <a:pt x="714449" y="1692909"/>
                  </a:cubicBezTo>
                  <a:cubicBezTo>
                    <a:pt x="677378" y="1693609"/>
                    <a:pt x="640844" y="1701723"/>
                    <a:pt x="606945" y="1716798"/>
                  </a:cubicBezTo>
                  <a:lnTo>
                    <a:pt x="569463" y="1733686"/>
                  </a:lnTo>
                  <a:cubicBezTo>
                    <a:pt x="554223" y="1741100"/>
                    <a:pt x="538982" y="1749338"/>
                    <a:pt x="524567" y="1757987"/>
                  </a:cubicBezTo>
                  <a:lnTo>
                    <a:pt x="504796" y="1770756"/>
                  </a:lnTo>
                  <a:cubicBezTo>
                    <a:pt x="500677" y="1773639"/>
                    <a:pt x="488732" y="1779818"/>
                    <a:pt x="487084" y="1783936"/>
                  </a:cubicBezTo>
                  <a:cubicBezTo>
                    <a:pt x="489556" y="1777346"/>
                    <a:pt x="494499" y="1762930"/>
                    <a:pt x="499029" y="1748514"/>
                  </a:cubicBezTo>
                  <a:cubicBezTo>
                    <a:pt x="520036" y="1702794"/>
                    <a:pt x="511798" y="1661605"/>
                    <a:pt x="433127" y="1645953"/>
                  </a:cubicBezTo>
                  <a:lnTo>
                    <a:pt x="433127" y="1645953"/>
                  </a:lnTo>
                  <a:cubicBezTo>
                    <a:pt x="391937" y="1634832"/>
                    <a:pt x="294731" y="1639363"/>
                    <a:pt x="277019" y="1600233"/>
                  </a:cubicBezTo>
                  <a:cubicBezTo>
                    <a:pt x="253130" y="1543392"/>
                    <a:pt x="158395" y="1502203"/>
                    <a:pt x="79312" y="1482020"/>
                  </a:cubicBezTo>
                  <a:cubicBezTo>
                    <a:pt x="63000" y="1474235"/>
                    <a:pt x="46072" y="1467892"/>
                    <a:pt x="28648" y="1463073"/>
                  </a:cubicBezTo>
                  <a:cubicBezTo>
                    <a:pt x="120954" y="1383084"/>
                    <a:pt x="221126" y="1312691"/>
                    <a:pt x="327682" y="1253008"/>
                  </a:cubicBezTo>
                  <a:cubicBezTo>
                    <a:pt x="401411" y="1211819"/>
                    <a:pt x="360634" y="1201521"/>
                    <a:pt x="343746" y="1141386"/>
                  </a:cubicBezTo>
                  <a:cubicBezTo>
                    <a:pt x="435804" y="1136978"/>
                    <a:pt x="527162" y="1123180"/>
                    <a:pt x="616418" y="1100196"/>
                  </a:cubicBezTo>
                  <a:cubicBezTo>
                    <a:pt x="633718" y="1095665"/>
                    <a:pt x="650194" y="1089899"/>
                    <a:pt x="667493" y="1084956"/>
                  </a:cubicBezTo>
                  <a:cubicBezTo>
                    <a:pt x="684133" y="1081126"/>
                    <a:pt x="701103" y="1078901"/>
                    <a:pt x="718156" y="1078366"/>
                  </a:cubicBezTo>
                  <a:cubicBezTo>
                    <a:pt x="735991" y="1077336"/>
                    <a:pt x="753125" y="1070869"/>
                    <a:pt x="767171" y="1059830"/>
                  </a:cubicBezTo>
                  <a:cubicBezTo>
                    <a:pt x="778539" y="1048668"/>
                    <a:pt x="778745" y="1030421"/>
                    <a:pt x="767583" y="1019053"/>
                  </a:cubicBezTo>
                  <a:cubicBezTo>
                    <a:pt x="767459" y="1018930"/>
                    <a:pt x="767294" y="1018765"/>
                    <a:pt x="767171" y="1018641"/>
                  </a:cubicBezTo>
                  <a:cubicBezTo>
                    <a:pt x="737803" y="988861"/>
                    <a:pt x="704399" y="963324"/>
                    <a:pt x="667905" y="942853"/>
                  </a:cubicBezTo>
                  <a:cubicBezTo>
                    <a:pt x="639073" y="923906"/>
                    <a:pt x="611476" y="901664"/>
                    <a:pt x="582644" y="883953"/>
                  </a:cubicBezTo>
                  <a:cubicBezTo>
                    <a:pt x="553811" y="866241"/>
                    <a:pt x="513034" y="839468"/>
                    <a:pt x="477611" y="818050"/>
                  </a:cubicBezTo>
                  <a:cubicBezTo>
                    <a:pt x="473904" y="818050"/>
                    <a:pt x="436422" y="791689"/>
                    <a:pt x="436422" y="792513"/>
                  </a:cubicBezTo>
                  <a:cubicBezTo>
                    <a:pt x="453309" y="772207"/>
                    <a:pt x="473656" y="755031"/>
                    <a:pt x="496558" y="741850"/>
                  </a:cubicBezTo>
                  <a:cubicBezTo>
                    <a:pt x="513445" y="731965"/>
                    <a:pt x="527038" y="729493"/>
                    <a:pt x="522095" y="705603"/>
                  </a:cubicBezTo>
                  <a:cubicBezTo>
                    <a:pt x="484036" y="541835"/>
                    <a:pt x="455575" y="375966"/>
                    <a:pt x="436833" y="208862"/>
                  </a:cubicBezTo>
                  <a:cubicBezTo>
                    <a:pt x="506773" y="224473"/>
                    <a:pt x="574653" y="248239"/>
                    <a:pt x="639073" y="279707"/>
                  </a:cubicBezTo>
                  <a:cubicBezTo>
                    <a:pt x="724416" y="308540"/>
                    <a:pt x="806136" y="347216"/>
                    <a:pt x="882501" y="395037"/>
                  </a:cubicBezTo>
                  <a:cubicBezTo>
                    <a:pt x="944285" y="444052"/>
                    <a:pt x="953346" y="383092"/>
                    <a:pt x="966938" y="332841"/>
                  </a:cubicBezTo>
                  <a:cubicBezTo>
                    <a:pt x="1032017" y="425929"/>
                    <a:pt x="1076090" y="531785"/>
                    <a:pt x="1131695" y="630227"/>
                  </a:cubicBezTo>
                  <a:cubicBezTo>
                    <a:pt x="1139109" y="648968"/>
                    <a:pt x="1148624" y="666803"/>
                    <a:pt x="1160116" y="683361"/>
                  </a:cubicBezTo>
                  <a:cubicBezTo>
                    <a:pt x="1170825" y="699837"/>
                    <a:pt x="1189360" y="759562"/>
                    <a:pt x="1212426" y="731965"/>
                  </a:cubicBezTo>
                  <a:cubicBezTo>
                    <a:pt x="1227295" y="711535"/>
                    <a:pt x="1236439" y="687522"/>
                    <a:pt x="1238787" y="662355"/>
                  </a:cubicBezTo>
                  <a:cubicBezTo>
                    <a:pt x="1244307" y="635376"/>
                    <a:pt x="1252133" y="608891"/>
                    <a:pt x="1262265" y="583272"/>
                  </a:cubicBezTo>
                  <a:cubicBezTo>
                    <a:pt x="1269679" y="561030"/>
                    <a:pt x="1275857" y="538787"/>
                    <a:pt x="1281624" y="516133"/>
                  </a:cubicBezTo>
                  <a:cubicBezTo>
                    <a:pt x="1296905" y="450643"/>
                    <a:pt x="1308768" y="384369"/>
                    <a:pt x="1317046" y="317601"/>
                  </a:cubicBezTo>
                  <a:cubicBezTo>
                    <a:pt x="1373888" y="339020"/>
                    <a:pt x="1383773" y="380209"/>
                    <a:pt x="1428669" y="311011"/>
                  </a:cubicBezTo>
                  <a:cubicBezTo>
                    <a:pt x="1494942" y="208738"/>
                    <a:pt x="1572008" y="113880"/>
                    <a:pt x="1658504" y="28041"/>
                  </a:cubicBezTo>
                  <a:cubicBezTo>
                    <a:pt x="1656775" y="98269"/>
                    <a:pt x="1661882" y="168455"/>
                    <a:pt x="1673745" y="237694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3" name="Freeform: Shape 12"/>
            <p:cNvSpPr/>
            <p:nvPr/>
          </p:nvSpPr>
          <p:spPr>
            <a:xfrm>
              <a:off x="7532640" y="610020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83" h="183">
                  <a:moveTo>
                    <a:pt x="16" y="202"/>
                  </a:moveTo>
                  <a:lnTo>
                    <a:pt x="16" y="202"/>
                  </a:lnTo>
                  <a:cubicBezTo>
                    <a:pt x="16" y="202"/>
                    <a:pt x="428" y="-211"/>
                    <a:pt x="16" y="202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4280" rIns="90000" bIns="-442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4" name="Freeform: Shape 13"/>
            <p:cNvSpPr/>
            <p:nvPr/>
          </p:nvSpPr>
          <p:spPr>
            <a:xfrm>
              <a:off x="7807680" y="6297480"/>
              <a:ext cx="24120" cy="2412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24120"/>
                <a:gd name="textAreaBottom" fmla="*/ 24480 h 24120"/>
              </a:gdLst>
              <a:ahLst/>
              <a:cxnLst/>
              <a:rect l="textAreaLeft" t="textAreaTop" r="textAreaRight" b="textAreaBottom"/>
              <a:pathLst>
                <a:path w="41189" h="4118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20520" rIns="90000" bIns="-20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5" name="Freeform: Shape 15"/>
            <p:cNvSpPr/>
            <p:nvPr/>
          </p:nvSpPr>
          <p:spPr>
            <a:xfrm>
              <a:off x="8230320" y="6090480"/>
              <a:ext cx="24120" cy="2412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24120"/>
                <a:gd name="textAreaBottom" fmla="*/ 24480 h 24120"/>
              </a:gdLst>
              <a:ahLst/>
              <a:cxnLst/>
              <a:rect l="textAreaLeft" t="textAreaTop" r="textAreaRight" b="textAreaBottom"/>
              <a:pathLst>
                <a:path w="41189" h="41189">
                  <a:moveTo>
                    <a:pt x="16" y="19"/>
                  </a:moveTo>
                  <a:lnTo>
                    <a:pt x="16" y="19"/>
                  </a:ln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20520" rIns="90000" bIns="-20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6" name="Freeform: Shape 16"/>
            <p:cNvSpPr/>
            <p:nvPr/>
          </p:nvSpPr>
          <p:spPr>
            <a:xfrm>
              <a:off x="7846920" y="6023160"/>
              <a:ext cx="137880" cy="4896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48960"/>
                <a:gd name="textAreaBottom" fmla="*/ 49320 h 48960"/>
              </a:gdLst>
              <a:ahLst/>
              <a:cxnLst/>
              <a:rect l="textAreaLeft" t="textAreaTop" r="textAreaRight" b="textAreaBottom"/>
              <a:pathLst>
                <a:path w="231483" h="82378">
                  <a:moveTo>
                    <a:pt x="231499" y="82397"/>
                  </a:moveTo>
                  <a:cubicBezTo>
                    <a:pt x="159047" y="43226"/>
                    <a:pt x="80953" y="15423"/>
                    <a:pt x="16" y="19"/>
                  </a:cubicBezTo>
                  <a:cubicBezTo>
                    <a:pt x="77040" y="26380"/>
                    <a:pt x="157359" y="50269"/>
                    <a:pt x="231499" y="82397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320" rIns="90000" bIns="4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7" name="Freeform: Shape 17"/>
            <p:cNvSpPr/>
            <p:nvPr/>
          </p:nvSpPr>
          <p:spPr>
            <a:xfrm>
              <a:off x="7869600" y="5500800"/>
              <a:ext cx="856080" cy="940680"/>
            </a:xfrm>
            <a:custGeom>
              <a:avLst/>
              <a:gdLst>
                <a:gd name="textAreaLeft" fmla="*/ 0 w 856080"/>
                <a:gd name="textAreaRight" fmla="*/ 856440 w 856080"/>
                <a:gd name="textAreaTop" fmla="*/ 0 h 940680"/>
                <a:gd name="textAreaBottom" fmla="*/ 941040 h 940680"/>
              </a:gdLst>
              <a:ahLst/>
              <a:cxnLst/>
              <a:rect l="textAreaLeft" t="textAreaTop" r="textAreaRight" b="textAreaBottom"/>
              <a:pathLst>
                <a:path w="1435443" h="1577134">
                  <a:moveTo>
                    <a:pt x="1435460" y="465868"/>
                  </a:moveTo>
                  <a:cubicBezTo>
                    <a:pt x="1391799" y="512412"/>
                    <a:pt x="1348138" y="559368"/>
                    <a:pt x="1305302" y="607559"/>
                  </a:cubicBezTo>
                  <a:cubicBezTo>
                    <a:pt x="1316422" y="573784"/>
                    <a:pt x="1327543" y="539185"/>
                    <a:pt x="1335781" y="504998"/>
                  </a:cubicBezTo>
                  <a:cubicBezTo>
                    <a:pt x="1320912" y="538979"/>
                    <a:pt x="1309709" y="574484"/>
                    <a:pt x="1302418" y="610854"/>
                  </a:cubicBezTo>
                  <a:cubicBezTo>
                    <a:pt x="1197633" y="724330"/>
                    <a:pt x="1106934" y="850040"/>
                    <a:pt x="1032217" y="985264"/>
                  </a:cubicBezTo>
                  <a:cubicBezTo>
                    <a:pt x="1011540" y="1008659"/>
                    <a:pt x="997329" y="1037039"/>
                    <a:pt x="991028" y="1067643"/>
                  </a:cubicBezTo>
                  <a:cubicBezTo>
                    <a:pt x="949921" y="854982"/>
                    <a:pt x="934022" y="638204"/>
                    <a:pt x="943660" y="421796"/>
                  </a:cubicBezTo>
                  <a:cubicBezTo>
                    <a:pt x="1021920" y="346214"/>
                    <a:pt x="1092930" y="263464"/>
                    <a:pt x="1155785" y="174661"/>
                  </a:cubicBezTo>
                  <a:cubicBezTo>
                    <a:pt x="1085352" y="250449"/>
                    <a:pt x="1021920" y="334063"/>
                    <a:pt x="953546" y="411498"/>
                  </a:cubicBezTo>
                  <a:lnTo>
                    <a:pt x="953546" y="411498"/>
                  </a:lnTo>
                  <a:lnTo>
                    <a:pt x="943660" y="422208"/>
                  </a:lnTo>
                  <a:cubicBezTo>
                    <a:pt x="945720" y="375252"/>
                    <a:pt x="948603" y="328296"/>
                    <a:pt x="952722" y="281341"/>
                  </a:cubicBezTo>
                  <a:lnTo>
                    <a:pt x="952722" y="281341"/>
                  </a:lnTo>
                  <a:cubicBezTo>
                    <a:pt x="958900" y="215850"/>
                    <a:pt x="966727" y="150771"/>
                    <a:pt x="977024" y="85692"/>
                  </a:cubicBezTo>
                  <a:cubicBezTo>
                    <a:pt x="967138" y="139650"/>
                    <a:pt x="956429" y="203905"/>
                    <a:pt x="947779" y="274338"/>
                  </a:cubicBezTo>
                  <a:cubicBezTo>
                    <a:pt x="929450" y="244270"/>
                    <a:pt x="914004" y="212555"/>
                    <a:pt x="901648" y="179603"/>
                  </a:cubicBezTo>
                  <a:cubicBezTo>
                    <a:pt x="876398" y="120291"/>
                    <a:pt x="852921" y="60443"/>
                    <a:pt x="831214" y="19"/>
                  </a:cubicBezTo>
                  <a:cubicBezTo>
                    <a:pt x="852879" y="97966"/>
                    <a:pt x="892380" y="191095"/>
                    <a:pt x="947779" y="274750"/>
                  </a:cubicBezTo>
                  <a:cubicBezTo>
                    <a:pt x="932910" y="388268"/>
                    <a:pt x="924425" y="502568"/>
                    <a:pt x="922242" y="617032"/>
                  </a:cubicBezTo>
                  <a:cubicBezTo>
                    <a:pt x="874463" y="550718"/>
                    <a:pt x="850573" y="467928"/>
                    <a:pt x="811855" y="395847"/>
                  </a:cubicBezTo>
                  <a:cubicBezTo>
                    <a:pt x="841923" y="471635"/>
                    <a:pt x="864577" y="560603"/>
                    <a:pt x="922242" y="620328"/>
                  </a:cubicBezTo>
                  <a:cubicBezTo>
                    <a:pt x="917711" y="747025"/>
                    <a:pt x="931592" y="873683"/>
                    <a:pt x="963431" y="996385"/>
                  </a:cubicBezTo>
                  <a:cubicBezTo>
                    <a:pt x="965079" y="1017886"/>
                    <a:pt x="969486" y="1039057"/>
                    <a:pt x="976612" y="1059404"/>
                  </a:cubicBezTo>
                  <a:cubicBezTo>
                    <a:pt x="848101" y="910835"/>
                    <a:pt x="719179" y="762142"/>
                    <a:pt x="589845" y="613326"/>
                  </a:cubicBezTo>
                  <a:cubicBezTo>
                    <a:pt x="590834" y="585605"/>
                    <a:pt x="588033" y="557926"/>
                    <a:pt x="581607" y="530947"/>
                  </a:cubicBezTo>
                  <a:cubicBezTo>
                    <a:pt x="571310" y="481520"/>
                    <a:pt x="556894" y="432917"/>
                    <a:pt x="543302" y="384725"/>
                  </a:cubicBezTo>
                  <a:cubicBezTo>
                    <a:pt x="552775" y="460926"/>
                    <a:pt x="578312" y="534654"/>
                    <a:pt x="587785" y="610442"/>
                  </a:cubicBezTo>
                  <a:cubicBezTo>
                    <a:pt x="524354" y="537949"/>
                    <a:pt x="460388" y="465868"/>
                    <a:pt x="395844" y="394199"/>
                  </a:cubicBezTo>
                  <a:cubicBezTo>
                    <a:pt x="396585" y="357293"/>
                    <a:pt x="393414" y="320429"/>
                    <a:pt x="386370" y="284224"/>
                  </a:cubicBezTo>
                  <a:cubicBezTo>
                    <a:pt x="373190" y="196903"/>
                    <a:pt x="357950" y="109170"/>
                    <a:pt x="345181" y="22261"/>
                  </a:cubicBezTo>
                  <a:cubicBezTo>
                    <a:pt x="350948" y="108634"/>
                    <a:pt x="361657" y="194555"/>
                    <a:pt x="377309" y="279693"/>
                  </a:cubicBezTo>
                  <a:cubicBezTo>
                    <a:pt x="386659" y="316640"/>
                    <a:pt x="392178" y="354451"/>
                    <a:pt x="393785" y="392551"/>
                  </a:cubicBezTo>
                  <a:cubicBezTo>
                    <a:pt x="303169" y="291762"/>
                    <a:pt x="211440" y="192084"/>
                    <a:pt x="118641" y="93518"/>
                  </a:cubicBezTo>
                  <a:cubicBezTo>
                    <a:pt x="193605" y="183310"/>
                    <a:pt x="268693" y="272979"/>
                    <a:pt x="343946" y="362483"/>
                  </a:cubicBezTo>
                  <a:cubicBezTo>
                    <a:pt x="324422" y="360877"/>
                    <a:pt x="305145" y="357458"/>
                    <a:pt x="286281" y="352186"/>
                  </a:cubicBezTo>
                  <a:cubicBezTo>
                    <a:pt x="203903" y="331180"/>
                    <a:pt x="121524" y="314704"/>
                    <a:pt x="41617" y="300288"/>
                  </a:cubicBezTo>
                  <a:cubicBezTo>
                    <a:pt x="103401" y="317999"/>
                    <a:pt x="165185" y="336946"/>
                    <a:pt x="228204" y="349303"/>
                  </a:cubicBezTo>
                  <a:lnTo>
                    <a:pt x="228204" y="349303"/>
                  </a:lnTo>
                  <a:cubicBezTo>
                    <a:pt x="266386" y="358612"/>
                    <a:pt x="305475" y="363431"/>
                    <a:pt x="344770" y="363719"/>
                  </a:cubicBezTo>
                  <a:cubicBezTo>
                    <a:pt x="541365" y="597138"/>
                    <a:pt x="740309" y="828621"/>
                    <a:pt x="941601" y="1058169"/>
                  </a:cubicBezTo>
                  <a:cubicBezTo>
                    <a:pt x="826560" y="1016526"/>
                    <a:pt x="706946" y="988889"/>
                    <a:pt x="585314" y="975790"/>
                  </a:cubicBezTo>
                  <a:cubicBezTo>
                    <a:pt x="552898" y="953589"/>
                    <a:pt x="518876" y="933736"/>
                    <a:pt x="483577" y="916478"/>
                  </a:cubicBezTo>
                  <a:cubicBezTo>
                    <a:pt x="420557" y="883939"/>
                    <a:pt x="354655" y="856342"/>
                    <a:pt x="289164" y="828745"/>
                  </a:cubicBezTo>
                  <a:cubicBezTo>
                    <a:pt x="383899" y="880232"/>
                    <a:pt x="486048" y="920185"/>
                    <a:pt x="577488" y="974967"/>
                  </a:cubicBezTo>
                  <a:cubicBezTo>
                    <a:pt x="450832" y="961457"/>
                    <a:pt x="323351" y="957173"/>
                    <a:pt x="196077" y="962198"/>
                  </a:cubicBezTo>
                  <a:lnTo>
                    <a:pt x="196077" y="962198"/>
                  </a:lnTo>
                  <a:lnTo>
                    <a:pt x="192781" y="962198"/>
                  </a:lnTo>
                  <a:lnTo>
                    <a:pt x="195253" y="962198"/>
                  </a:lnTo>
                  <a:cubicBezTo>
                    <a:pt x="129762" y="962198"/>
                    <a:pt x="64271" y="967964"/>
                    <a:pt x="16" y="972907"/>
                  </a:cubicBezTo>
                  <a:cubicBezTo>
                    <a:pt x="79099" y="967553"/>
                    <a:pt x="157771" y="966317"/>
                    <a:pt x="236442" y="967964"/>
                  </a:cubicBezTo>
                  <a:cubicBezTo>
                    <a:pt x="165473" y="1028636"/>
                    <a:pt x="91539" y="1085683"/>
                    <a:pt x="14844" y="1138900"/>
                  </a:cubicBezTo>
                  <a:cubicBezTo>
                    <a:pt x="97017" y="1093386"/>
                    <a:pt x="171857" y="1035762"/>
                    <a:pt x="236854" y="967964"/>
                  </a:cubicBezTo>
                  <a:cubicBezTo>
                    <a:pt x="374096" y="972207"/>
                    <a:pt x="510927" y="985964"/>
                    <a:pt x="646275" y="1009153"/>
                  </a:cubicBezTo>
                  <a:cubicBezTo>
                    <a:pt x="565050" y="1058086"/>
                    <a:pt x="481147" y="1102530"/>
                    <a:pt x="395020" y="1142195"/>
                  </a:cubicBezTo>
                  <a:cubicBezTo>
                    <a:pt x="488561" y="1116122"/>
                    <a:pt x="575759" y="1071102"/>
                    <a:pt x="651217" y="1009977"/>
                  </a:cubicBezTo>
                  <a:cubicBezTo>
                    <a:pt x="752542" y="1026865"/>
                    <a:pt x="852632" y="1048695"/>
                    <a:pt x="951898" y="1074645"/>
                  </a:cubicBezTo>
                  <a:lnTo>
                    <a:pt x="962607" y="1086589"/>
                  </a:lnTo>
                  <a:cubicBezTo>
                    <a:pt x="937070" y="1092109"/>
                    <a:pt x="912851" y="1102612"/>
                    <a:pt x="891350" y="1117481"/>
                  </a:cubicBezTo>
                  <a:cubicBezTo>
                    <a:pt x="759833" y="1173334"/>
                    <a:pt x="635442" y="1244550"/>
                    <a:pt x="520648" y="1329606"/>
                  </a:cubicBezTo>
                  <a:lnTo>
                    <a:pt x="520648" y="1329606"/>
                  </a:lnTo>
                  <a:cubicBezTo>
                    <a:pt x="451491" y="1339450"/>
                    <a:pt x="385382" y="1364493"/>
                    <a:pt x="327058" y="1402923"/>
                  </a:cubicBezTo>
                  <a:cubicBezTo>
                    <a:pt x="389172" y="1373925"/>
                    <a:pt x="453468" y="1349994"/>
                    <a:pt x="519412" y="1331253"/>
                  </a:cubicBezTo>
                  <a:cubicBezTo>
                    <a:pt x="457216" y="1375325"/>
                    <a:pt x="395844" y="1421869"/>
                    <a:pt x="336120" y="1467178"/>
                  </a:cubicBezTo>
                  <a:cubicBezTo>
                    <a:pt x="400375" y="1421045"/>
                    <a:pt x="624444" y="1270705"/>
                    <a:pt x="673047" y="1242284"/>
                  </a:cubicBezTo>
                  <a:cubicBezTo>
                    <a:pt x="654306" y="1292412"/>
                    <a:pt x="639437" y="1343939"/>
                    <a:pt x="628563" y="1396332"/>
                  </a:cubicBezTo>
                  <a:cubicBezTo>
                    <a:pt x="649611" y="1346823"/>
                    <a:pt x="664686" y="1294966"/>
                    <a:pt x="673459" y="1241873"/>
                  </a:cubicBezTo>
                  <a:cubicBezTo>
                    <a:pt x="737714" y="1203566"/>
                    <a:pt x="803617" y="1167732"/>
                    <a:pt x="871167" y="1135605"/>
                  </a:cubicBezTo>
                  <a:cubicBezTo>
                    <a:pt x="906714" y="1126667"/>
                    <a:pt x="940818" y="1112827"/>
                    <a:pt x="972492" y="1094415"/>
                  </a:cubicBezTo>
                  <a:cubicBezTo>
                    <a:pt x="1115831" y="1256701"/>
                    <a:pt x="1260817" y="1418162"/>
                    <a:pt x="1406627" y="1577153"/>
                  </a:cubicBezTo>
                  <a:cubicBezTo>
                    <a:pt x="1359466" y="1497781"/>
                    <a:pt x="1302460" y="1424711"/>
                    <a:pt x="1236928" y="1359674"/>
                  </a:cubicBezTo>
                  <a:cubicBezTo>
                    <a:pt x="1156733" y="1268234"/>
                    <a:pt x="1076825" y="1176382"/>
                    <a:pt x="997206" y="1084118"/>
                  </a:cubicBezTo>
                  <a:cubicBezTo>
                    <a:pt x="1001325" y="1074232"/>
                    <a:pt x="1005856" y="1064347"/>
                    <a:pt x="1010799" y="1054462"/>
                  </a:cubicBezTo>
                  <a:cubicBezTo>
                    <a:pt x="1027439" y="1028554"/>
                    <a:pt x="1041237" y="1000916"/>
                    <a:pt x="1051988" y="972083"/>
                  </a:cubicBezTo>
                  <a:cubicBezTo>
                    <a:pt x="1087823" y="911535"/>
                    <a:pt x="1125716" y="852635"/>
                    <a:pt x="1166905" y="795794"/>
                  </a:cubicBezTo>
                  <a:cubicBezTo>
                    <a:pt x="1223417" y="789492"/>
                    <a:pt x="1278817" y="775611"/>
                    <a:pt x="1331662" y="754604"/>
                  </a:cubicBezTo>
                  <a:cubicBezTo>
                    <a:pt x="1277704" y="767373"/>
                    <a:pt x="1223747" y="787144"/>
                    <a:pt x="1166905" y="795794"/>
                  </a:cubicBezTo>
                  <a:lnTo>
                    <a:pt x="1191619" y="762018"/>
                  </a:lnTo>
                  <a:cubicBezTo>
                    <a:pt x="1267407" y="656986"/>
                    <a:pt x="1353492" y="564722"/>
                    <a:pt x="1435460" y="465868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8" name="Freeform: Shape 20"/>
            <p:cNvSpPr/>
            <p:nvPr/>
          </p:nvSpPr>
          <p:spPr>
            <a:xfrm>
              <a:off x="8242200" y="4500720"/>
              <a:ext cx="286200" cy="368280"/>
            </a:xfrm>
            <a:custGeom>
              <a:avLst/>
              <a:gdLst>
                <a:gd name="textAreaLeft" fmla="*/ 0 w 286200"/>
                <a:gd name="textAreaRight" fmla="*/ 286560 w 286200"/>
                <a:gd name="textAreaTop" fmla="*/ 0 h 368280"/>
                <a:gd name="textAreaBottom" fmla="*/ 368640 h 368280"/>
              </a:gdLst>
              <a:ahLst/>
              <a:cxnLst/>
              <a:rect l="textAreaLeft" t="textAreaTop" r="textAreaRight" b="textAreaBottom"/>
              <a:pathLst>
                <a:path w="480136" h="617685">
                  <a:moveTo>
                    <a:pt x="457661" y="263547"/>
                  </a:moveTo>
                  <a:cubicBezTo>
                    <a:pt x="552808" y="53895"/>
                    <a:pt x="324208" y="-107155"/>
                    <a:pt x="180457" y="88081"/>
                  </a:cubicBezTo>
                  <a:cubicBezTo>
                    <a:pt x="90253" y="149865"/>
                    <a:pt x="-97158" y="541163"/>
                    <a:pt x="61833" y="617362"/>
                  </a:cubicBezTo>
                  <a:cubicBezTo>
                    <a:pt x="255422" y="627248"/>
                    <a:pt x="399584" y="420478"/>
                    <a:pt x="457661" y="263547"/>
                  </a:cubicBezTo>
                  <a:close/>
                </a:path>
              </a:pathLst>
            </a:custGeom>
            <a:solidFill>
              <a:srgbClr val="FFC28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9" name="Freeform: Shape 21"/>
            <p:cNvSpPr/>
            <p:nvPr/>
          </p:nvSpPr>
          <p:spPr>
            <a:xfrm>
              <a:off x="7995600" y="4783320"/>
              <a:ext cx="204840" cy="254880"/>
            </a:xfrm>
            <a:custGeom>
              <a:avLst/>
              <a:gdLst>
                <a:gd name="textAreaLeft" fmla="*/ 0 w 204840"/>
                <a:gd name="textAreaRight" fmla="*/ 205200 w 204840"/>
                <a:gd name="textAreaTop" fmla="*/ 0 h 254880"/>
                <a:gd name="textAreaBottom" fmla="*/ 255240 h 254880"/>
              </a:gdLst>
              <a:ahLst/>
              <a:cxnLst/>
              <a:rect l="textAreaLeft" t="textAreaTop" r="textAreaRight" b="textAreaBottom"/>
              <a:pathLst>
                <a:path w="344102" h="428035">
                  <a:moveTo>
                    <a:pt x="319167" y="243396"/>
                  </a:moveTo>
                  <a:cubicBezTo>
                    <a:pt x="386305" y="146602"/>
                    <a:pt x="309693" y="-42457"/>
                    <a:pt x="187774" y="8618"/>
                  </a:cubicBezTo>
                  <a:cubicBezTo>
                    <a:pt x="105395" y="43217"/>
                    <a:pt x="64206" y="156899"/>
                    <a:pt x="44847" y="173375"/>
                  </a:cubicBezTo>
                  <a:cubicBezTo>
                    <a:pt x="-120734" y="462523"/>
                    <a:pt x="218253" y="531720"/>
                    <a:pt x="319167" y="243396"/>
                  </a:cubicBezTo>
                  <a:close/>
                </a:path>
              </a:pathLst>
            </a:custGeom>
            <a:solidFill>
              <a:srgbClr val="FFC28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0" name="Freeform: Shape 22"/>
            <p:cNvSpPr/>
            <p:nvPr/>
          </p:nvSpPr>
          <p:spPr>
            <a:xfrm>
              <a:off x="8114760" y="5004720"/>
              <a:ext cx="204480" cy="293400"/>
            </a:xfrm>
            <a:custGeom>
              <a:avLst/>
              <a:gdLst>
                <a:gd name="textAreaLeft" fmla="*/ 0 w 204480"/>
                <a:gd name="textAreaRight" fmla="*/ 204840 w 204480"/>
                <a:gd name="textAreaTop" fmla="*/ 0 h 293400"/>
                <a:gd name="textAreaBottom" fmla="*/ 293760 h 293400"/>
              </a:gdLst>
              <a:ahLst/>
              <a:cxnLst/>
              <a:rect l="textAreaLeft" t="textAreaTop" r="textAreaRight" b="textAreaBottom"/>
              <a:pathLst>
                <a:path w="343301" h="492098">
                  <a:moveTo>
                    <a:pt x="341101" y="233211"/>
                  </a:moveTo>
                  <a:cubicBezTo>
                    <a:pt x="343573" y="187080"/>
                    <a:pt x="362932" y="50332"/>
                    <a:pt x="219593" y="3788"/>
                  </a:cubicBezTo>
                  <a:cubicBezTo>
                    <a:pt x="114973" y="-30399"/>
                    <a:pt x="59779" y="177606"/>
                    <a:pt x="33830" y="238978"/>
                  </a:cubicBezTo>
                  <a:cubicBezTo>
                    <a:pt x="-121453" y="666934"/>
                    <a:pt x="306503" y="473756"/>
                    <a:pt x="341101" y="233211"/>
                  </a:cubicBezTo>
                  <a:close/>
                </a:path>
              </a:pathLst>
            </a:custGeom>
            <a:solidFill>
              <a:srgbClr val="FFC28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1" name="Freeform: Shape 23"/>
            <p:cNvSpPr/>
            <p:nvPr/>
          </p:nvSpPr>
          <p:spPr>
            <a:xfrm>
              <a:off x="8375400" y="4866480"/>
              <a:ext cx="137880" cy="18288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82880"/>
                <a:gd name="textAreaBottom" fmla="*/ 183240 h 182880"/>
              </a:gdLst>
              <a:ahLst/>
              <a:cxnLst/>
              <a:rect l="textAreaLeft" t="textAreaTop" r="textAreaRight" b="textAreaBottom"/>
              <a:pathLst>
                <a:path w="231742" h="307340">
                  <a:moveTo>
                    <a:pt x="222452" y="33672"/>
                  </a:moveTo>
                  <a:cubicBezTo>
                    <a:pt x="155726" y="-73832"/>
                    <a:pt x="32159" y="104105"/>
                    <a:pt x="11152" y="178246"/>
                  </a:cubicBezTo>
                  <a:cubicBezTo>
                    <a:pt x="-24270" y="257329"/>
                    <a:pt x="28863" y="356183"/>
                    <a:pt x="113301" y="279983"/>
                  </a:cubicBezTo>
                  <a:cubicBezTo>
                    <a:pt x="172202" y="230968"/>
                    <a:pt x="260758" y="116050"/>
                    <a:pt x="222452" y="33672"/>
                  </a:cubicBezTo>
                  <a:close/>
                </a:path>
              </a:pathLst>
            </a:custGeom>
            <a:solidFill>
              <a:srgbClr val="FFC28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2" name="Freeform: Shape 45"/>
            <p:cNvSpPr/>
            <p:nvPr/>
          </p:nvSpPr>
          <p:spPr>
            <a:xfrm>
              <a:off x="7032600" y="4100760"/>
              <a:ext cx="1898280" cy="2530800"/>
            </a:xfrm>
            <a:custGeom>
              <a:avLst/>
              <a:gdLst>
                <a:gd name="textAreaLeft" fmla="*/ 0 w 1898280"/>
                <a:gd name="textAreaRight" fmla="*/ 1898640 w 1898280"/>
                <a:gd name="textAreaTop" fmla="*/ 0 h 2530800"/>
                <a:gd name="textAreaBottom" fmla="*/ 2531160 h 2530800"/>
              </a:gdLst>
              <a:ahLst/>
              <a:cxnLst/>
              <a:rect l="textAreaLeft" t="textAreaTop" r="textAreaRight" b="textAreaBottom"/>
              <a:pathLst>
                <a:path w="3181795" h="4242299">
                  <a:moveTo>
                    <a:pt x="3170694" y="47181"/>
                  </a:moveTo>
                  <a:cubicBezTo>
                    <a:pt x="2938388" y="-59499"/>
                    <a:pt x="2676424" y="30706"/>
                    <a:pt x="2470478" y="159628"/>
                  </a:cubicBezTo>
                  <a:cubicBezTo>
                    <a:pt x="2360091" y="229649"/>
                    <a:pt x="2258766" y="312851"/>
                    <a:pt x="2152909" y="389875"/>
                  </a:cubicBezTo>
                  <a:cubicBezTo>
                    <a:pt x="2071066" y="457195"/>
                    <a:pt x="1978473" y="510247"/>
                    <a:pt x="1879001" y="546806"/>
                  </a:cubicBezTo>
                  <a:cubicBezTo>
                    <a:pt x="1881473" y="536509"/>
                    <a:pt x="1883944" y="525800"/>
                    <a:pt x="1885592" y="515502"/>
                  </a:cubicBezTo>
                  <a:cubicBezTo>
                    <a:pt x="1905774" y="399349"/>
                    <a:pt x="1874882" y="271662"/>
                    <a:pt x="1762024" y="215645"/>
                  </a:cubicBezTo>
                  <a:cubicBezTo>
                    <a:pt x="1670707" y="170370"/>
                    <a:pt x="1559991" y="207679"/>
                    <a:pt x="1514724" y="298979"/>
                  </a:cubicBezTo>
                  <a:cubicBezTo>
                    <a:pt x="1513324" y="301784"/>
                    <a:pt x="1512006" y="304626"/>
                    <a:pt x="1510770" y="307497"/>
                  </a:cubicBezTo>
                  <a:cubicBezTo>
                    <a:pt x="1472176" y="399073"/>
                    <a:pt x="1505663" y="505135"/>
                    <a:pt x="1589853" y="557927"/>
                  </a:cubicBezTo>
                  <a:cubicBezTo>
                    <a:pt x="1649001" y="598046"/>
                    <a:pt x="1720011" y="616922"/>
                    <a:pt x="1791268" y="611473"/>
                  </a:cubicBezTo>
                  <a:cubicBezTo>
                    <a:pt x="1776852" y="656781"/>
                    <a:pt x="1759965" y="701266"/>
                    <a:pt x="1743901" y="745750"/>
                  </a:cubicBezTo>
                  <a:cubicBezTo>
                    <a:pt x="1721658" y="806710"/>
                    <a:pt x="1698181" y="869318"/>
                    <a:pt x="1671820" y="926982"/>
                  </a:cubicBezTo>
                  <a:cubicBezTo>
                    <a:pt x="1621445" y="1045871"/>
                    <a:pt x="1551877" y="1155665"/>
                    <a:pt x="1465874" y="1251965"/>
                  </a:cubicBezTo>
                  <a:cubicBezTo>
                    <a:pt x="1380200" y="1345464"/>
                    <a:pt x="1281346" y="1426607"/>
                    <a:pt x="1202675" y="1526697"/>
                  </a:cubicBezTo>
                  <a:cubicBezTo>
                    <a:pt x="1081579" y="1680333"/>
                    <a:pt x="1010322" y="1864037"/>
                    <a:pt x="955540" y="2049388"/>
                  </a:cubicBezTo>
                  <a:cubicBezTo>
                    <a:pt x="900758" y="2234739"/>
                    <a:pt x="857509" y="2432859"/>
                    <a:pt x="790783" y="2619858"/>
                  </a:cubicBezTo>
                  <a:cubicBezTo>
                    <a:pt x="728999" y="2796148"/>
                    <a:pt x="641678" y="2967907"/>
                    <a:pt x="497928" y="3091475"/>
                  </a:cubicBezTo>
                  <a:cubicBezTo>
                    <a:pt x="405664" y="3170969"/>
                    <a:pt x="291982" y="3220396"/>
                    <a:pt x="199306" y="3297421"/>
                  </a:cubicBezTo>
                  <a:cubicBezTo>
                    <a:pt x="113880" y="3370243"/>
                    <a:pt x="51849" y="3466667"/>
                    <a:pt x="20957" y="3574624"/>
                  </a:cubicBezTo>
                  <a:cubicBezTo>
                    <a:pt x="-39673" y="3789096"/>
                    <a:pt x="33973" y="4018972"/>
                    <a:pt x="207956" y="4158274"/>
                  </a:cubicBezTo>
                  <a:cubicBezTo>
                    <a:pt x="249969" y="4192544"/>
                    <a:pt x="296884" y="4220305"/>
                    <a:pt x="347175" y="4240653"/>
                  </a:cubicBezTo>
                  <a:cubicBezTo>
                    <a:pt x="367770" y="4249303"/>
                    <a:pt x="410606" y="4222118"/>
                    <a:pt x="380127" y="4208114"/>
                  </a:cubicBezTo>
                  <a:cubicBezTo>
                    <a:pt x="165984" y="4108930"/>
                    <a:pt x="41428" y="3881812"/>
                    <a:pt x="72855" y="3647940"/>
                  </a:cubicBezTo>
                  <a:cubicBezTo>
                    <a:pt x="89578" y="3530551"/>
                    <a:pt x="145307" y="3422182"/>
                    <a:pt x="231022" y="3340257"/>
                  </a:cubicBezTo>
                  <a:cubicBezTo>
                    <a:pt x="323697" y="3252524"/>
                    <a:pt x="444794" y="3202685"/>
                    <a:pt x="542824" y="3121131"/>
                  </a:cubicBezTo>
                  <a:cubicBezTo>
                    <a:pt x="854626" y="2862874"/>
                    <a:pt x="913527" y="2426269"/>
                    <a:pt x="1020207" y="2060921"/>
                  </a:cubicBezTo>
                  <a:cubicBezTo>
                    <a:pt x="1077048" y="1869391"/>
                    <a:pt x="1150365" y="1676214"/>
                    <a:pt x="1280934" y="1521342"/>
                  </a:cubicBezTo>
                  <a:cubicBezTo>
                    <a:pt x="1367020" y="1419193"/>
                    <a:pt x="1472464" y="1335167"/>
                    <a:pt x="1558137" y="1233018"/>
                  </a:cubicBezTo>
                  <a:cubicBezTo>
                    <a:pt x="1639939" y="1131586"/>
                    <a:pt x="1706048" y="1018423"/>
                    <a:pt x="1754198" y="897326"/>
                  </a:cubicBezTo>
                  <a:cubicBezTo>
                    <a:pt x="1779735" y="836366"/>
                    <a:pt x="1802801" y="773759"/>
                    <a:pt x="1825455" y="711563"/>
                  </a:cubicBezTo>
                  <a:cubicBezTo>
                    <a:pt x="1838636" y="674904"/>
                    <a:pt x="1852228" y="637834"/>
                    <a:pt x="1863349" y="600352"/>
                  </a:cubicBezTo>
                  <a:cubicBezTo>
                    <a:pt x="2009159" y="564105"/>
                    <a:pt x="2151674" y="457426"/>
                    <a:pt x="2260413" y="375459"/>
                  </a:cubicBezTo>
                  <a:cubicBezTo>
                    <a:pt x="2466360" y="221823"/>
                    <a:pt x="2682603" y="45946"/>
                    <a:pt x="2952392" y="45946"/>
                  </a:cubicBezTo>
                  <a:cubicBezTo>
                    <a:pt x="3014463" y="45946"/>
                    <a:pt x="3075918" y="58265"/>
                    <a:pt x="3133213" y="82192"/>
                  </a:cubicBezTo>
                  <a:cubicBezTo>
                    <a:pt x="3157514" y="90842"/>
                    <a:pt x="3202821" y="62009"/>
                    <a:pt x="3170694" y="47181"/>
                  </a:cubicBezTo>
                  <a:close/>
                  <a:moveTo>
                    <a:pt x="1572142" y="417884"/>
                  </a:moveTo>
                  <a:cubicBezTo>
                    <a:pt x="1552783" y="340860"/>
                    <a:pt x="1599739" y="214821"/>
                    <a:pt x="1698593" y="249008"/>
                  </a:cubicBezTo>
                  <a:cubicBezTo>
                    <a:pt x="1825867" y="293493"/>
                    <a:pt x="1833693" y="448364"/>
                    <a:pt x="1806508" y="557927"/>
                  </a:cubicBezTo>
                  <a:lnTo>
                    <a:pt x="1806508" y="557927"/>
                  </a:lnTo>
                  <a:cubicBezTo>
                    <a:pt x="1710949" y="566989"/>
                    <a:pt x="1596855" y="522093"/>
                    <a:pt x="1572142" y="419120"/>
                  </a:cubicBezTo>
                  <a:close/>
                </a:path>
              </a:pathLst>
            </a:custGeom>
            <a:solidFill>
              <a:srgbClr val="C8CEBC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33" name="Group 97"/>
          <p:cNvGrpSpPr/>
          <p:nvPr/>
        </p:nvGrpSpPr>
        <p:grpSpPr>
          <a:xfrm>
            <a:off x="2042640" y="2419200"/>
            <a:ext cx="5058360" cy="1857600"/>
            <a:chOff x="2042640" y="2419200"/>
            <a:chExt cx="5058360" cy="1857600"/>
          </a:xfrm>
        </p:grpSpPr>
        <p:sp>
          <p:nvSpPr>
            <p:cNvPr id="134" name="Freeform: Shape 87"/>
            <p:cNvSpPr/>
            <p:nvPr/>
          </p:nvSpPr>
          <p:spPr>
            <a:xfrm>
              <a:off x="4287240" y="2419200"/>
              <a:ext cx="568800" cy="491760"/>
            </a:xfrm>
            <a:custGeom>
              <a:avLst/>
              <a:gdLst>
                <a:gd name="textAreaLeft" fmla="*/ 0 w 568800"/>
                <a:gd name="textAreaRight" fmla="*/ 569160 w 568800"/>
                <a:gd name="textAreaTop" fmla="*/ 0 h 491760"/>
                <a:gd name="textAreaBottom" fmla="*/ 492120 h 491760"/>
              </a:gdLst>
              <a:ahLst/>
              <a:cxnLst/>
              <a:rect l="textAreaLeft" t="textAreaTop" r="textAreaRight" b="textAreaBottom"/>
              <a:pathLst>
                <a:path w="759096" h="656391">
                  <a:moveTo>
                    <a:pt x="733916" y="242211"/>
                  </a:moveTo>
                  <a:cubicBezTo>
                    <a:pt x="661423" y="245222"/>
                    <a:pt x="591772" y="271505"/>
                    <a:pt x="535384" y="317175"/>
                  </a:cubicBezTo>
                  <a:cubicBezTo>
                    <a:pt x="531677" y="147888"/>
                    <a:pt x="457536" y="34206"/>
                    <a:pt x="385867" y="19"/>
                  </a:cubicBezTo>
                  <a:cubicBezTo>
                    <a:pt x="284954" y="22673"/>
                    <a:pt x="227701" y="200198"/>
                    <a:pt x="217815" y="329532"/>
                  </a:cubicBezTo>
                  <a:cubicBezTo>
                    <a:pt x="109899" y="284224"/>
                    <a:pt x="30816" y="269396"/>
                    <a:pt x="11869" y="285460"/>
                  </a:cubicBezTo>
                  <a:cubicBezTo>
                    <a:pt x="-7078" y="301523"/>
                    <a:pt x="1572" y="344360"/>
                    <a:pt x="4867" y="363719"/>
                  </a:cubicBezTo>
                  <a:cubicBezTo>
                    <a:pt x="22990" y="467516"/>
                    <a:pt x="69534" y="563899"/>
                    <a:pt x="169624" y="614973"/>
                  </a:cubicBezTo>
                  <a:cubicBezTo>
                    <a:pt x="231737" y="644246"/>
                    <a:pt x="299946" y="658362"/>
                    <a:pt x="368568" y="656162"/>
                  </a:cubicBezTo>
                  <a:cubicBezTo>
                    <a:pt x="416388" y="657620"/>
                    <a:pt x="464168" y="652632"/>
                    <a:pt x="510670" y="641334"/>
                  </a:cubicBezTo>
                  <a:cubicBezTo>
                    <a:pt x="653926" y="602913"/>
                    <a:pt x="754634" y="474526"/>
                    <a:pt x="757806" y="326237"/>
                  </a:cubicBezTo>
                  <a:cubicBezTo>
                    <a:pt x="760688" y="308114"/>
                    <a:pt x="761101" y="246330"/>
                    <a:pt x="733916" y="242211"/>
                  </a:cubicBezTo>
                  <a:close/>
                  <a:moveTo>
                    <a:pt x="385867" y="22673"/>
                  </a:moveTo>
                  <a:cubicBezTo>
                    <a:pt x="445962" y="85424"/>
                    <a:pt x="483362" y="166468"/>
                    <a:pt x="492135" y="252920"/>
                  </a:cubicBezTo>
                  <a:cubicBezTo>
                    <a:pt x="502309" y="321117"/>
                    <a:pt x="503545" y="390348"/>
                    <a:pt x="495842" y="458866"/>
                  </a:cubicBezTo>
                  <a:cubicBezTo>
                    <a:pt x="489664" y="518590"/>
                    <a:pt x="465774" y="597674"/>
                    <a:pt x="407286" y="633096"/>
                  </a:cubicBezTo>
                  <a:cubicBezTo>
                    <a:pt x="348797" y="668519"/>
                    <a:pt x="299782" y="540421"/>
                    <a:pt x="289072" y="502939"/>
                  </a:cubicBezTo>
                  <a:cubicBezTo>
                    <a:pt x="262670" y="406581"/>
                    <a:pt x="259869" y="305288"/>
                    <a:pt x="280835" y="207612"/>
                  </a:cubicBezTo>
                  <a:cubicBezTo>
                    <a:pt x="298505" y="137339"/>
                    <a:pt x="335287" y="73327"/>
                    <a:pt x="387103" y="22673"/>
                  </a:cubicBezTo>
                  <a:close/>
                  <a:moveTo>
                    <a:pt x="26697" y="305642"/>
                  </a:moveTo>
                  <a:cubicBezTo>
                    <a:pt x="95689" y="312171"/>
                    <a:pt x="162704" y="332185"/>
                    <a:pt x="223994" y="364543"/>
                  </a:cubicBezTo>
                  <a:cubicBezTo>
                    <a:pt x="221522" y="483992"/>
                    <a:pt x="263123" y="592731"/>
                    <a:pt x="342206" y="644217"/>
                  </a:cubicBezTo>
                  <a:cubicBezTo>
                    <a:pt x="181157" y="607559"/>
                    <a:pt x="33700" y="463809"/>
                    <a:pt x="27933" y="305642"/>
                  </a:cubicBezTo>
                  <a:close/>
                  <a:moveTo>
                    <a:pt x="428704" y="644217"/>
                  </a:moveTo>
                  <a:cubicBezTo>
                    <a:pt x="438178" y="640922"/>
                    <a:pt x="448887" y="626918"/>
                    <a:pt x="455477" y="619916"/>
                  </a:cubicBezTo>
                  <a:cubicBezTo>
                    <a:pt x="464086" y="610784"/>
                    <a:pt x="471829" y="600854"/>
                    <a:pt x="478543" y="590260"/>
                  </a:cubicBezTo>
                  <a:cubicBezTo>
                    <a:pt x="516890" y="532558"/>
                    <a:pt x="536043" y="464241"/>
                    <a:pt x="533325" y="395023"/>
                  </a:cubicBezTo>
                  <a:cubicBezTo>
                    <a:pt x="533325" y="386373"/>
                    <a:pt x="537855" y="361248"/>
                    <a:pt x="537443" y="353834"/>
                  </a:cubicBezTo>
                  <a:cubicBezTo>
                    <a:pt x="593460" y="310733"/>
                    <a:pt x="658292" y="280500"/>
                    <a:pt x="727325" y="265277"/>
                  </a:cubicBezTo>
                  <a:cubicBezTo>
                    <a:pt x="731198" y="378914"/>
                    <a:pt x="680329" y="487513"/>
                    <a:pt x="590578" y="557308"/>
                  </a:cubicBezTo>
                  <a:cubicBezTo>
                    <a:pt x="542756" y="595779"/>
                    <a:pt x="488305" y="625225"/>
                    <a:pt x="429939" y="644217"/>
                  </a:cubicBezTo>
                  <a:close/>
                </a:path>
              </a:pathLst>
            </a:custGeom>
            <a:solidFill>
              <a:srgbClr val="68382B"/>
            </a:solidFill>
            <a:ln w="41189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35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135" name="Group 96"/>
            <p:cNvGrpSpPr/>
            <p:nvPr/>
          </p:nvGrpSpPr>
          <p:grpSpPr>
            <a:xfrm>
              <a:off x="2042640" y="3014280"/>
              <a:ext cx="5058360" cy="1262520"/>
              <a:chOff x="2042640" y="3014280"/>
              <a:chExt cx="5058360" cy="1262520"/>
            </a:xfrm>
          </p:grpSpPr>
          <p:sp>
            <p:nvSpPr>
              <p:cNvPr id="136" name="TextBox 93"/>
              <p:cNvSpPr/>
              <p:nvPr/>
            </p:nvSpPr>
            <p:spPr>
              <a:xfrm>
                <a:off x="2042640" y="3014280"/>
                <a:ext cx="5058360" cy="91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5400" b="1" strike="noStrike" spc="-1">
                    <a:solidFill>
                      <a:schemeClr val="dk1"/>
                    </a:solidFill>
                    <a:latin typeface="Montserrat"/>
                  </a:rPr>
                  <a:t>Thank You </a:t>
                </a:r>
                <a:endParaRPr lang="en-US" sz="5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TextBox 95"/>
              <p:cNvSpPr/>
              <p:nvPr/>
            </p:nvSpPr>
            <p:spPr>
              <a:xfrm>
                <a:off x="2763720" y="4000320"/>
                <a:ext cx="3616560" cy="276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1200" b="0" strike="noStrike" spc="-1">
                  <a:solidFill>
                    <a:schemeClr val="dk1">
                      <a:lumMod val="85000"/>
                      <a:lumOff val="15000"/>
                    </a:schemeClr>
                  </a:solidFill>
                  <a:latin typeface="Montserra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34400" y="1410840"/>
            <a:ext cx="777168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9900"/>
                </a:solidFill>
                <a:latin typeface="Calibri"/>
              </a:rPr>
              <a:t>🔐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Understanding ECC &amp; ECDSA</a:t>
            </a:r>
          </a:p>
        </p:txBody>
      </p:sp>
      <p:sp>
        <p:nvSpPr>
          <p:cNvPr id="66" name="TextBox 71"/>
          <p:cNvSpPr/>
          <p:nvPr/>
        </p:nvSpPr>
        <p:spPr>
          <a:xfrm>
            <a:off x="1858320" y="2935440"/>
            <a:ext cx="6145200" cy="64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A Secure Cryptographic System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79240" y="644400"/>
            <a:ext cx="7794000" cy="144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What Are ECC and ECDSA?</a:t>
            </a:r>
          </a:p>
        </p:txBody>
      </p:sp>
      <p:sp>
        <p:nvSpPr>
          <p:cNvPr id="68" name="TextBox 73"/>
          <p:cNvSpPr/>
          <p:nvPr/>
        </p:nvSpPr>
        <p:spPr>
          <a:xfrm>
            <a:off x="1180800" y="2198160"/>
            <a:ext cx="7013160" cy="366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 </a:t>
            </a:r>
            <a:r>
              <a:rPr lang="en-US" sz="2000" b="1" strike="noStrike" spc="-1">
                <a:solidFill>
                  <a:srgbClr val="FF6600"/>
                </a:solidFill>
                <a:latin typeface="Calibri"/>
              </a:rPr>
              <a:t>Elliptic Curve Cryptography (ECC):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- A form of public key cryptography based on elliptic curves.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- Secure and uses smaller keys than RSA.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alibri"/>
              </a:rPr>
              <a:t> ECDSA (Elliptic Curve Digital Signature Algorithm):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- Used to sign messages securely.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- Common in cryptocurrencies like Bitcoin &amp; Ethereum.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5400" y="887040"/>
            <a:ext cx="777168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6600"/>
                </a:solidFill>
                <a:latin typeface="Calibri"/>
              </a:rPr>
              <a:t>ECC vs RSA - Key Size Comparison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TextBox 75"/>
          <p:cNvSpPr/>
          <p:nvPr/>
        </p:nvSpPr>
        <p:spPr>
          <a:xfrm>
            <a:off x="725400" y="2020320"/>
            <a:ext cx="7489800" cy="280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🔹 ECC provides the same security as RSA but with smaller key sizes.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🔹 256-bit ECC key = 3072-bit RSA key.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🔹 This makes ECC more efficient and faster for encryption.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304840" cy="1278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FF9900"/>
                </a:solidFill>
                <a:latin typeface="Calibri"/>
              </a:rPr>
              <a:t>ECC Key Generation - Code &amp; Output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2" name="Picture 1"/>
          <p:cNvPicPr/>
          <p:nvPr/>
        </p:nvPicPr>
        <p:blipFill>
          <a:blip r:embed="rId2"/>
          <a:stretch/>
        </p:blipFill>
        <p:spPr>
          <a:xfrm>
            <a:off x="327600" y="1460880"/>
            <a:ext cx="8563680" cy="4096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8000"/>
                </a:solidFill>
                <a:latin typeface="Calibri"/>
              </a:rPr>
              <a:t>Explanation: ECC Key Generation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484640"/>
            <a:ext cx="8228880" cy="375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ECC uses a special mathematical curve to generate a key pair.</a:t>
            </a:r>
          </a:p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The private key is a randomly generated number.</a:t>
            </a:r>
          </a:p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The public key is derived using the private key and elliptic curve multiplication.</a:t>
            </a:r>
          </a:p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This key pair is essential for encryption, decryption, and digital signatures.</a:t>
            </a:r>
          </a:p>
          <a:p>
            <a:pPr indent="0" defTabSz="457200">
              <a:lnSpc>
                <a:spcPct val="100000"/>
              </a:lnSpc>
              <a:spcBef>
                <a:spcPts val="575"/>
              </a:spcBef>
              <a:buNone/>
            </a:pPr>
            <a:r>
              <a:rPr sz="2800"/>
              <a:t/>
            </a:r>
            <a:br>
              <a:rPr sz="2800"/>
            </a:br>
            <a:r>
              <a:rPr sz="2800"/>
              <a:t/>
            </a:r>
            <a:br>
              <a:rPr sz="2800"/>
            </a:br>
            <a:r>
              <a:rPr sz="2800"/>
              <a:t/>
            </a:r>
            <a:br>
              <a:rPr sz="2800"/>
            </a:b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9900"/>
                </a:solidFill>
                <a:latin typeface="Calibri"/>
              </a:rPr>
              <a:t>ECC Encryption - Code &amp; Output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6" name="Picture 1"/>
          <p:cNvPicPr/>
          <p:nvPr/>
        </p:nvPicPr>
        <p:blipFill>
          <a:blip r:embed="rId2"/>
          <a:stretch/>
        </p:blipFill>
        <p:spPr>
          <a:xfrm>
            <a:off x="557640" y="1537920"/>
            <a:ext cx="7835760" cy="447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8000"/>
                </a:solidFill>
                <a:latin typeface="Calibri"/>
              </a:rPr>
              <a:t>Explanation: ECC Encryption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781200" y="1642320"/>
            <a:ext cx="7904880" cy="423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The sender generates a one-time temporary key for security.</a:t>
            </a:r>
          </a:p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A shared secret is computed using the recipient’s public key.</a:t>
            </a:r>
          </a:p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The message is encrypted using XOR operation and the shared secret.</a:t>
            </a:r>
          </a:p>
          <a:p>
            <a:pPr marL="457200" indent="-457200" defTabSz="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80" b="0" strike="noStrike" spc="-1">
                <a:solidFill>
                  <a:schemeClr val="dk1"/>
                </a:solidFill>
                <a:latin typeface="Calibri"/>
              </a:rPr>
              <a:t>The ephemeral public key is sent along with the encrypted message.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9900"/>
                </a:solidFill>
                <a:latin typeface="Calibri"/>
              </a:rPr>
              <a:t>ECC Decryption - Code &amp; Output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0" name="Picture 1"/>
          <p:cNvPicPr/>
          <p:nvPr/>
        </p:nvPicPr>
        <p:blipFill>
          <a:blip r:embed="rId2"/>
          <a:stretch/>
        </p:blipFill>
        <p:spPr>
          <a:xfrm>
            <a:off x="279720" y="1530360"/>
            <a:ext cx="8406360" cy="350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477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Arial</vt:lpstr>
      <vt:lpstr>Calibri</vt:lpstr>
      <vt:lpstr>Montserrat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ECC &amp; ECDSA: Encryption, Decryption, and Signing</vt:lpstr>
      <vt:lpstr>🔐 Understanding ECC &amp; ECDSA</vt:lpstr>
      <vt:lpstr> What Are ECC and ECDSA?</vt:lpstr>
      <vt:lpstr>ECC vs RSA - Key Size Comparison</vt:lpstr>
      <vt:lpstr>ECC Key Generation - Code &amp; Output</vt:lpstr>
      <vt:lpstr>Explanation: ECC Key Generation</vt:lpstr>
      <vt:lpstr>ECC Encryption - Code &amp; Output</vt:lpstr>
      <vt:lpstr>Explanation: ECC Encryption</vt:lpstr>
      <vt:lpstr>ECC Decryption - Code &amp; Output</vt:lpstr>
      <vt:lpstr>Explanation: ECC Decryption</vt:lpstr>
      <vt:lpstr>ECDSA Signing - Code &amp; Output</vt:lpstr>
      <vt:lpstr>Explanation: ECDSA Signing</vt:lpstr>
      <vt:lpstr>ECDSA Verification - Code &amp; Output</vt:lpstr>
      <vt:lpstr>Explanation: ECDSA Verification</vt:lpstr>
      <vt:lpstr>Visualizing the S-Shaped Elliptic Curve ( Code )</vt:lpstr>
      <vt:lpstr>Visualizing the S-Shaped Elliptic Curve</vt:lpstr>
      <vt:lpstr>Reference: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ECC &amp; ECDSA: Encryption, Decryption, and Signing</dc:title>
  <dc:subject/>
  <dc:creator>S</dc:creator>
  <dc:description>generated using python-pptx</dc:description>
  <cp:lastModifiedBy>S</cp:lastModifiedBy>
  <cp:revision>15</cp:revision>
  <dcterms:created xsi:type="dcterms:W3CDTF">2013-01-27T09:14:16Z</dcterms:created>
  <dcterms:modified xsi:type="dcterms:W3CDTF">2025-04-04T19:56:49Z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15</vt:i4>
  </property>
</Properties>
</file>