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3" r:id="rId18"/>
    <p:sldId id="274" r:id="rId19"/>
    <p:sldId id="275" r:id="rId20"/>
    <p:sldId id="276" r:id="rId21"/>
    <p:sldId id="277" r:id="rId22"/>
    <p:sldId id="278" r:id="rId23"/>
  </p:sldIdLst>
  <p:sldSz cx="9144000" cy="6858000" type="screen4x3"/>
  <p:notesSz cx="6858000" cy="9144000"/>
  <p:embeddedFontLst>
    <p:embeddedFont>
      <p:font typeface="Century Gothic" panose="020B0502020202020204" pitchFamily="34" charset="0"/>
      <p:regular r:id="rId25"/>
      <p:bold r:id="rId26"/>
      <p:italic r:id="rId27"/>
      <p:boldItalic r:id="rId28"/>
    </p:embeddedFont>
    <p:embeddedFont>
      <p:font typeface="Libre Baskerville" panose="02000000000000000000" pitchFamily="2" charset="0"/>
      <p:bold r:id="rId29"/>
    </p:embeddedFont>
    <p:embeddedFont>
      <p:font typeface="Palatino Linotype" panose="02040502050505030304" pitchFamily="18" charset="0"/>
      <p:regular r:id="rId30"/>
      <p:bold r:id="rId31"/>
      <p:italic r:id="rId32"/>
      <p:boldItalic r:id="rId33"/>
    </p:embeddedFont>
    <p:embeddedFont>
      <p:font typeface="Times" panose="02020603050405020304" pitchFamily="18"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1380" y="52"/>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10.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7" name="Google Shape;97;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latin typeface="Times New Roman"/>
                <a:ea typeface="Times New Roman"/>
                <a:cs typeface="Times New Roman"/>
                <a:sym typeface="Times New Roman"/>
              </a:rPr>
              <a:t>Lecture slides prepared for “Computer Security: Principles and Practice”, 4/e, GE, by William Stallings and Lawrie Brown, Chapter 4 “Access Control”.</a:t>
            </a:r>
            <a:endParaRPr>
              <a:latin typeface="Times New Roman"/>
              <a:ea typeface="Times New Roman"/>
              <a:cs typeface="Times New Roman"/>
              <a:sym typeface="Times New Roman"/>
            </a:endParaRPr>
          </a:p>
          <a:p>
            <a:pPr marL="0" lvl="0" indent="0" algn="l" rtl="0">
              <a:spcBef>
                <a:spcPts val="360"/>
              </a:spcBef>
              <a:spcAft>
                <a:spcPts val="0"/>
              </a:spcAft>
              <a:buNone/>
            </a:pPr>
            <a:endParaRPr>
              <a:latin typeface="Times New Roman"/>
              <a:ea typeface="Times New Roman"/>
              <a:cs typeface="Times New Roman"/>
              <a:sym typeface="Times New Roman"/>
            </a:endParaRPr>
          </a:p>
          <a:p>
            <a:pPr marL="0" lvl="0" indent="0" algn="l" rtl="0">
              <a:spcBef>
                <a:spcPts val="360"/>
              </a:spcBef>
              <a:spcAft>
                <a:spcPts val="0"/>
              </a:spcAft>
              <a:buNone/>
            </a:pPr>
            <a:endParaRPr>
              <a:latin typeface="Times New Roman"/>
              <a:ea typeface="Times New Roman"/>
              <a:cs typeface="Times New Roman"/>
              <a:sym typeface="Times New Roman"/>
            </a:endParaRPr>
          </a:p>
          <a:p>
            <a:pPr marL="0" lvl="0" indent="0" algn="l" rtl="0">
              <a:spcBef>
                <a:spcPts val="360"/>
              </a:spcBef>
              <a:spcAft>
                <a:spcPts val="0"/>
              </a:spcAft>
              <a:buNone/>
            </a:pPr>
            <a:endParaRPr/>
          </a:p>
        </p:txBody>
      </p:sp>
      <p:sp>
        <p:nvSpPr>
          <p:cNvPr id="98" name="Google Shape;98;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
        <p:nvSpPr>
          <p:cNvPr id="185" name="Google Shape;185;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6" name="Google Shape;186;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Figure 4.2a, based on a figure in [SAND94], is a simple example of an access</a:t>
            </a:r>
            <a:endParaRPr/>
          </a:p>
          <a:p>
            <a:pPr marL="0" lvl="0" indent="0" algn="l" rtl="0">
              <a:spcBef>
                <a:spcPts val="360"/>
              </a:spcBef>
              <a:spcAft>
                <a:spcPts val="0"/>
              </a:spcAft>
              <a:buNone/>
            </a:pPr>
            <a:r>
              <a:rPr lang="en-US"/>
              <a:t>matrix. Thus, user A owns files 1 and 3 and has read and write access rights to those</a:t>
            </a:r>
            <a:endParaRPr/>
          </a:p>
          <a:p>
            <a:pPr marL="0" lvl="0" indent="0" algn="l" rtl="0">
              <a:spcBef>
                <a:spcPts val="360"/>
              </a:spcBef>
              <a:spcAft>
                <a:spcPts val="0"/>
              </a:spcAft>
              <a:buNone/>
            </a:pPr>
            <a:r>
              <a:rPr lang="en-US"/>
              <a:t>files. User B has read access rights to file 1, and so on.</a:t>
            </a:r>
            <a:endParaRPr/>
          </a:p>
          <a:p>
            <a:pPr marL="0" lvl="0" indent="0" algn="l" rtl="0">
              <a:spcBef>
                <a:spcPts val="36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
        <p:nvSpPr>
          <p:cNvPr id="192" name="Google Shape;192;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3" name="Google Shape;193;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0"/>
              <a:t>In practice, an access matrix is usually sparse and is implemented by decomposition in one of two ways. The matrix may be decomposed by columns, yielding </a:t>
            </a:r>
            <a:r>
              <a:rPr lang="en-US" b="1"/>
              <a:t>access control lists </a:t>
            </a:r>
            <a:r>
              <a:rPr lang="en-US" b="0"/>
              <a:t>(ACLs); see Figure 4.2b. For each object, an ACL lists users and their permitted access rights. The ACL may contain a default, or public, entry. This allows users that are not explicitly listed as having special rights to have a default set of rights. The default set of rights should always follow the rule of least privilege or read-only access, whichever is applicable. Elements of the list may include individual users as well as groups of users.</a:t>
            </a:r>
            <a:endParaRPr/>
          </a:p>
          <a:p>
            <a:pPr marL="0" lvl="0" indent="0" algn="l" rtl="0">
              <a:spcBef>
                <a:spcPts val="360"/>
              </a:spcBef>
              <a:spcAft>
                <a:spcPts val="0"/>
              </a:spcAft>
              <a:buNone/>
            </a:pPr>
            <a:endParaRPr b="0"/>
          </a:p>
          <a:p>
            <a:pPr marL="0" lvl="0" indent="0" algn="l" rtl="0">
              <a:spcBef>
                <a:spcPts val="360"/>
              </a:spcBef>
              <a:spcAft>
                <a:spcPts val="0"/>
              </a:spcAft>
              <a:buNone/>
            </a:pPr>
            <a:r>
              <a:rPr lang="en-US" b="0"/>
              <a:t>When it is desired to determine which subjects have which access rights to a particular resource, ACLs are convenient, because each ACL provides the information for a given resource. However, this data structure is not convenient for determining the access rights available to a specific user.</a:t>
            </a:r>
            <a:endParaRPr/>
          </a:p>
          <a:p>
            <a:pPr marL="0" lvl="0" indent="0" algn="l" rtl="0">
              <a:spcBef>
                <a:spcPts val="360"/>
              </a:spcBef>
              <a:spcAft>
                <a:spcPts val="0"/>
              </a:spcAft>
              <a:buNone/>
            </a:pPr>
            <a:endParaRPr b="0"/>
          </a:p>
          <a:p>
            <a:pPr marL="0" lvl="0" indent="0" algn="l" rtl="0">
              <a:spcBef>
                <a:spcPts val="360"/>
              </a:spcBef>
              <a:spcAft>
                <a:spcPts val="0"/>
              </a:spcAft>
              <a:buNone/>
            </a:pPr>
            <a:r>
              <a:rPr lang="en-US" sz="1200" b="0" i="0" u="none" strike="noStrike">
                <a:solidFill>
                  <a:schemeClr val="dk1"/>
                </a:solidFill>
                <a:latin typeface="Arial"/>
                <a:ea typeface="Arial"/>
                <a:cs typeface="Arial"/>
                <a:sym typeface="Arial"/>
              </a:rPr>
              <a:t>Decomposition by rows yields </a:t>
            </a:r>
            <a:r>
              <a:rPr lang="en-US" sz="1200" b="1" i="0" u="none" strike="noStrike">
                <a:solidFill>
                  <a:schemeClr val="dk1"/>
                </a:solidFill>
                <a:latin typeface="Arial"/>
                <a:ea typeface="Arial"/>
                <a:cs typeface="Arial"/>
                <a:sym typeface="Arial"/>
              </a:rPr>
              <a:t>capability tickets  </a:t>
            </a:r>
            <a:r>
              <a:rPr lang="en-US" sz="1200" b="0" i="0" u="none" strike="noStrike">
                <a:solidFill>
                  <a:schemeClr val="dk1"/>
                </a:solidFill>
                <a:latin typeface="Arial"/>
                <a:ea typeface="Arial"/>
                <a:cs typeface="Arial"/>
                <a:sym typeface="Arial"/>
              </a:rPr>
              <a:t>(Figure 4.2c). A capability</a:t>
            </a:r>
            <a:endParaRPr/>
          </a:p>
          <a:p>
            <a:pPr marL="0" lvl="0" indent="0" algn="l" rtl="0">
              <a:spcBef>
                <a:spcPts val="360"/>
              </a:spcBef>
              <a:spcAft>
                <a:spcPts val="0"/>
              </a:spcAft>
              <a:buNone/>
            </a:pPr>
            <a:r>
              <a:rPr lang="en-US" sz="1200" b="0" i="0" u="none" strike="noStrike">
                <a:solidFill>
                  <a:schemeClr val="dk1"/>
                </a:solidFill>
                <a:latin typeface="Arial"/>
                <a:ea typeface="Arial"/>
                <a:cs typeface="Arial"/>
                <a:sym typeface="Arial"/>
              </a:rPr>
              <a:t>ticket specifies authorized objects and operations for a particular user. Each user</a:t>
            </a:r>
            <a:endParaRPr/>
          </a:p>
          <a:p>
            <a:pPr marL="0" lvl="0" indent="0" algn="l" rtl="0">
              <a:spcBef>
                <a:spcPts val="360"/>
              </a:spcBef>
              <a:spcAft>
                <a:spcPts val="0"/>
              </a:spcAft>
              <a:buNone/>
            </a:pPr>
            <a:r>
              <a:rPr lang="en-US" sz="1200" b="0" i="0" u="none" strike="noStrike">
                <a:solidFill>
                  <a:schemeClr val="dk1"/>
                </a:solidFill>
                <a:latin typeface="Arial"/>
                <a:ea typeface="Arial"/>
                <a:cs typeface="Arial"/>
                <a:sym typeface="Arial"/>
              </a:rPr>
              <a:t>has a number of tickets and may be authorized to loan or give them to others.</a:t>
            </a:r>
            <a:endParaRPr/>
          </a:p>
          <a:p>
            <a:pPr marL="0" lvl="0" indent="0" algn="l" rtl="0">
              <a:spcBef>
                <a:spcPts val="360"/>
              </a:spcBef>
              <a:spcAft>
                <a:spcPts val="0"/>
              </a:spcAft>
              <a:buNone/>
            </a:pPr>
            <a:r>
              <a:rPr lang="en-US" sz="1200" b="0" i="0" u="none" strike="noStrike">
                <a:solidFill>
                  <a:schemeClr val="dk1"/>
                </a:solidFill>
                <a:latin typeface="Arial"/>
                <a:ea typeface="Arial"/>
                <a:cs typeface="Arial"/>
                <a:sym typeface="Arial"/>
              </a:rPr>
              <a:t>Because tickets may be dispersed around the system, they present a greater</a:t>
            </a:r>
            <a:endParaRPr/>
          </a:p>
          <a:p>
            <a:pPr marL="0" lvl="0" indent="0" algn="l" rtl="0">
              <a:spcBef>
                <a:spcPts val="360"/>
              </a:spcBef>
              <a:spcAft>
                <a:spcPts val="0"/>
              </a:spcAft>
              <a:buNone/>
            </a:pPr>
            <a:r>
              <a:rPr lang="en-US" sz="1200" b="0" i="0" u="none" strike="noStrike">
                <a:solidFill>
                  <a:schemeClr val="dk1"/>
                </a:solidFill>
                <a:latin typeface="Arial"/>
                <a:ea typeface="Arial"/>
                <a:cs typeface="Arial"/>
                <a:sym typeface="Arial"/>
              </a:rPr>
              <a:t>security problem than access control lists. The integrity of the ticket must be</a:t>
            </a:r>
            <a:endParaRPr/>
          </a:p>
          <a:p>
            <a:pPr marL="0" lvl="0" indent="0" algn="l" rtl="0">
              <a:spcBef>
                <a:spcPts val="360"/>
              </a:spcBef>
              <a:spcAft>
                <a:spcPts val="0"/>
              </a:spcAft>
              <a:buNone/>
            </a:pPr>
            <a:r>
              <a:rPr lang="en-US" sz="1200" b="0" i="0" u="none" strike="noStrike">
                <a:solidFill>
                  <a:schemeClr val="dk1"/>
                </a:solidFill>
                <a:latin typeface="Arial"/>
                <a:ea typeface="Arial"/>
                <a:cs typeface="Arial"/>
                <a:sym typeface="Arial"/>
              </a:rPr>
              <a:t>protected, and guaranteed (usually by the operating system). In particular, the</a:t>
            </a:r>
            <a:endParaRPr/>
          </a:p>
          <a:p>
            <a:pPr marL="0" lvl="0" indent="0" algn="l" rtl="0">
              <a:spcBef>
                <a:spcPts val="360"/>
              </a:spcBef>
              <a:spcAft>
                <a:spcPts val="0"/>
              </a:spcAft>
              <a:buNone/>
            </a:pPr>
            <a:r>
              <a:rPr lang="en-US" sz="1200" b="0" i="0" u="none" strike="noStrike">
                <a:solidFill>
                  <a:schemeClr val="dk1"/>
                </a:solidFill>
                <a:latin typeface="Arial"/>
                <a:ea typeface="Arial"/>
                <a:cs typeface="Arial"/>
                <a:sym typeface="Arial"/>
              </a:rPr>
              <a:t>ticket must be unforgeable. One way to accomplish this is to have the operating</a:t>
            </a:r>
            <a:endParaRPr/>
          </a:p>
          <a:p>
            <a:pPr marL="0" lvl="0" indent="0" algn="l" rtl="0">
              <a:spcBef>
                <a:spcPts val="360"/>
              </a:spcBef>
              <a:spcAft>
                <a:spcPts val="0"/>
              </a:spcAft>
              <a:buNone/>
            </a:pPr>
            <a:r>
              <a:rPr lang="en-US" sz="1200" b="0" i="0" u="none" strike="noStrike">
                <a:solidFill>
                  <a:schemeClr val="dk1"/>
                </a:solidFill>
                <a:latin typeface="Arial"/>
                <a:ea typeface="Arial"/>
                <a:cs typeface="Arial"/>
                <a:sym typeface="Arial"/>
              </a:rPr>
              <a:t>system hold all tickets on behalf of users. These tickets would have to be held in</a:t>
            </a:r>
            <a:endParaRPr/>
          </a:p>
          <a:p>
            <a:pPr marL="0" lvl="0" indent="0" algn="l" rtl="0">
              <a:spcBef>
                <a:spcPts val="360"/>
              </a:spcBef>
              <a:spcAft>
                <a:spcPts val="0"/>
              </a:spcAft>
              <a:buNone/>
            </a:pPr>
            <a:r>
              <a:rPr lang="en-US" sz="1200" b="0" i="0" u="none" strike="noStrike">
                <a:solidFill>
                  <a:schemeClr val="dk1"/>
                </a:solidFill>
                <a:latin typeface="Arial"/>
                <a:ea typeface="Arial"/>
                <a:cs typeface="Arial"/>
                <a:sym typeface="Arial"/>
              </a:rPr>
              <a:t>a region of memory inaccessible to users. Another alternative is to include an</a:t>
            </a:r>
            <a:endParaRPr/>
          </a:p>
          <a:p>
            <a:pPr marL="0" lvl="0" indent="0" algn="l" rtl="0">
              <a:spcBef>
                <a:spcPts val="360"/>
              </a:spcBef>
              <a:spcAft>
                <a:spcPts val="0"/>
              </a:spcAft>
              <a:buNone/>
            </a:pPr>
            <a:r>
              <a:rPr lang="en-US" sz="1200" b="0" i="0" u="none" strike="noStrike">
                <a:solidFill>
                  <a:schemeClr val="dk1"/>
                </a:solidFill>
                <a:latin typeface="Arial"/>
                <a:ea typeface="Arial"/>
                <a:cs typeface="Arial"/>
                <a:sym typeface="Arial"/>
              </a:rPr>
              <a:t>unforgeable token in the capability. This could be a large random password, or a</a:t>
            </a:r>
            <a:endParaRPr/>
          </a:p>
          <a:p>
            <a:pPr marL="0" lvl="0" indent="0" algn="l" rtl="0">
              <a:spcBef>
                <a:spcPts val="360"/>
              </a:spcBef>
              <a:spcAft>
                <a:spcPts val="0"/>
              </a:spcAft>
              <a:buNone/>
            </a:pPr>
            <a:r>
              <a:rPr lang="en-US" sz="1200" b="0" i="0" u="none" strike="noStrike">
                <a:solidFill>
                  <a:schemeClr val="dk1"/>
                </a:solidFill>
                <a:latin typeface="Arial"/>
                <a:ea typeface="Arial"/>
                <a:cs typeface="Arial"/>
                <a:sym typeface="Arial"/>
              </a:rPr>
              <a:t>cryptographic message authentication code. This value is verified by the relevant</a:t>
            </a:r>
            <a:endParaRPr/>
          </a:p>
          <a:p>
            <a:pPr marL="0" lvl="0" indent="0" algn="l" rtl="0">
              <a:spcBef>
                <a:spcPts val="360"/>
              </a:spcBef>
              <a:spcAft>
                <a:spcPts val="0"/>
              </a:spcAft>
              <a:buNone/>
            </a:pPr>
            <a:r>
              <a:rPr lang="en-US" sz="1200" b="0" i="0" u="none" strike="noStrike">
                <a:solidFill>
                  <a:schemeClr val="dk1"/>
                </a:solidFill>
                <a:latin typeface="Arial"/>
                <a:ea typeface="Arial"/>
                <a:cs typeface="Arial"/>
                <a:sym typeface="Arial"/>
              </a:rPr>
              <a:t>resource whenever access is requested. This form of capability ticket is appropriate</a:t>
            </a:r>
            <a:endParaRPr/>
          </a:p>
          <a:p>
            <a:pPr marL="0" lvl="0" indent="0" algn="l" rtl="0">
              <a:spcBef>
                <a:spcPts val="360"/>
              </a:spcBef>
              <a:spcAft>
                <a:spcPts val="0"/>
              </a:spcAft>
              <a:buNone/>
            </a:pPr>
            <a:r>
              <a:rPr lang="en-US" sz="1200" b="0" i="0" u="none" strike="noStrike">
                <a:solidFill>
                  <a:schemeClr val="dk1"/>
                </a:solidFill>
                <a:latin typeface="Arial"/>
                <a:ea typeface="Arial"/>
                <a:cs typeface="Arial"/>
                <a:sym typeface="Arial"/>
              </a:rPr>
              <a:t>for use in a distributed environment, when the security of its contents cannot</a:t>
            </a:r>
            <a:endParaRPr/>
          </a:p>
          <a:p>
            <a:pPr marL="0" lvl="0" indent="0" algn="l" rtl="0">
              <a:spcBef>
                <a:spcPts val="360"/>
              </a:spcBef>
              <a:spcAft>
                <a:spcPts val="0"/>
              </a:spcAft>
              <a:buNone/>
            </a:pPr>
            <a:r>
              <a:rPr lang="en-US" sz="1200" b="0" i="0" u="none" strike="noStrike">
                <a:solidFill>
                  <a:schemeClr val="dk1"/>
                </a:solidFill>
                <a:latin typeface="Arial"/>
                <a:ea typeface="Arial"/>
                <a:cs typeface="Arial"/>
                <a:sym typeface="Arial"/>
              </a:rPr>
              <a:t>be guaranteed.</a:t>
            </a:r>
            <a:endParaRPr/>
          </a:p>
          <a:p>
            <a:pPr marL="0" lvl="0" indent="0" algn="l" rtl="0">
              <a:spcBef>
                <a:spcPts val="360"/>
              </a:spcBef>
              <a:spcAft>
                <a:spcPts val="0"/>
              </a:spcAft>
              <a:buNone/>
            </a:pPr>
            <a:endParaRPr sz="1200" b="0" i="0" u="none" strike="noStrike">
              <a:solidFill>
                <a:schemeClr val="dk1"/>
              </a:solidFill>
              <a:latin typeface="Arial"/>
              <a:ea typeface="Arial"/>
              <a:cs typeface="Arial"/>
              <a:sym typeface="Arial"/>
            </a:endParaRPr>
          </a:p>
          <a:p>
            <a:pPr marL="0" lvl="0" indent="0" algn="l" rtl="0">
              <a:spcBef>
                <a:spcPts val="360"/>
              </a:spcBef>
              <a:spcAft>
                <a:spcPts val="0"/>
              </a:spcAft>
              <a:buNone/>
            </a:pPr>
            <a:r>
              <a:rPr lang="en-US" sz="1200" b="0" i="0" u="none" strike="noStrike">
                <a:solidFill>
                  <a:schemeClr val="dk1"/>
                </a:solidFill>
                <a:latin typeface="Arial"/>
                <a:ea typeface="Arial"/>
                <a:cs typeface="Arial"/>
                <a:sym typeface="Arial"/>
              </a:rPr>
              <a:t> The convenient and inconvenient aspects of capability tickets are the opposite</a:t>
            </a:r>
            <a:endParaRPr/>
          </a:p>
          <a:p>
            <a:pPr marL="0" lvl="0" indent="0" algn="l" rtl="0">
              <a:spcBef>
                <a:spcPts val="360"/>
              </a:spcBef>
              <a:spcAft>
                <a:spcPts val="0"/>
              </a:spcAft>
              <a:buNone/>
            </a:pPr>
            <a:r>
              <a:rPr lang="en-US" sz="1200" b="0" i="0" u="none" strike="noStrike">
                <a:solidFill>
                  <a:schemeClr val="dk1"/>
                </a:solidFill>
                <a:latin typeface="Arial"/>
                <a:ea typeface="Arial"/>
                <a:cs typeface="Arial"/>
                <a:sym typeface="Arial"/>
              </a:rPr>
              <a:t>of those for ACLs. It is easy to determine the set of access rights that a given user</a:t>
            </a:r>
            <a:endParaRPr/>
          </a:p>
          <a:p>
            <a:pPr marL="0" lvl="0" indent="0" algn="l" rtl="0">
              <a:spcBef>
                <a:spcPts val="360"/>
              </a:spcBef>
              <a:spcAft>
                <a:spcPts val="0"/>
              </a:spcAft>
              <a:buNone/>
            </a:pPr>
            <a:r>
              <a:rPr lang="en-US" sz="1200" b="0" i="0" u="none" strike="noStrike">
                <a:solidFill>
                  <a:schemeClr val="dk1"/>
                </a:solidFill>
                <a:latin typeface="Arial"/>
                <a:ea typeface="Arial"/>
                <a:cs typeface="Arial"/>
                <a:sym typeface="Arial"/>
              </a:rPr>
              <a:t>has, but more difficult to determine the list of users with specific access rights for a</a:t>
            </a:r>
            <a:endParaRPr/>
          </a:p>
          <a:p>
            <a:pPr marL="0" lvl="0" indent="0" algn="l" rtl="0">
              <a:spcBef>
                <a:spcPts val="360"/>
              </a:spcBef>
              <a:spcAft>
                <a:spcPts val="0"/>
              </a:spcAft>
              <a:buNone/>
            </a:pPr>
            <a:r>
              <a:rPr lang="en-US" sz="1200" b="0" i="0" u="none" strike="noStrike">
                <a:solidFill>
                  <a:schemeClr val="dk1"/>
                </a:solidFill>
                <a:latin typeface="Arial"/>
                <a:ea typeface="Arial"/>
                <a:cs typeface="Arial"/>
                <a:sym typeface="Arial"/>
              </a:rPr>
              <a:t>specific resource.</a:t>
            </a:r>
            <a:endParaRPr b="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
        <p:nvSpPr>
          <p:cNvPr id="198" name="Google Shape;198;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9" name="Google Shape;199;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[SAND94] proposes a data structure that is not sparse, like the access matrix,</a:t>
            </a:r>
            <a:endParaRPr/>
          </a:p>
          <a:p>
            <a:pPr marL="0" lvl="0" indent="0" algn="l" rtl="0">
              <a:spcBef>
                <a:spcPts val="360"/>
              </a:spcBef>
              <a:spcAft>
                <a:spcPts val="0"/>
              </a:spcAft>
              <a:buNone/>
            </a:pPr>
            <a:r>
              <a:rPr lang="en-US"/>
              <a:t>but is more convenient than either ACLs or capability lists (Table 4.2). An authorization table contains one row for one access right of one subject to one resource. Sorting or accessing the table by subject is equivalent to a capability list. Sorting or accessing the table by object is equivalent to an ACL. A relational database can easily implement an authorization table of this type.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
        <p:nvSpPr>
          <p:cNvPr id="206" name="Google Shape;206;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7" name="Google Shape;207;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For our discussion of UNIX file access control, we first introduce several basic</a:t>
            </a:r>
            <a:endParaRPr/>
          </a:p>
          <a:p>
            <a:pPr marL="0" lvl="0" indent="0" algn="l" rtl="0">
              <a:spcBef>
                <a:spcPts val="360"/>
              </a:spcBef>
              <a:spcAft>
                <a:spcPts val="0"/>
              </a:spcAft>
              <a:buNone/>
            </a:pPr>
            <a:r>
              <a:rPr lang="en-US"/>
              <a:t>concepts concerning UNIX files and directories.</a:t>
            </a:r>
            <a:endParaRPr/>
          </a:p>
          <a:p>
            <a:pPr marL="0" lvl="0" indent="0" algn="l" rtl="0">
              <a:spcBef>
                <a:spcPts val="360"/>
              </a:spcBef>
              <a:spcAft>
                <a:spcPts val="0"/>
              </a:spcAft>
              <a:buNone/>
            </a:pPr>
            <a:endParaRPr/>
          </a:p>
          <a:p>
            <a:pPr marL="0" lvl="0" indent="0" algn="l" rtl="0">
              <a:spcBef>
                <a:spcPts val="360"/>
              </a:spcBef>
              <a:spcAft>
                <a:spcPts val="0"/>
              </a:spcAft>
              <a:buNone/>
            </a:pPr>
            <a:r>
              <a:rPr lang="en-US"/>
              <a:t>All types of UNIX files are administered by the operating system by means of</a:t>
            </a:r>
            <a:endParaRPr/>
          </a:p>
          <a:p>
            <a:pPr marL="0" lvl="0" indent="0" algn="l" rtl="0">
              <a:spcBef>
                <a:spcPts val="360"/>
              </a:spcBef>
              <a:spcAft>
                <a:spcPts val="0"/>
              </a:spcAft>
              <a:buNone/>
            </a:pPr>
            <a:r>
              <a:rPr lang="en-US"/>
              <a:t>inodes. An inode (index node) is a control structure that contains the key information</a:t>
            </a:r>
            <a:endParaRPr/>
          </a:p>
          <a:p>
            <a:pPr marL="0" lvl="0" indent="0" algn="l" rtl="0">
              <a:spcBef>
                <a:spcPts val="360"/>
              </a:spcBef>
              <a:spcAft>
                <a:spcPts val="0"/>
              </a:spcAft>
              <a:buNone/>
            </a:pPr>
            <a:r>
              <a:rPr lang="en-US"/>
              <a:t>needed by the operating system for a particular file. Several file names may be</a:t>
            </a:r>
            <a:endParaRPr/>
          </a:p>
          <a:p>
            <a:pPr marL="0" lvl="0" indent="0" algn="l" rtl="0">
              <a:spcBef>
                <a:spcPts val="360"/>
              </a:spcBef>
              <a:spcAft>
                <a:spcPts val="0"/>
              </a:spcAft>
              <a:buNone/>
            </a:pPr>
            <a:r>
              <a:rPr lang="en-US"/>
              <a:t>associated with a single inode, but an active inode is associated with exactly one file,</a:t>
            </a:r>
            <a:endParaRPr/>
          </a:p>
          <a:p>
            <a:pPr marL="0" lvl="0" indent="0" algn="l" rtl="0">
              <a:spcBef>
                <a:spcPts val="360"/>
              </a:spcBef>
              <a:spcAft>
                <a:spcPts val="0"/>
              </a:spcAft>
              <a:buNone/>
            </a:pPr>
            <a:r>
              <a:rPr lang="en-US"/>
              <a:t>and each file is controlled by exactly one inode. The attributes of the file as well as</a:t>
            </a:r>
            <a:endParaRPr/>
          </a:p>
          <a:p>
            <a:pPr marL="0" lvl="0" indent="0" algn="l" rtl="0">
              <a:spcBef>
                <a:spcPts val="360"/>
              </a:spcBef>
              <a:spcAft>
                <a:spcPts val="0"/>
              </a:spcAft>
              <a:buNone/>
            </a:pPr>
            <a:r>
              <a:rPr lang="en-US"/>
              <a:t>its permissions and other control information are stored in the inode. On the disk,</a:t>
            </a:r>
            <a:endParaRPr/>
          </a:p>
          <a:p>
            <a:pPr marL="0" lvl="0" indent="0" algn="l" rtl="0">
              <a:spcBef>
                <a:spcPts val="360"/>
              </a:spcBef>
              <a:spcAft>
                <a:spcPts val="0"/>
              </a:spcAft>
              <a:buNone/>
            </a:pPr>
            <a:r>
              <a:rPr lang="en-US"/>
              <a:t>there is an inode table, or inode list, that contains the inodes of all the files in the file</a:t>
            </a:r>
            <a:endParaRPr/>
          </a:p>
          <a:p>
            <a:pPr marL="0" lvl="0" indent="0" algn="l" rtl="0">
              <a:spcBef>
                <a:spcPts val="360"/>
              </a:spcBef>
              <a:spcAft>
                <a:spcPts val="0"/>
              </a:spcAft>
              <a:buNone/>
            </a:pPr>
            <a:r>
              <a:rPr lang="en-US"/>
              <a:t>system. When a file is opened, its inode is brought into main memory and stored in</a:t>
            </a:r>
            <a:endParaRPr/>
          </a:p>
          <a:p>
            <a:pPr marL="0" lvl="0" indent="0" algn="l" rtl="0">
              <a:spcBef>
                <a:spcPts val="360"/>
              </a:spcBef>
              <a:spcAft>
                <a:spcPts val="0"/>
              </a:spcAft>
              <a:buNone/>
            </a:pPr>
            <a:r>
              <a:rPr lang="en-US"/>
              <a:t>a memory-resident inode table.</a:t>
            </a:r>
            <a:endParaRPr/>
          </a:p>
          <a:p>
            <a:pPr marL="0" lvl="0" indent="0" algn="l" rtl="0">
              <a:spcBef>
                <a:spcPts val="360"/>
              </a:spcBef>
              <a:spcAft>
                <a:spcPts val="0"/>
              </a:spcAft>
              <a:buNone/>
            </a:pPr>
            <a:endParaRPr/>
          </a:p>
          <a:p>
            <a:pPr marL="0" lvl="0" indent="0" algn="l" rtl="0">
              <a:spcBef>
                <a:spcPts val="360"/>
              </a:spcBef>
              <a:spcAft>
                <a:spcPts val="0"/>
              </a:spcAft>
              <a:buNone/>
            </a:pPr>
            <a:r>
              <a:rPr lang="en-US"/>
              <a:t>Directories are structured in a hierarchical tree. Each directory can contain</a:t>
            </a:r>
            <a:endParaRPr/>
          </a:p>
          <a:p>
            <a:pPr marL="0" lvl="0" indent="0" algn="l" rtl="0">
              <a:spcBef>
                <a:spcPts val="360"/>
              </a:spcBef>
              <a:spcAft>
                <a:spcPts val="0"/>
              </a:spcAft>
              <a:buNone/>
            </a:pPr>
            <a:r>
              <a:rPr lang="en-US"/>
              <a:t>files and/or other directories. A directory that is inside another directory is referred</a:t>
            </a:r>
            <a:endParaRPr/>
          </a:p>
          <a:p>
            <a:pPr marL="0" lvl="0" indent="0" algn="l" rtl="0">
              <a:spcBef>
                <a:spcPts val="360"/>
              </a:spcBef>
              <a:spcAft>
                <a:spcPts val="0"/>
              </a:spcAft>
              <a:buNone/>
            </a:pPr>
            <a:r>
              <a:rPr lang="en-US"/>
              <a:t>to as a subdirectory. A directory is simply a file that contains a list of file names plus</a:t>
            </a:r>
            <a:endParaRPr/>
          </a:p>
          <a:p>
            <a:pPr marL="0" lvl="0" indent="0" algn="l" rtl="0">
              <a:spcBef>
                <a:spcPts val="360"/>
              </a:spcBef>
              <a:spcAft>
                <a:spcPts val="0"/>
              </a:spcAft>
              <a:buNone/>
            </a:pPr>
            <a:r>
              <a:rPr lang="en-US"/>
              <a:t>pointers to associated inodes. Thus, associated with each directory is its own inode.</a:t>
            </a:r>
            <a:endParaRPr>
              <a:latin typeface="Times New Roman"/>
              <a:ea typeface="Times New Roman"/>
              <a:cs typeface="Times New Roman"/>
              <a:sym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
        <p:nvSpPr>
          <p:cNvPr id="222" name="Google Shape;222;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3" name="Google Shape;223;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Most UNIX systems depend on, or at least are based on, the file access control</a:t>
            </a:r>
            <a:endParaRPr/>
          </a:p>
          <a:p>
            <a:pPr marL="0" lvl="0" indent="0" algn="l" rtl="0">
              <a:spcBef>
                <a:spcPts val="360"/>
              </a:spcBef>
              <a:spcAft>
                <a:spcPts val="0"/>
              </a:spcAft>
              <a:buNone/>
            </a:pPr>
            <a:r>
              <a:rPr lang="en-US"/>
              <a:t>scheme introduced with the early versions of UNIX. Each UNIX user is assigned</a:t>
            </a:r>
            <a:endParaRPr/>
          </a:p>
          <a:p>
            <a:pPr marL="0" lvl="0" indent="0" algn="l" rtl="0">
              <a:spcBef>
                <a:spcPts val="360"/>
              </a:spcBef>
              <a:spcAft>
                <a:spcPts val="0"/>
              </a:spcAft>
              <a:buNone/>
            </a:pPr>
            <a:r>
              <a:rPr lang="en-US"/>
              <a:t>a unique user identification number (user ID). A user is also a member of a primary</a:t>
            </a:r>
            <a:endParaRPr/>
          </a:p>
          <a:p>
            <a:pPr marL="0" lvl="0" indent="0" algn="l" rtl="0">
              <a:spcBef>
                <a:spcPts val="360"/>
              </a:spcBef>
              <a:spcAft>
                <a:spcPts val="0"/>
              </a:spcAft>
              <a:buNone/>
            </a:pPr>
            <a:r>
              <a:rPr lang="en-US"/>
              <a:t>group, and possibly a number of other groups, each identified by a group ID.</a:t>
            </a:r>
            <a:endParaRPr/>
          </a:p>
          <a:p>
            <a:pPr marL="0" lvl="0" indent="0" algn="l" rtl="0">
              <a:spcBef>
                <a:spcPts val="360"/>
              </a:spcBef>
              <a:spcAft>
                <a:spcPts val="0"/>
              </a:spcAft>
              <a:buNone/>
            </a:pPr>
            <a:r>
              <a:rPr lang="en-US"/>
              <a:t>When a file is created, it is designated as owned by a particular user and marked</a:t>
            </a:r>
            <a:endParaRPr/>
          </a:p>
          <a:p>
            <a:pPr marL="0" lvl="0" indent="0" algn="l" rtl="0">
              <a:spcBef>
                <a:spcPts val="360"/>
              </a:spcBef>
              <a:spcAft>
                <a:spcPts val="0"/>
              </a:spcAft>
              <a:buNone/>
            </a:pPr>
            <a:r>
              <a:rPr lang="en-US"/>
              <a:t>with that user’s ID. It also belongs to a specific group, which initially is either its</a:t>
            </a:r>
            <a:endParaRPr/>
          </a:p>
          <a:p>
            <a:pPr marL="0" lvl="0" indent="0" algn="l" rtl="0">
              <a:spcBef>
                <a:spcPts val="360"/>
              </a:spcBef>
              <a:spcAft>
                <a:spcPts val="0"/>
              </a:spcAft>
              <a:buNone/>
            </a:pPr>
            <a:r>
              <a:rPr lang="en-US"/>
              <a:t>creator’s primary group, or the group of its parent directory if that directory has</a:t>
            </a:r>
            <a:endParaRPr/>
          </a:p>
          <a:p>
            <a:pPr marL="0" lvl="0" indent="0" algn="l" rtl="0">
              <a:spcBef>
                <a:spcPts val="360"/>
              </a:spcBef>
              <a:spcAft>
                <a:spcPts val="0"/>
              </a:spcAft>
              <a:buNone/>
            </a:pPr>
            <a:r>
              <a:rPr lang="en-US"/>
              <a:t>SetGID permission set. Associated with each file is a set of 12 protection bits. The</a:t>
            </a:r>
            <a:endParaRPr/>
          </a:p>
          <a:p>
            <a:pPr marL="0" lvl="0" indent="0" algn="l" rtl="0">
              <a:spcBef>
                <a:spcPts val="360"/>
              </a:spcBef>
              <a:spcAft>
                <a:spcPts val="0"/>
              </a:spcAft>
              <a:buNone/>
            </a:pPr>
            <a:r>
              <a:rPr lang="en-US"/>
              <a:t>owner ID, group ID, and protection bits are part of the file’s inode.</a:t>
            </a:r>
            <a:endParaRPr/>
          </a:p>
          <a:p>
            <a:pPr marL="0" lvl="0" indent="0" algn="l" rtl="0">
              <a:spcBef>
                <a:spcPts val="360"/>
              </a:spcBef>
              <a:spcAft>
                <a:spcPts val="0"/>
              </a:spcAft>
              <a:buNone/>
            </a:pPr>
            <a:endParaRPr/>
          </a:p>
          <a:p>
            <a:pPr marL="0" lvl="0" indent="0" algn="l" rtl="0">
              <a:spcBef>
                <a:spcPts val="360"/>
              </a:spcBef>
              <a:spcAft>
                <a:spcPts val="0"/>
              </a:spcAft>
              <a:buNone/>
            </a:pPr>
            <a:r>
              <a:rPr lang="en-US"/>
              <a:t>Nine of the protection bits specify read, write, and execute permission for the</a:t>
            </a:r>
            <a:endParaRPr/>
          </a:p>
          <a:p>
            <a:pPr marL="0" lvl="0" indent="0" algn="l" rtl="0">
              <a:spcBef>
                <a:spcPts val="360"/>
              </a:spcBef>
              <a:spcAft>
                <a:spcPts val="0"/>
              </a:spcAft>
              <a:buNone/>
            </a:pPr>
            <a:r>
              <a:rPr lang="en-US"/>
              <a:t>owner of the file, other members of the group to which this file belongs, and all other</a:t>
            </a:r>
            <a:endParaRPr/>
          </a:p>
          <a:p>
            <a:pPr marL="0" lvl="0" indent="0" algn="l" rtl="0">
              <a:spcBef>
                <a:spcPts val="360"/>
              </a:spcBef>
              <a:spcAft>
                <a:spcPts val="0"/>
              </a:spcAft>
              <a:buNone/>
            </a:pPr>
            <a:r>
              <a:rPr lang="en-US"/>
              <a:t>users. These form a hierarchy of owner, group, and all others, with the highest relevant</a:t>
            </a:r>
            <a:endParaRPr/>
          </a:p>
          <a:p>
            <a:pPr marL="0" lvl="0" indent="0" algn="l" rtl="0">
              <a:spcBef>
                <a:spcPts val="360"/>
              </a:spcBef>
              <a:spcAft>
                <a:spcPts val="0"/>
              </a:spcAft>
              <a:buNone/>
            </a:pPr>
            <a:r>
              <a:rPr lang="en-US"/>
              <a:t>set of permissions being used. Figure 4.5a shows an example in which the file owner has</a:t>
            </a:r>
            <a:endParaRPr/>
          </a:p>
          <a:p>
            <a:pPr marL="0" lvl="0" indent="0" algn="l" rtl="0">
              <a:spcBef>
                <a:spcPts val="360"/>
              </a:spcBef>
              <a:spcAft>
                <a:spcPts val="0"/>
              </a:spcAft>
              <a:buNone/>
            </a:pPr>
            <a:r>
              <a:rPr lang="en-US"/>
              <a:t>read and write access; all other members of the file’s group have read access, and users</a:t>
            </a:r>
            <a:endParaRPr/>
          </a:p>
          <a:p>
            <a:pPr marL="0" lvl="0" indent="0" algn="l" rtl="0">
              <a:spcBef>
                <a:spcPts val="360"/>
              </a:spcBef>
              <a:spcAft>
                <a:spcPts val="0"/>
              </a:spcAft>
              <a:buNone/>
            </a:pPr>
            <a:r>
              <a:rPr lang="en-US"/>
              <a:t>outside the group have no access rights to the file. When applied to a directory, the read</a:t>
            </a:r>
            <a:endParaRPr/>
          </a:p>
          <a:p>
            <a:pPr marL="0" lvl="0" indent="0" algn="l" rtl="0">
              <a:spcBef>
                <a:spcPts val="360"/>
              </a:spcBef>
              <a:spcAft>
                <a:spcPts val="0"/>
              </a:spcAft>
              <a:buNone/>
            </a:pPr>
            <a:r>
              <a:rPr lang="en-US"/>
              <a:t>and write bits grant the right to list and to create/rename/delete files in the directory.</a:t>
            </a:r>
            <a:endParaRPr/>
          </a:p>
          <a:p>
            <a:pPr marL="0" lvl="0" indent="0" algn="l" rtl="0">
              <a:spcBef>
                <a:spcPts val="360"/>
              </a:spcBef>
              <a:spcAft>
                <a:spcPts val="0"/>
              </a:spcAft>
              <a:buNone/>
            </a:pPr>
            <a:r>
              <a:rPr lang="en-US"/>
              <a:t>The execute bit grants to right to descend into the directory or search it for a filename.</a:t>
            </a:r>
            <a:endParaRPr>
              <a:latin typeface="Times New Roman"/>
              <a:ea typeface="Times New Roman"/>
              <a:cs typeface="Times New Roman"/>
              <a:sym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
        <p:nvSpPr>
          <p:cNvPr id="238" name="Google Shape;238;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9" name="Google Shape;239;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Many modern UNIX and UNIX-based operating systems support access control</a:t>
            </a:r>
            <a:endParaRPr/>
          </a:p>
          <a:p>
            <a:pPr marL="0" lvl="0" indent="0" algn="l" rtl="0">
              <a:spcBef>
                <a:spcPts val="360"/>
              </a:spcBef>
              <a:spcAft>
                <a:spcPts val="0"/>
              </a:spcAft>
              <a:buNone/>
            </a:pPr>
            <a:r>
              <a:rPr lang="en-US"/>
              <a:t>lists, including FreeBSD, OpenBSD, Linux, and Solaris. In this section, we describe</a:t>
            </a:r>
            <a:endParaRPr/>
          </a:p>
          <a:p>
            <a:pPr marL="0" lvl="0" indent="0" algn="l" rtl="0">
              <a:spcBef>
                <a:spcPts val="360"/>
              </a:spcBef>
              <a:spcAft>
                <a:spcPts val="0"/>
              </a:spcAft>
              <a:buNone/>
            </a:pPr>
            <a:r>
              <a:rPr lang="en-US"/>
              <a:t>FreeBSD, but other implementations have essentially the same features and interface.</a:t>
            </a:r>
            <a:endParaRPr/>
          </a:p>
          <a:p>
            <a:pPr marL="0" lvl="0" indent="0" algn="l" rtl="0">
              <a:spcBef>
                <a:spcPts val="360"/>
              </a:spcBef>
              <a:spcAft>
                <a:spcPts val="0"/>
              </a:spcAft>
              <a:buNone/>
            </a:pPr>
            <a:r>
              <a:rPr lang="en-US"/>
              <a:t>The feature is referred to as extended access control list, while the traditional</a:t>
            </a:r>
            <a:endParaRPr/>
          </a:p>
          <a:p>
            <a:pPr marL="0" lvl="0" indent="0" algn="l" rtl="0">
              <a:spcBef>
                <a:spcPts val="360"/>
              </a:spcBef>
              <a:spcAft>
                <a:spcPts val="0"/>
              </a:spcAft>
              <a:buNone/>
            </a:pPr>
            <a:r>
              <a:rPr lang="en-US"/>
              <a:t>UNIX approach is referred to as minimal access control list.</a:t>
            </a:r>
            <a:endParaRPr/>
          </a:p>
          <a:p>
            <a:pPr marL="0" lvl="0" indent="0" algn="l" rtl="0">
              <a:spcBef>
                <a:spcPts val="360"/>
              </a:spcBef>
              <a:spcAft>
                <a:spcPts val="0"/>
              </a:spcAft>
              <a:buNone/>
            </a:pPr>
            <a:endParaRPr/>
          </a:p>
          <a:p>
            <a:pPr marL="0" lvl="0" indent="0" algn="l" rtl="0">
              <a:spcBef>
                <a:spcPts val="360"/>
              </a:spcBef>
              <a:spcAft>
                <a:spcPts val="0"/>
              </a:spcAft>
              <a:buNone/>
            </a:pPr>
            <a:r>
              <a:rPr lang="en-US"/>
              <a:t>FreeBSD allows the administrator to assign a list of UNIX user IDs and groups</a:t>
            </a:r>
            <a:endParaRPr/>
          </a:p>
          <a:p>
            <a:pPr marL="0" lvl="0" indent="0" algn="l" rtl="0">
              <a:spcBef>
                <a:spcPts val="360"/>
              </a:spcBef>
              <a:spcAft>
                <a:spcPts val="0"/>
              </a:spcAft>
              <a:buNone/>
            </a:pPr>
            <a:r>
              <a:rPr lang="en-US"/>
              <a:t>to a file by using the setfacl command. Any number of users and groups can be</a:t>
            </a:r>
            <a:endParaRPr/>
          </a:p>
          <a:p>
            <a:pPr marL="0" lvl="0" indent="0" algn="l" rtl="0">
              <a:spcBef>
                <a:spcPts val="360"/>
              </a:spcBef>
              <a:spcAft>
                <a:spcPts val="0"/>
              </a:spcAft>
              <a:buNone/>
            </a:pPr>
            <a:r>
              <a:rPr lang="en-US"/>
              <a:t>associated with a file, each with three protection bits (read, write, execute), offering a</a:t>
            </a:r>
            <a:endParaRPr/>
          </a:p>
          <a:p>
            <a:pPr marL="0" lvl="0" indent="0" algn="l" rtl="0">
              <a:spcBef>
                <a:spcPts val="360"/>
              </a:spcBef>
              <a:spcAft>
                <a:spcPts val="0"/>
              </a:spcAft>
              <a:buNone/>
            </a:pPr>
            <a:r>
              <a:rPr lang="en-US"/>
              <a:t>flexible mechanism for assigning access rights. A file need not have an ACL but may be</a:t>
            </a:r>
            <a:endParaRPr/>
          </a:p>
          <a:p>
            <a:pPr marL="0" lvl="0" indent="0" algn="l" rtl="0">
              <a:spcBef>
                <a:spcPts val="360"/>
              </a:spcBef>
              <a:spcAft>
                <a:spcPts val="0"/>
              </a:spcAft>
              <a:buNone/>
            </a:pPr>
            <a:r>
              <a:rPr lang="en-US"/>
              <a:t>protected solely by the traditional UNIX file access mechanism. Free BSD files include</a:t>
            </a:r>
            <a:endParaRPr/>
          </a:p>
          <a:p>
            <a:pPr marL="0" lvl="0" indent="0" algn="l" rtl="0">
              <a:spcBef>
                <a:spcPts val="360"/>
              </a:spcBef>
              <a:spcAft>
                <a:spcPts val="0"/>
              </a:spcAft>
              <a:buNone/>
            </a:pPr>
            <a:r>
              <a:rPr lang="en-US"/>
              <a:t>an additional protection bit that indicates whether the file has an extended ACL.</a:t>
            </a:r>
            <a:endParaRPr/>
          </a:p>
          <a:p>
            <a:pPr marL="0" lvl="0" indent="0" algn="l" rtl="0">
              <a:spcBef>
                <a:spcPts val="36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
        <p:nvSpPr>
          <p:cNvPr id="257" name="Google Shape;257;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58" name="Google Shape;258;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Traditional DAC systems define the access rights of individual users and groups</a:t>
            </a:r>
            <a:endParaRPr/>
          </a:p>
          <a:p>
            <a:pPr marL="0" lvl="0" indent="0" algn="l" rtl="0">
              <a:spcBef>
                <a:spcPts val="360"/>
              </a:spcBef>
              <a:spcAft>
                <a:spcPts val="0"/>
              </a:spcAft>
              <a:buNone/>
            </a:pPr>
            <a:r>
              <a:rPr lang="en-US"/>
              <a:t>of users. In contrast, RBAC is based on the roles that users assume in a system</a:t>
            </a:r>
            <a:endParaRPr/>
          </a:p>
          <a:p>
            <a:pPr marL="0" lvl="0" indent="0" algn="l" rtl="0">
              <a:spcBef>
                <a:spcPts val="360"/>
              </a:spcBef>
              <a:spcAft>
                <a:spcPts val="0"/>
              </a:spcAft>
              <a:buNone/>
            </a:pPr>
            <a:r>
              <a:rPr lang="en-US"/>
              <a:t>rather than the user’s identity. Typically, RBAC models define a role as a job function</a:t>
            </a:r>
            <a:endParaRPr/>
          </a:p>
          <a:p>
            <a:pPr marL="0" lvl="0" indent="0" algn="l" rtl="0">
              <a:spcBef>
                <a:spcPts val="360"/>
              </a:spcBef>
              <a:spcAft>
                <a:spcPts val="0"/>
              </a:spcAft>
              <a:buNone/>
            </a:pPr>
            <a:r>
              <a:rPr lang="en-US"/>
              <a:t>within an organization. RBAC systems assign access rights to roles instead of</a:t>
            </a:r>
            <a:endParaRPr/>
          </a:p>
          <a:p>
            <a:pPr marL="0" lvl="0" indent="0" algn="l" rtl="0">
              <a:spcBef>
                <a:spcPts val="360"/>
              </a:spcBef>
              <a:spcAft>
                <a:spcPts val="0"/>
              </a:spcAft>
              <a:buNone/>
            </a:pPr>
            <a:r>
              <a:rPr lang="en-US"/>
              <a:t>individual users. In turn, users are assigned to different roles, either statically or</a:t>
            </a:r>
            <a:endParaRPr/>
          </a:p>
          <a:p>
            <a:pPr marL="0" lvl="0" indent="0" algn="l" rtl="0">
              <a:spcBef>
                <a:spcPts val="360"/>
              </a:spcBef>
              <a:spcAft>
                <a:spcPts val="0"/>
              </a:spcAft>
              <a:buNone/>
            </a:pPr>
            <a:r>
              <a:rPr lang="en-US"/>
              <a:t>dynamically, according to their responsibilities.</a:t>
            </a:r>
            <a:endParaRPr/>
          </a:p>
          <a:p>
            <a:pPr marL="0" lvl="0" indent="0" algn="l" rtl="0">
              <a:spcBef>
                <a:spcPts val="360"/>
              </a:spcBef>
              <a:spcAft>
                <a:spcPts val="0"/>
              </a:spcAft>
              <a:buNone/>
            </a:pPr>
            <a:endParaRPr/>
          </a:p>
          <a:p>
            <a:pPr marL="0" lvl="0" indent="0" algn="l" rtl="0">
              <a:spcBef>
                <a:spcPts val="360"/>
              </a:spcBef>
              <a:spcAft>
                <a:spcPts val="0"/>
              </a:spcAft>
              <a:buNone/>
            </a:pPr>
            <a:r>
              <a:rPr lang="en-US"/>
              <a:t>RBAC now enjoys widespread commercial use and remains an area of active</a:t>
            </a:r>
            <a:endParaRPr/>
          </a:p>
          <a:p>
            <a:pPr marL="0" lvl="0" indent="0" algn="l" rtl="0">
              <a:spcBef>
                <a:spcPts val="360"/>
              </a:spcBef>
              <a:spcAft>
                <a:spcPts val="0"/>
              </a:spcAft>
              <a:buNone/>
            </a:pPr>
            <a:r>
              <a:rPr lang="en-US"/>
              <a:t>research. The National Institute of Standards and Technology (NIST) has issued a</a:t>
            </a:r>
            <a:endParaRPr/>
          </a:p>
          <a:p>
            <a:pPr marL="0" lvl="0" indent="0" algn="l" rtl="0">
              <a:spcBef>
                <a:spcPts val="360"/>
              </a:spcBef>
              <a:spcAft>
                <a:spcPts val="0"/>
              </a:spcAft>
              <a:buNone/>
            </a:pPr>
            <a:r>
              <a:rPr lang="en-US"/>
              <a:t>standard</a:t>
            </a:r>
            <a:r>
              <a:rPr lang="en-US" i="0"/>
              <a:t>, FIPS PUB 140-3</a:t>
            </a:r>
            <a:r>
              <a:rPr lang="en-US" i="1"/>
              <a:t>, (Security Requirements for Cryptographic Modules September 2009</a:t>
            </a:r>
            <a:r>
              <a:rPr lang="en-US"/>
              <a:t>), </a:t>
            </a:r>
            <a:endParaRPr/>
          </a:p>
          <a:p>
            <a:pPr marL="0" lvl="0" indent="0" algn="l" rtl="0">
              <a:spcBef>
                <a:spcPts val="360"/>
              </a:spcBef>
              <a:spcAft>
                <a:spcPts val="0"/>
              </a:spcAft>
              <a:buNone/>
            </a:pPr>
            <a:r>
              <a:rPr lang="en-US"/>
              <a:t>that requires support for access control and administration through roles.</a:t>
            </a:r>
            <a:endParaRPr/>
          </a:p>
          <a:p>
            <a:pPr marL="0" lvl="0" indent="0" algn="l" rtl="0">
              <a:spcBef>
                <a:spcPts val="360"/>
              </a:spcBef>
              <a:spcAft>
                <a:spcPts val="0"/>
              </a:spcAft>
              <a:buNone/>
            </a:pPr>
            <a:endParaRPr/>
          </a:p>
          <a:p>
            <a:pPr marL="0" lvl="0" indent="0" algn="l" rtl="0">
              <a:spcBef>
                <a:spcPts val="360"/>
              </a:spcBef>
              <a:spcAft>
                <a:spcPts val="0"/>
              </a:spcAft>
              <a:buNone/>
            </a:pPr>
            <a:r>
              <a:rPr lang="en-US"/>
              <a:t>The relationship of users to roles is many to many, as is the relationship of</a:t>
            </a:r>
            <a:endParaRPr/>
          </a:p>
          <a:p>
            <a:pPr marL="0" lvl="0" indent="0" algn="l" rtl="0">
              <a:spcBef>
                <a:spcPts val="360"/>
              </a:spcBef>
              <a:spcAft>
                <a:spcPts val="0"/>
              </a:spcAft>
              <a:buNone/>
            </a:pPr>
            <a:r>
              <a:rPr lang="en-US"/>
              <a:t>roles to resources, or system objects (Figure 4.6). The set of users changes, in some</a:t>
            </a:r>
            <a:endParaRPr/>
          </a:p>
          <a:p>
            <a:pPr marL="0" lvl="0" indent="0" algn="l" rtl="0">
              <a:spcBef>
                <a:spcPts val="360"/>
              </a:spcBef>
              <a:spcAft>
                <a:spcPts val="0"/>
              </a:spcAft>
              <a:buNone/>
            </a:pPr>
            <a:r>
              <a:rPr lang="en-US"/>
              <a:t>environments frequently, and the assignment of a user to one or more roles may</a:t>
            </a:r>
            <a:endParaRPr/>
          </a:p>
          <a:p>
            <a:pPr marL="0" lvl="0" indent="0" algn="l" rtl="0">
              <a:spcBef>
                <a:spcPts val="360"/>
              </a:spcBef>
              <a:spcAft>
                <a:spcPts val="0"/>
              </a:spcAft>
              <a:buNone/>
            </a:pPr>
            <a:r>
              <a:rPr lang="en-US"/>
              <a:t>also be dynamic. The set of roles in the system in most environments is relatively</a:t>
            </a:r>
            <a:endParaRPr/>
          </a:p>
          <a:p>
            <a:pPr marL="0" lvl="0" indent="0" algn="l" rtl="0">
              <a:spcBef>
                <a:spcPts val="360"/>
              </a:spcBef>
              <a:spcAft>
                <a:spcPts val="0"/>
              </a:spcAft>
              <a:buNone/>
            </a:pPr>
            <a:r>
              <a:rPr lang="en-US"/>
              <a:t>static, with only occasional additions or deletions. Each role will have specific access</a:t>
            </a:r>
            <a:endParaRPr/>
          </a:p>
          <a:p>
            <a:pPr marL="0" lvl="0" indent="0" algn="l" rtl="0">
              <a:spcBef>
                <a:spcPts val="360"/>
              </a:spcBef>
              <a:spcAft>
                <a:spcPts val="0"/>
              </a:spcAft>
              <a:buNone/>
            </a:pPr>
            <a:r>
              <a:rPr lang="en-US"/>
              <a:t>rights to one or more resources. The set of resources and the specific access rights</a:t>
            </a:r>
            <a:endParaRPr/>
          </a:p>
          <a:p>
            <a:pPr marL="0" lvl="0" indent="0" algn="l" rtl="0">
              <a:spcBef>
                <a:spcPts val="360"/>
              </a:spcBef>
              <a:spcAft>
                <a:spcPts val="0"/>
              </a:spcAft>
              <a:buNone/>
            </a:pPr>
            <a:r>
              <a:rPr lang="en-US"/>
              <a:t>associated with a particular role are also likely to change infrequently.</a:t>
            </a:r>
            <a:endParaRPr>
              <a:latin typeface="Times New Roman"/>
              <a:ea typeface="Times New Roman"/>
              <a:cs typeface="Times New Roman"/>
              <a:sym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
        <p:nvSpPr>
          <p:cNvPr id="263" name="Google Shape;263;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64" name="Google Shape;264;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We can use the access matrix representation to depict the key elements of an</a:t>
            </a:r>
            <a:endParaRPr/>
          </a:p>
          <a:p>
            <a:pPr marL="0" lvl="0" indent="0" algn="l" rtl="0">
              <a:spcBef>
                <a:spcPts val="360"/>
              </a:spcBef>
              <a:spcAft>
                <a:spcPts val="0"/>
              </a:spcAft>
              <a:buNone/>
            </a:pPr>
            <a:r>
              <a:rPr lang="en-US"/>
              <a:t>RBAC system in simple terms, as shown in Figure 4.7. The upper matrix relates</a:t>
            </a:r>
            <a:endParaRPr/>
          </a:p>
          <a:p>
            <a:pPr marL="0" lvl="0" indent="0" algn="l" rtl="0">
              <a:spcBef>
                <a:spcPts val="360"/>
              </a:spcBef>
              <a:spcAft>
                <a:spcPts val="0"/>
              </a:spcAft>
              <a:buNone/>
            </a:pPr>
            <a:r>
              <a:rPr lang="en-US"/>
              <a:t>individual users to roles. Typically there are many more users than roles. Each matrix</a:t>
            </a:r>
            <a:endParaRPr/>
          </a:p>
          <a:p>
            <a:pPr marL="0" lvl="0" indent="0" algn="l" rtl="0">
              <a:spcBef>
                <a:spcPts val="360"/>
              </a:spcBef>
              <a:spcAft>
                <a:spcPts val="0"/>
              </a:spcAft>
              <a:buNone/>
            </a:pPr>
            <a:r>
              <a:rPr lang="en-US"/>
              <a:t>entry is either blank or marked, the latter indicating that this user is assigned to this</a:t>
            </a:r>
            <a:endParaRPr/>
          </a:p>
          <a:p>
            <a:pPr marL="0" lvl="0" indent="0" algn="l" rtl="0">
              <a:spcBef>
                <a:spcPts val="360"/>
              </a:spcBef>
              <a:spcAft>
                <a:spcPts val="0"/>
              </a:spcAft>
              <a:buNone/>
            </a:pPr>
            <a:r>
              <a:rPr lang="en-US"/>
              <a:t>role. Note that a single user may be assigned multiple roles (more than one mark in a</a:t>
            </a:r>
            <a:endParaRPr/>
          </a:p>
          <a:p>
            <a:pPr marL="0" lvl="0" indent="0" algn="l" rtl="0">
              <a:spcBef>
                <a:spcPts val="360"/>
              </a:spcBef>
              <a:spcAft>
                <a:spcPts val="0"/>
              </a:spcAft>
              <a:buNone/>
            </a:pPr>
            <a:r>
              <a:rPr lang="en-US"/>
              <a:t>row) and that multiple users may be assigned to a single role (more than one mark in</a:t>
            </a:r>
            <a:endParaRPr/>
          </a:p>
          <a:p>
            <a:pPr marL="0" lvl="0" indent="0" algn="l" rtl="0">
              <a:spcBef>
                <a:spcPts val="360"/>
              </a:spcBef>
              <a:spcAft>
                <a:spcPts val="0"/>
              </a:spcAft>
              <a:buNone/>
            </a:pPr>
            <a:r>
              <a:rPr lang="en-US"/>
              <a:t>a column). The lower matrix has the same structure as the DAC access control matrix,</a:t>
            </a:r>
            <a:endParaRPr/>
          </a:p>
          <a:p>
            <a:pPr marL="0" lvl="0" indent="0" algn="l" rtl="0">
              <a:spcBef>
                <a:spcPts val="360"/>
              </a:spcBef>
              <a:spcAft>
                <a:spcPts val="0"/>
              </a:spcAft>
              <a:buNone/>
            </a:pPr>
            <a:r>
              <a:rPr lang="en-US"/>
              <a:t>with roles as subjects. Typically, there are few roles and many objects, or resources.</a:t>
            </a:r>
            <a:endParaRPr/>
          </a:p>
          <a:p>
            <a:pPr marL="0" lvl="0" indent="0" algn="l" rtl="0">
              <a:spcBef>
                <a:spcPts val="360"/>
              </a:spcBef>
              <a:spcAft>
                <a:spcPts val="0"/>
              </a:spcAft>
              <a:buNone/>
            </a:pPr>
            <a:r>
              <a:rPr lang="en-US"/>
              <a:t>In this matrix the entries are the specific access rights enjoyed by the roles. Note that a</a:t>
            </a:r>
            <a:endParaRPr/>
          </a:p>
          <a:p>
            <a:pPr marL="0" lvl="0" indent="0" algn="l" rtl="0">
              <a:spcBef>
                <a:spcPts val="360"/>
              </a:spcBef>
              <a:spcAft>
                <a:spcPts val="0"/>
              </a:spcAft>
              <a:buNone/>
            </a:pPr>
            <a:r>
              <a:rPr lang="en-US"/>
              <a:t>role can be treated as an object, allowing the definition of role hierarchies.</a:t>
            </a:r>
            <a:endParaRPr/>
          </a:p>
          <a:p>
            <a:pPr marL="0" lvl="0" indent="0" algn="l" rtl="0">
              <a:spcBef>
                <a:spcPts val="360"/>
              </a:spcBef>
              <a:spcAft>
                <a:spcPts val="0"/>
              </a:spcAft>
              <a:buNone/>
            </a:pPr>
            <a:endParaRPr/>
          </a:p>
          <a:p>
            <a:pPr marL="0" lvl="0" indent="0" algn="l" rtl="0">
              <a:spcBef>
                <a:spcPts val="360"/>
              </a:spcBef>
              <a:spcAft>
                <a:spcPts val="0"/>
              </a:spcAft>
              <a:buNone/>
            </a:pPr>
            <a:r>
              <a:rPr lang="en-US"/>
              <a:t>RBAC lends itself to an effective implementation of the principle of least</a:t>
            </a:r>
            <a:endParaRPr/>
          </a:p>
          <a:p>
            <a:pPr marL="0" lvl="0" indent="0" algn="l" rtl="0">
              <a:spcBef>
                <a:spcPts val="360"/>
              </a:spcBef>
              <a:spcAft>
                <a:spcPts val="0"/>
              </a:spcAft>
              <a:buNone/>
            </a:pPr>
            <a:r>
              <a:rPr lang="en-US"/>
              <a:t>privilege, referred to in Chapter 1. Each role should contain the minimum set of</a:t>
            </a:r>
            <a:endParaRPr/>
          </a:p>
          <a:p>
            <a:pPr marL="0" lvl="0" indent="0" algn="l" rtl="0">
              <a:spcBef>
                <a:spcPts val="360"/>
              </a:spcBef>
              <a:spcAft>
                <a:spcPts val="0"/>
              </a:spcAft>
              <a:buNone/>
            </a:pPr>
            <a:r>
              <a:rPr lang="en-US"/>
              <a:t>access rights needed for that role. A user is assigned to a role that enables him or her</a:t>
            </a:r>
            <a:endParaRPr/>
          </a:p>
          <a:p>
            <a:pPr marL="0" lvl="0" indent="0" algn="l" rtl="0">
              <a:spcBef>
                <a:spcPts val="360"/>
              </a:spcBef>
              <a:spcAft>
                <a:spcPts val="0"/>
              </a:spcAft>
              <a:buNone/>
            </a:pPr>
            <a:r>
              <a:rPr lang="en-US"/>
              <a:t>to perform only what is required for that role. Multiple users assigned to the same</a:t>
            </a:r>
            <a:endParaRPr/>
          </a:p>
          <a:p>
            <a:pPr marL="0" lvl="0" indent="0" algn="l" rtl="0">
              <a:spcBef>
                <a:spcPts val="360"/>
              </a:spcBef>
              <a:spcAft>
                <a:spcPts val="0"/>
              </a:spcAft>
              <a:buNone/>
            </a:pPr>
            <a:r>
              <a:rPr lang="en-US"/>
              <a:t>role, enjoy the same minimal set of access rights.</a:t>
            </a:r>
            <a:endParaRPr>
              <a:latin typeface="Times New Roman"/>
              <a:ea typeface="Times New Roman"/>
              <a:cs typeface="Times New Roman"/>
              <a:sym typeface="Times New Roman"/>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1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
        <p:nvSpPr>
          <p:cNvPr id="269" name="Google Shape;269;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70" name="Google Shape;270;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0"/>
              <a:t>A variety of functions and services can be included under the general RBAC</a:t>
            </a:r>
            <a:endParaRPr/>
          </a:p>
          <a:p>
            <a:pPr marL="0" lvl="0" indent="0" algn="l" rtl="0">
              <a:spcBef>
                <a:spcPts val="360"/>
              </a:spcBef>
              <a:spcAft>
                <a:spcPts val="0"/>
              </a:spcAft>
              <a:buNone/>
            </a:pPr>
            <a:r>
              <a:rPr lang="en-US" b="0"/>
              <a:t>approach. To clarify the various aspects of RBAC, it is useful to define a set of</a:t>
            </a:r>
            <a:endParaRPr/>
          </a:p>
          <a:p>
            <a:pPr marL="0" lvl="0" indent="0" algn="l" rtl="0">
              <a:spcBef>
                <a:spcPts val="360"/>
              </a:spcBef>
              <a:spcAft>
                <a:spcPts val="0"/>
              </a:spcAft>
              <a:buNone/>
            </a:pPr>
            <a:r>
              <a:rPr lang="en-US" b="0"/>
              <a:t>abstract models of RBAC functionality.</a:t>
            </a:r>
            <a:endParaRPr/>
          </a:p>
          <a:p>
            <a:pPr marL="0" lvl="0" indent="0" algn="l" rtl="0">
              <a:spcBef>
                <a:spcPts val="360"/>
              </a:spcBef>
              <a:spcAft>
                <a:spcPts val="0"/>
              </a:spcAft>
              <a:buNone/>
            </a:pPr>
            <a:endParaRPr b="0"/>
          </a:p>
          <a:p>
            <a:pPr marL="0" lvl="0" indent="0" algn="l" rtl="0">
              <a:spcBef>
                <a:spcPts val="360"/>
              </a:spcBef>
              <a:spcAft>
                <a:spcPts val="0"/>
              </a:spcAft>
              <a:buNone/>
            </a:pPr>
            <a:r>
              <a:rPr lang="en-US" b="0"/>
              <a:t>[SAND96] defines a family of reference models that has served as the basis</a:t>
            </a:r>
            <a:endParaRPr/>
          </a:p>
          <a:p>
            <a:pPr marL="0" lvl="0" indent="0" algn="l" rtl="0">
              <a:spcBef>
                <a:spcPts val="360"/>
              </a:spcBef>
              <a:spcAft>
                <a:spcPts val="0"/>
              </a:spcAft>
              <a:buNone/>
            </a:pPr>
            <a:r>
              <a:rPr lang="en-US" b="0"/>
              <a:t>for ongoing standardization efforts. This family consists of four models that are</a:t>
            </a:r>
            <a:endParaRPr/>
          </a:p>
          <a:p>
            <a:pPr marL="0" lvl="0" indent="0" algn="l" rtl="0">
              <a:spcBef>
                <a:spcPts val="360"/>
              </a:spcBef>
              <a:spcAft>
                <a:spcPts val="0"/>
              </a:spcAft>
              <a:buNone/>
            </a:pPr>
            <a:r>
              <a:rPr lang="en-US" b="0"/>
              <a:t>related to each other as shown in Figure 4.8a. and Table 4.4. RBAC</a:t>
            </a:r>
            <a:r>
              <a:rPr lang="en-US" b="0" baseline="-25000"/>
              <a:t>0</a:t>
            </a:r>
            <a:r>
              <a:rPr lang="en-US" b="0"/>
              <a:t> contains the</a:t>
            </a:r>
            <a:endParaRPr/>
          </a:p>
          <a:p>
            <a:pPr marL="0" lvl="0" indent="0" algn="l" rtl="0">
              <a:spcBef>
                <a:spcPts val="360"/>
              </a:spcBef>
              <a:spcAft>
                <a:spcPts val="0"/>
              </a:spcAft>
              <a:buNone/>
            </a:pPr>
            <a:r>
              <a:rPr lang="en-US" b="0"/>
              <a:t>minimum functionality for an RBAC system. RBAC</a:t>
            </a:r>
            <a:r>
              <a:rPr lang="en-US" b="0" baseline="-25000"/>
              <a:t>1</a:t>
            </a:r>
            <a:r>
              <a:rPr lang="en-US" b="0"/>
              <a:t> includes the RBAC</a:t>
            </a:r>
            <a:r>
              <a:rPr lang="en-US" b="0" baseline="-25000"/>
              <a:t>0</a:t>
            </a:r>
            <a:r>
              <a:rPr lang="en-US" b="0"/>
              <a:t> functionality</a:t>
            </a:r>
            <a:endParaRPr/>
          </a:p>
          <a:p>
            <a:pPr marL="0" lvl="0" indent="0" algn="l" rtl="0">
              <a:spcBef>
                <a:spcPts val="360"/>
              </a:spcBef>
              <a:spcAft>
                <a:spcPts val="0"/>
              </a:spcAft>
              <a:buNone/>
            </a:pPr>
            <a:r>
              <a:rPr lang="en-US" b="0"/>
              <a:t>and adds role hierarchies, which enable one role to inherit permissions</a:t>
            </a:r>
            <a:endParaRPr/>
          </a:p>
          <a:p>
            <a:pPr marL="0" lvl="0" indent="0" algn="l" rtl="0">
              <a:spcBef>
                <a:spcPts val="360"/>
              </a:spcBef>
              <a:spcAft>
                <a:spcPts val="0"/>
              </a:spcAft>
              <a:buNone/>
            </a:pPr>
            <a:r>
              <a:rPr lang="en-US" b="0"/>
              <a:t>from another role. RBAC</a:t>
            </a:r>
            <a:r>
              <a:rPr lang="en-US" b="0" baseline="-25000"/>
              <a:t>2</a:t>
            </a:r>
            <a:r>
              <a:rPr lang="en-US" b="0"/>
              <a:t> includes RBAC</a:t>
            </a:r>
            <a:r>
              <a:rPr lang="en-US" b="0" baseline="-25000"/>
              <a:t>0</a:t>
            </a:r>
            <a:r>
              <a:rPr lang="en-US" b="0"/>
              <a:t> and adds constraints, which restrict</a:t>
            </a:r>
            <a:endParaRPr/>
          </a:p>
          <a:p>
            <a:pPr marL="0" lvl="0" indent="0" algn="l" rtl="0">
              <a:spcBef>
                <a:spcPts val="360"/>
              </a:spcBef>
              <a:spcAft>
                <a:spcPts val="0"/>
              </a:spcAft>
              <a:buNone/>
            </a:pPr>
            <a:r>
              <a:rPr lang="en-US" b="0"/>
              <a:t>the ways in which the components of a RBAC system may be configured. RBAC</a:t>
            </a:r>
            <a:r>
              <a:rPr lang="en-US" b="0" baseline="-25000"/>
              <a:t>3</a:t>
            </a:r>
            <a:endParaRPr/>
          </a:p>
          <a:p>
            <a:pPr marL="0" lvl="0" indent="0" algn="l" rtl="0">
              <a:spcBef>
                <a:spcPts val="360"/>
              </a:spcBef>
              <a:spcAft>
                <a:spcPts val="0"/>
              </a:spcAft>
              <a:buNone/>
            </a:pPr>
            <a:r>
              <a:rPr lang="en-US" b="0"/>
              <a:t>contains the functionality of RBAC</a:t>
            </a:r>
            <a:r>
              <a:rPr lang="en-US" b="0" baseline="-25000"/>
              <a:t>0</a:t>
            </a:r>
            <a:r>
              <a:rPr lang="en-US" b="0"/>
              <a:t>, RBAC</a:t>
            </a:r>
            <a:r>
              <a:rPr lang="en-US" b="0" baseline="-25000"/>
              <a:t>1</a:t>
            </a:r>
            <a:r>
              <a:rPr lang="en-US" b="0"/>
              <a:t>, and RBAC</a:t>
            </a:r>
            <a:r>
              <a:rPr lang="en-US" b="0" baseline="-25000"/>
              <a:t>2</a:t>
            </a:r>
            <a:r>
              <a:rPr lang="en-US" b="0"/>
              <a:t>.</a:t>
            </a:r>
            <a:endParaRPr/>
          </a:p>
          <a:p>
            <a:pPr marL="0" lvl="0" indent="0" algn="l" rtl="0">
              <a:spcBef>
                <a:spcPts val="360"/>
              </a:spcBef>
              <a:spcAft>
                <a:spcPts val="0"/>
              </a:spcAft>
              <a:buNone/>
            </a:pPr>
            <a:endParaRPr b="0"/>
          </a:p>
          <a:p>
            <a:pPr marL="0" lvl="0" indent="0" algn="l" rtl="0">
              <a:spcBef>
                <a:spcPts val="360"/>
              </a:spcBef>
              <a:spcAft>
                <a:spcPts val="0"/>
              </a:spcAft>
              <a:buNone/>
            </a:pPr>
            <a:r>
              <a:rPr lang="en-US" b="0"/>
              <a:t>RBAC</a:t>
            </a:r>
            <a:r>
              <a:rPr lang="en-US" b="0" baseline="-25000"/>
              <a:t>0</a:t>
            </a:r>
            <a:r>
              <a:rPr lang="en-US" b="0"/>
              <a:t> Figure 4.8b, without the role hierarchy and constraints,</a:t>
            </a:r>
            <a:endParaRPr/>
          </a:p>
          <a:p>
            <a:pPr marL="0" lvl="0" indent="0" algn="l" rtl="0">
              <a:spcBef>
                <a:spcPts val="360"/>
              </a:spcBef>
              <a:spcAft>
                <a:spcPts val="0"/>
              </a:spcAft>
              <a:buNone/>
            </a:pPr>
            <a:r>
              <a:rPr lang="en-US" b="0"/>
              <a:t>contains the four types of entities in an RBAC</a:t>
            </a:r>
            <a:r>
              <a:rPr lang="en-US" b="0" baseline="-25000"/>
              <a:t>0</a:t>
            </a:r>
            <a:r>
              <a:rPr lang="en-US" b="0"/>
              <a:t> system:</a:t>
            </a:r>
            <a:endParaRPr/>
          </a:p>
          <a:p>
            <a:pPr marL="0" lvl="0" indent="0" algn="l" rtl="0">
              <a:spcBef>
                <a:spcPts val="360"/>
              </a:spcBef>
              <a:spcAft>
                <a:spcPts val="0"/>
              </a:spcAft>
              <a:buNone/>
            </a:pPr>
            <a:endParaRPr b="0"/>
          </a:p>
          <a:p>
            <a:pPr marL="0" lvl="0" indent="0" algn="l" rtl="0">
              <a:spcBef>
                <a:spcPts val="360"/>
              </a:spcBef>
              <a:spcAft>
                <a:spcPts val="0"/>
              </a:spcAft>
              <a:buNone/>
            </a:pPr>
            <a:r>
              <a:rPr lang="en-US" b="0"/>
              <a:t>• </a:t>
            </a:r>
            <a:r>
              <a:rPr lang="en-US" b="1"/>
              <a:t>User</a:t>
            </a:r>
            <a:r>
              <a:rPr lang="en-US" b="0"/>
              <a:t>: An individual that has access to this computer system. Each individual</a:t>
            </a:r>
            <a:endParaRPr/>
          </a:p>
          <a:p>
            <a:pPr marL="0" lvl="0" indent="0" algn="l" rtl="0">
              <a:spcBef>
                <a:spcPts val="360"/>
              </a:spcBef>
              <a:spcAft>
                <a:spcPts val="0"/>
              </a:spcAft>
              <a:buNone/>
            </a:pPr>
            <a:r>
              <a:rPr lang="en-US" b="0"/>
              <a:t>has an associated user ID.</a:t>
            </a:r>
            <a:endParaRPr/>
          </a:p>
          <a:p>
            <a:pPr marL="0" lvl="0" indent="0" algn="l" rtl="0">
              <a:spcBef>
                <a:spcPts val="360"/>
              </a:spcBef>
              <a:spcAft>
                <a:spcPts val="0"/>
              </a:spcAft>
              <a:buNone/>
            </a:pPr>
            <a:endParaRPr b="0"/>
          </a:p>
          <a:p>
            <a:pPr marL="171450" lvl="0" indent="-171450" algn="l" rtl="0">
              <a:spcBef>
                <a:spcPts val="360"/>
              </a:spcBef>
              <a:spcAft>
                <a:spcPts val="0"/>
              </a:spcAft>
              <a:buClr>
                <a:schemeClr val="dk1"/>
              </a:buClr>
              <a:buSzPts val="1200"/>
              <a:buFont typeface="Arial"/>
              <a:buChar char="•"/>
            </a:pPr>
            <a:r>
              <a:rPr lang="en-US" b="1"/>
              <a:t>Role:</a:t>
            </a:r>
            <a:r>
              <a:rPr lang="en-US" b="0"/>
              <a:t> A named job function within the organization that controls this computer</a:t>
            </a:r>
            <a:endParaRPr/>
          </a:p>
          <a:p>
            <a:pPr marL="0" lvl="0" indent="0" algn="l" rtl="0">
              <a:spcBef>
                <a:spcPts val="360"/>
              </a:spcBef>
              <a:spcAft>
                <a:spcPts val="0"/>
              </a:spcAft>
              <a:buNone/>
            </a:pPr>
            <a:r>
              <a:rPr lang="en-US" b="0"/>
              <a:t>system. Typically, associated with each role is a description of the authority and</a:t>
            </a:r>
            <a:endParaRPr/>
          </a:p>
          <a:p>
            <a:pPr marL="0" lvl="0" indent="0" algn="l" rtl="0">
              <a:spcBef>
                <a:spcPts val="360"/>
              </a:spcBef>
              <a:spcAft>
                <a:spcPts val="0"/>
              </a:spcAft>
              <a:buNone/>
            </a:pPr>
            <a:r>
              <a:rPr lang="en-US" b="0"/>
              <a:t>responsibility conferred on this role, and on any user who assumes this role.</a:t>
            </a:r>
            <a:endParaRPr/>
          </a:p>
          <a:p>
            <a:pPr marL="0" lvl="0" indent="0" algn="l" rtl="0">
              <a:spcBef>
                <a:spcPts val="360"/>
              </a:spcBef>
              <a:spcAft>
                <a:spcPts val="0"/>
              </a:spcAft>
              <a:buNone/>
            </a:pPr>
            <a:endParaRPr b="0"/>
          </a:p>
          <a:p>
            <a:pPr marL="0" lvl="0" indent="0" algn="l" rtl="0">
              <a:spcBef>
                <a:spcPts val="360"/>
              </a:spcBef>
              <a:spcAft>
                <a:spcPts val="0"/>
              </a:spcAft>
              <a:buNone/>
            </a:pPr>
            <a:r>
              <a:rPr lang="en-US" b="0"/>
              <a:t>• </a:t>
            </a:r>
            <a:r>
              <a:rPr lang="en-US" b="1"/>
              <a:t>Permission:</a:t>
            </a:r>
            <a:r>
              <a:rPr lang="en-US" b="0"/>
              <a:t> An approval of a particular mode of access to one or more objects.</a:t>
            </a:r>
            <a:endParaRPr/>
          </a:p>
          <a:p>
            <a:pPr marL="0" lvl="0" indent="0" algn="l" rtl="0">
              <a:spcBef>
                <a:spcPts val="360"/>
              </a:spcBef>
              <a:spcAft>
                <a:spcPts val="0"/>
              </a:spcAft>
              <a:buNone/>
            </a:pPr>
            <a:r>
              <a:rPr lang="en-US" b="0"/>
              <a:t>Equivalent terms are </a:t>
            </a:r>
            <a:r>
              <a:rPr lang="en-US" b="0" i="1"/>
              <a:t>access right, privilege, and authorization.</a:t>
            </a:r>
            <a:endParaRPr/>
          </a:p>
          <a:p>
            <a:pPr marL="0" lvl="0" indent="0" algn="l" rtl="0">
              <a:spcBef>
                <a:spcPts val="360"/>
              </a:spcBef>
              <a:spcAft>
                <a:spcPts val="0"/>
              </a:spcAft>
              <a:buNone/>
            </a:pPr>
            <a:endParaRPr b="0"/>
          </a:p>
          <a:p>
            <a:pPr marL="0" lvl="0" indent="0" algn="l" rtl="0">
              <a:spcBef>
                <a:spcPts val="360"/>
              </a:spcBef>
              <a:spcAft>
                <a:spcPts val="0"/>
              </a:spcAft>
              <a:buNone/>
            </a:pPr>
            <a:r>
              <a:rPr lang="en-US" b="1"/>
              <a:t>• Session</a:t>
            </a:r>
            <a:r>
              <a:rPr lang="en-US" b="0"/>
              <a:t>: A mapping between a user and an activated subset of the set of roles</a:t>
            </a:r>
            <a:endParaRPr/>
          </a:p>
          <a:p>
            <a:pPr marL="0" lvl="0" indent="0" algn="l" rtl="0">
              <a:spcBef>
                <a:spcPts val="360"/>
              </a:spcBef>
              <a:spcAft>
                <a:spcPts val="0"/>
              </a:spcAft>
              <a:buNone/>
            </a:pPr>
            <a:r>
              <a:rPr lang="en-US" b="0"/>
              <a:t>to which the user is assigned.</a:t>
            </a:r>
            <a:endParaRPr/>
          </a:p>
          <a:p>
            <a:pPr marL="0" lvl="0" indent="0" algn="l" rtl="0">
              <a:spcBef>
                <a:spcPts val="360"/>
              </a:spcBef>
              <a:spcAft>
                <a:spcPts val="0"/>
              </a:spcAft>
              <a:buNone/>
            </a:pPr>
            <a:endParaRPr b="0">
              <a:latin typeface="Times New Roman"/>
              <a:ea typeface="Times New Roman"/>
              <a:cs typeface="Times New Roman"/>
              <a:sym typeface="Times New Roman"/>
            </a:endParaRPr>
          </a:p>
          <a:p>
            <a:pPr marL="0" lvl="0" indent="0" algn="l" rtl="0">
              <a:spcBef>
                <a:spcPts val="360"/>
              </a:spcBef>
              <a:spcAft>
                <a:spcPts val="0"/>
              </a:spcAft>
              <a:buNone/>
            </a:pPr>
            <a:r>
              <a:rPr lang="en-US" sz="1200" b="0" i="0" u="none" strike="noStrike">
                <a:solidFill>
                  <a:schemeClr val="dk1"/>
                </a:solidFill>
                <a:latin typeface="Arial"/>
                <a:ea typeface="Arial"/>
                <a:cs typeface="Arial"/>
                <a:sym typeface="Arial"/>
              </a:rPr>
              <a:t> The arrowed lines in Figure 4.8b indicate relationships, or mappings, with a</a:t>
            </a:r>
            <a:endParaRPr/>
          </a:p>
          <a:p>
            <a:pPr marL="0" lvl="0" indent="0" algn="l" rtl="0">
              <a:spcBef>
                <a:spcPts val="360"/>
              </a:spcBef>
              <a:spcAft>
                <a:spcPts val="0"/>
              </a:spcAft>
              <a:buNone/>
            </a:pPr>
            <a:r>
              <a:rPr lang="en-US" sz="1200" b="0" i="0" u="none" strike="noStrike">
                <a:solidFill>
                  <a:schemeClr val="dk1"/>
                </a:solidFill>
                <a:latin typeface="Arial"/>
                <a:ea typeface="Arial"/>
                <a:cs typeface="Arial"/>
                <a:sym typeface="Arial"/>
              </a:rPr>
              <a:t>single arrowhead indicating one and a double arrowhead indicating many. Thus,</a:t>
            </a:r>
            <a:endParaRPr/>
          </a:p>
          <a:p>
            <a:pPr marL="0" lvl="0" indent="0" algn="l" rtl="0">
              <a:spcBef>
                <a:spcPts val="360"/>
              </a:spcBef>
              <a:spcAft>
                <a:spcPts val="0"/>
              </a:spcAft>
              <a:buNone/>
            </a:pPr>
            <a:r>
              <a:rPr lang="en-US" sz="1200" b="0" i="0" u="none" strike="noStrike">
                <a:solidFill>
                  <a:schemeClr val="dk1"/>
                </a:solidFill>
                <a:latin typeface="Arial"/>
                <a:ea typeface="Arial"/>
                <a:cs typeface="Arial"/>
                <a:sym typeface="Arial"/>
              </a:rPr>
              <a:t>there is a many-to-many relationship between users and roles: One user may have</a:t>
            </a:r>
            <a:endParaRPr/>
          </a:p>
          <a:p>
            <a:pPr marL="0" lvl="0" indent="0" algn="l" rtl="0">
              <a:spcBef>
                <a:spcPts val="360"/>
              </a:spcBef>
              <a:spcAft>
                <a:spcPts val="0"/>
              </a:spcAft>
              <a:buNone/>
            </a:pPr>
            <a:r>
              <a:rPr lang="en-US" sz="1200" b="0" i="0" u="none" strike="noStrike">
                <a:solidFill>
                  <a:schemeClr val="dk1"/>
                </a:solidFill>
                <a:latin typeface="Arial"/>
                <a:ea typeface="Arial"/>
                <a:cs typeface="Arial"/>
                <a:sym typeface="Arial"/>
              </a:rPr>
              <a:t>multiple roles, and multiple users may be assigned to a single role. Similarly, there</a:t>
            </a:r>
            <a:endParaRPr/>
          </a:p>
          <a:p>
            <a:pPr marL="0" lvl="0" indent="0" algn="l" rtl="0">
              <a:spcBef>
                <a:spcPts val="360"/>
              </a:spcBef>
              <a:spcAft>
                <a:spcPts val="0"/>
              </a:spcAft>
              <a:buNone/>
            </a:pPr>
            <a:r>
              <a:rPr lang="en-US" sz="1200" b="0" i="0" u="none" strike="noStrike">
                <a:solidFill>
                  <a:schemeClr val="dk1"/>
                </a:solidFill>
                <a:latin typeface="Arial"/>
                <a:ea typeface="Arial"/>
                <a:cs typeface="Arial"/>
                <a:sym typeface="Arial"/>
              </a:rPr>
              <a:t>is a many-to-many relationship between roles and permissions. A session is used to</a:t>
            </a:r>
            <a:endParaRPr/>
          </a:p>
          <a:p>
            <a:pPr marL="0" lvl="0" indent="0" algn="l" rtl="0">
              <a:spcBef>
                <a:spcPts val="360"/>
              </a:spcBef>
              <a:spcAft>
                <a:spcPts val="0"/>
              </a:spcAft>
              <a:buNone/>
            </a:pPr>
            <a:r>
              <a:rPr lang="en-US" sz="1200" b="0" i="0" u="none" strike="noStrike">
                <a:solidFill>
                  <a:schemeClr val="dk1"/>
                </a:solidFill>
                <a:latin typeface="Arial"/>
                <a:ea typeface="Arial"/>
                <a:cs typeface="Arial"/>
                <a:sym typeface="Arial"/>
              </a:rPr>
              <a:t>define a temporary one-to-many relationship between a user and one or more of the</a:t>
            </a:r>
            <a:endParaRPr/>
          </a:p>
          <a:p>
            <a:pPr marL="0" lvl="0" indent="0" algn="l" rtl="0">
              <a:spcBef>
                <a:spcPts val="360"/>
              </a:spcBef>
              <a:spcAft>
                <a:spcPts val="0"/>
              </a:spcAft>
              <a:buNone/>
            </a:pPr>
            <a:r>
              <a:rPr lang="en-US" sz="1200" b="0" i="0" u="none" strike="noStrike">
                <a:solidFill>
                  <a:schemeClr val="dk1"/>
                </a:solidFill>
                <a:latin typeface="Arial"/>
                <a:ea typeface="Arial"/>
                <a:cs typeface="Arial"/>
                <a:sym typeface="Arial"/>
              </a:rPr>
              <a:t>roles to which the user has been assigned. The user establishes a session with only the</a:t>
            </a:r>
            <a:endParaRPr/>
          </a:p>
          <a:p>
            <a:pPr marL="0" lvl="0" indent="0" algn="l" rtl="0">
              <a:spcBef>
                <a:spcPts val="360"/>
              </a:spcBef>
              <a:spcAft>
                <a:spcPts val="0"/>
              </a:spcAft>
              <a:buNone/>
            </a:pPr>
            <a:r>
              <a:rPr lang="en-US" sz="1200" b="0" i="0" u="none" strike="noStrike">
                <a:solidFill>
                  <a:schemeClr val="dk1"/>
                </a:solidFill>
                <a:latin typeface="Arial"/>
                <a:ea typeface="Arial"/>
                <a:cs typeface="Arial"/>
                <a:sym typeface="Arial"/>
              </a:rPr>
              <a:t>roles needed for a particular task; this is an example of the concept of least privilege.</a:t>
            </a:r>
            <a:endParaRPr/>
          </a:p>
          <a:p>
            <a:pPr marL="0" lvl="0" indent="0" algn="l" rtl="0">
              <a:spcBef>
                <a:spcPts val="360"/>
              </a:spcBef>
              <a:spcAft>
                <a:spcPts val="0"/>
              </a:spcAft>
              <a:buNone/>
            </a:pPr>
            <a:endParaRPr sz="1200" b="0" i="0" u="none" strike="noStrike">
              <a:solidFill>
                <a:schemeClr val="dk1"/>
              </a:solidFill>
              <a:latin typeface="Arial"/>
              <a:ea typeface="Arial"/>
              <a:cs typeface="Arial"/>
              <a:sym typeface="Arial"/>
            </a:endParaRPr>
          </a:p>
          <a:p>
            <a:pPr marL="0" lvl="0" indent="0" algn="l" rtl="0">
              <a:spcBef>
                <a:spcPts val="360"/>
              </a:spcBef>
              <a:spcAft>
                <a:spcPts val="0"/>
              </a:spcAft>
              <a:buNone/>
            </a:pPr>
            <a:r>
              <a:rPr lang="en-US" sz="1200" b="0" i="0" u="none" strike="noStrike">
                <a:solidFill>
                  <a:schemeClr val="dk1"/>
                </a:solidFill>
                <a:latin typeface="Arial"/>
                <a:ea typeface="Arial"/>
                <a:cs typeface="Arial"/>
                <a:sym typeface="Arial"/>
              </a:rPr>
              <a:t> The many-to-many relationships between users and roles and between roles</a:t>
            </a:r>
            <a:endParaRPr/>
          </a:p>
          <a:p>
            <a:pPr marL="0" lvl="0" indent="0" algn="l" rtl="0">
              <a:spcBef>
                <a:spcPts val="360"/>
              </a:spcBef>
              <a:spcAft>
                <a:spcPts val="0"/>
              </a:spcAft>
              <a:buNone/>
            </a:pPr>
            <a:r>
              <a:rPr lang="en-US" sz="1200" b="0" i="0" u="none" strike="noStrike">
                <a:solidFill>
                  <a:schemeClr val="dk1"/>
                </a:solidFill>
                <a:latin typeface="Arial"/>
                <a:ea typeface="Arial"/>
                <a:cs typeface="Arial"/>
                <a:sym typeface="Arial"/>
              </a:rPr>
              <a:t>and permissions provide a flexibility and granularity of assignment not found in</a:t>
            </a:r>
            <a:endParaRPr/>
          </a:p>
          <a:p>
            <a:pPr marL="0" lvl="0" indent="0" algn="l" rtl="0">
              <a:spcBef>
                <a:spcPts val="360"/>
              </a:spcBef>
              <a:spcAft>
                <a:spcPts val="0"/>
              </a:spcAft>
              <a:buNone/>
            </a:pPr>
            <a:r>
              <a:rPr lang="en-US" sz="1200" b="0" i="0" u="none" strike="noStrike">
                <a:solidFill>
                  <a:schemeClr val="dk1"/>
                </a:solidFill>
                <a:latin typeface="Arial"/>
                <a:ea typeface="Arial"/>
                <a:cs typeface="Arial"/>
                <a:sym typeface="Arial"/>
              </a:rPr>
              <a:t>conventional DAC schemes. Without this flexibility and granularity, there is a greater</a:t>
            </a:r>
            <a:endParaRPr/>
          </a:p>
          <a:p>
            <a:pPr marL="0" lvl="0" indent="0" algn="l" rtl="0">
              <a:spcBef>
                <a:spcPts val="360"/>
              </a:spcBef>
              <a:spcAft>
                <a:spcPts val="0"/>
              </a:spcAft>
              <a:buNone/>
            </a:pPr>
            <a:r>
              <a:rPr lang="en-US" sz="1200" b="0" i="0" u="none" strike="noStrike">
                <a:solidFill>
                  <a:schemeClr val="dk1"/>
                </a:solidFill>
                <a:latin typeface="Arial"/>
                <a:ea typeface="Arial"/>
                <a:cs typeface="Arial"/>
                <a:sym typeface="Arial"/>
              </a:rPr>
              <a:t>risk that a user may be granted more access to resources than is needed because</a:t>
            </a:r>
            <a:endParaRPr/>
          </a:p>
          <a:p>
            <a:pPr marL="0" lvl="0" indent="0" algn="l" rtl="0">
              <a:spcBef>
                <a:spcPts val="360"/>
              </a:spcBef>
              <a:spcAft>
                <a:spcPts val="0"/>
              </a:spcAft>
              <a:buNone/>
            </a:pPr>
            <a:r>
              <a:rPr lang="en-US" sz="1200" b="0" i="0" u="none" strike="noStrike">
                <a:solidFill>
                  <a:schemeClr val="dk1"/>
                </a:solidFill>
                <a:latin typeface="Arial"/>
                <a:ea typeface="Arial"/>
                <a:cs typeface="Arial"/>
                <a:sym typeface="Arial"/>
              </a:rPr>
              <a:t>of the limited control over the types of access that can be allowed. The NIST RBAC</a:t>
            </a:r>
            <a:endParaRPr/>
          </a:p>
          <a:p>
            <a:pPr marL="0" lvl="0" indent="0" algn="l" rtl="0">
              <a:spcBef>
                <a:spcPts val="360"/>
              </a:spcBef>
              <a:spcAft>
                <a:spcPts val="0"/>
              </a:spcAft>
              <a:buNone/>
            </a:pPr>
            <a:r>
              <a:rPr lang="en-US" sz="1200" b="0" i="0" u="none" strike="noStrike">
                <a:solidFill>
                  <a:schemeClr val="dk1"/>
                </a:solidFill>
                <a:latin typeface="Arial"/>
                <a:ea typeface="Arial"/>
                <a:cs typeface="Arial"/>
                <a:sym typeface="Arial"/>
              </a:rPr>
              <a:t>document gives the following examples: Users may need to list directories and modify</a:t>
            </a:r>
            <a:endParaRPr/>
          </a:p>
          <a:p>
            <a:pPr marL="0" lvl="0" indent="0" algn="l" rtl="0">
              <a:spcBef>
                <a:spcPts val="360"/>
              </a:spcBef>
              <a:spcAft>
                <a:spcPts val="0"/>
              </a:spcAft>
              <a:buNone/>
            </a:pPr>
            <a:r>
              <a:rPr lang="en-US" sz="1200" b="0" i="0" u="none" strike="noStrike">
                <a:solidFill>
                  <a:schemeClr val="dk1"/>
                </a:solidFill>
                <a:latin typeface="Arial"/>
                <a:ea typeface="Arial"/>
                <a:cs typeface="Arial"/>
                <a:sym typeface="Arial"/>
              </a:rPr>
              <a:t> existing files without creating new files, or they may need to append</a:t>
            </a:r>
            <a:endParaRPr/>
          </a:p>
          <a:p>
            <a:pPr marL="0" lvl="0" indent="0" algn="l" rtl="0">
              <a:spcBef>
                <a:spcPts val="360"/>
              </a:spcBef>
              <a:spcAft>
                <a:spcPts val="0"/>
              </a:spcAft>
              <a:buNone/>
            </a:pPr>
            <a:r>
              <a:rPr lang="en-US" sz="1200" b="0" i="0" u="none" strike="noStrike">
                <a:solidFill>
                  <a:schemeClr val="dk1"/>
                </a:solidFill>
                <a:latin typeface="Arial"/>
                <a:ea typeface="Arial"/>
                <a:cs typeface="Arial"/>
                <a:sym typeface="Arial"/>
              </a:rPr>
              <a:t>records to a file without modifying existing records.</a:t>
            </a:r>
            <a:endParaRPr b="0">
              <a:latin typeface="Times New Roman"/>
              <a:ea typeface="Times New Roman"/>
              <a:cs typeface="Times New Roman"/>
              <a:sym typeface="Times New Roman"/>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75" name="Google Shape;275;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Scope RBAC Models.</a:t>
            </a:r>
            <a:endParaRPr/>
          </a:p>
          <a:p>
            <a:pPr marL="0" lvl="0" indent="0" algn="l" rtl="0">
              <a:spcBef>
                <a:spcPts val="360"/>
              </a:spcBef>
              <a:spcAft>
                <a:spcPts val="0"/>
              </a:spcAft>
              <a:buNone/>
            </a:pPr>
            <a:endParaRPr/>
          </a:p>
        </p:txBody>
      </p:sp>
      <p:sp>
        <p:nvSpPr>
          <p:cNvPr id="276" name="Google Shape;276;p2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03" name="Google Shape;103;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a:solidFill>
                  <a:schemeClr val="dk1"/>
                </a:solidFill>
                <a:latin typeface="Arial"/>
                <a:ea typeface="Arial"/>
                <a:cs typeface="Arial"/>
                <a:sym typeface="Arial"/>
              </a:rPr>
              <a:t>We can view access control as a central element of computer security. The principal</a:t>
            </a:r>
            <a:endParaRPr/>
          </a:p>
          <a:p>
            <a:pPr marL="0" lvl="0" indent="0" algn="l" rtl="0">
              <a:spcBef>
                <a:spcPts val="360"/>
              </a:spcBef>
              <a:spcAft>
                <a:spcPts val="0"/>
              </a:spcAft>
              <a:buNone/>
            </a:pPr>
            <a:r>
              <a:rPr lang="en-US" sz="1200">
                <a:solidFill>
                  <a:schemeClr val="dk1"/>
                </a:solidFill>
                <a:latin typeface="Arial"/>
                <a:ea typeface="Arial"/>
                <a:cs typeface="Arial"/>
                <a:sym typeface="Arial"/>
              </a:rPr>
              <a:t>objectives of computer security are to prevent unauthorized users from gaining</a:t>
            </a:r>
            <a:endParaRPr/>
          </a:p>
          <a:p>
            <a:pPr marL="0" lvl="0" indent="0" algn="l" rtl="0">
              <a:spcBef>
                <a:spcPts val="360"/>
              </a:spcBef>
              <a:spcAft>
                <a:spcPts val="0"/>
              </a:spcAft>
              <a:buNone/>
            </a:pPr>
            <a:r>
              <a:rPr lang="en-US" sz="1200">
                <a:solidFill>
                  <a:schemeClr val="dk1"/>
                </a:solidFill>
                <a:latin typeface="Arial"/>
                <a:ea typeface="Arial"/>
                <a:cs typeface="Arial"/>
                <a:sym typeface="Arial"/>
              </a:rPr>
              <a:t>access to resources, to prevent legitimate users from accessing resources in an unauthorized</a:t>
            </a:r>
            <a:endParaRPr/>
          </a:p>
          <a:p>
            <a:pPr marL="0" lvl="0" indent="0" algn="l" rtl="0">
              <a:spcBef>
                <a:spcPts val="360"/>
              </a:spcBef>
              <a:spcAft>
                <a:spcPts val="0"/>
              </a:spcAft>
              <a:buNone/>
            </a:pPr>
            <a:r>
              <a:rPr lang="en-US" sz="1200">
                <a:solidFill>
                  <a:schemeClr val="dk1"/>
                </a:solidFill>
                <a:latin typeface="Arial"/>
                <a:ea typeface="Arial"/>
                <a:cs typeface="Arial"/>
                <a:sym typeface="Arial"/>
              </a:rPr>
              <a:t>manner, and to enable legitimate users to access resources in an authorized</a:t>
            </a:r>
            <a:endParaRPr/>
          </a:p>
          <a:p>
            <a:pPr marL="0" lvl="0" indent="0" algn="l" rtl="0">
              <a:spcBef>
                <a:spcPts val="360"/>
              </a:spcBef>
              <a:spcAft>
                <a:spcPts val="0"/>
              </a:spcAft>
              <a:buNone/>
            </a:pPr>
            <a:r>
              <a:rPr lang="en-US" sz="1200">
                <a:solidFill>
                  <a:schemeClr val="dk1"/>
                </a:solidFill>
                <a:latin typeface="Arial"/>
                <a:ea typeface="Arial"/>
                <a:cs typeface="Arial"/>
                <a:sym typeface="Arial"/>
              </a:rPr>
              <a:t>manner.</a:t>
            </a:r>
            <a:endParaRPr/>
          </a:p>
          <a:p>
            <a:pPr marL="0" lvl="0" indent="0" algn="l" rtl="0">
              <a:spcBef>
                <a:spcPts val="360"/>
              </a:spcBef>
              <a:spcAft>
                <a:spcPts val="0"/>
              </a:spcAft>
              <a:buNone/>
            </a:pPr>
            <a:endParaRPr sz="1200">
              <a:solidFill>
                <a:schemeClr val="dk1"/>
              </a:solidFill>
              <a:latin typeface="Arial"/>
              <a:ea typeface="Arial"/>
              <a:cs typeface="Arial"/>
              <a:sym typeface="Arial"/>
            </a:endParaRPr>
          </a:p>
          <a:p>
            <a:pPr marL="0" lvl="0" indent="0" algn="l" rtl="0">
              <a:spcBef>
                <a:spcPts val="360"/>
              </a:spcBef>
              <a:spcAft>
                <a:spcPts val="0"/>
              </a:spcAft>
              <a:buNone/>
            </a:pPr>
            <a:r>
              <a:rPr lang="en-US" sz="1200">
                <a:solidFill>
                  <a:schemeClr val="dk1"/>
                </a:solidFill>
                <a:latin typeface="Arial"/>
                <a:ea typeface="Arial"/>
                <a:cs typeface="Arial"/>
                <a:sym typeface="Arial"/>
              </a:rPr>
              <a:t> We begin this chapter with an overview of some important concepts. Next</a:t>
            </a:r>
            <a:endParaRPr/>
          </a:p>
          <a:p>
            <a:pPr marL="0" lvl="0" indent="0" algn="l" rtl="0">
              <a:spcBef>
                <a:spcPts val="360"/>
              </a:spcBef>
              <a:spcAft>
                <a:spcPts val="0"/>
              </a:spcAft>
              <a:buNone/>
            </a:pPr>
            <a:r>
              <a:rPr lang="en-US" sz="1200">
                <a:solidFill>
                  <a:schemeClr val="dk1"/>
                </a:solidFill>
                <a:latin typeface="Arial"/>
                <a:ea typeface="Arial"/>
                <a:cs typeface="Arial"/>
                <a:sym typeface="Arial"/>
              </a:rPr>
              <a:t>we look at three widely used techniques for implementing access control policies.</a:t>
            </a:r>
            <a:endParaRPr/>
          </a:p>
          <a:p>
            <a:pPr marL="0" lvl="0" indent="0" algn="l" rtl="0">
              <a:spcBef>
                <a:spcPts val="360"/>
              </a:spcBef>
              <a:spcAft>
                <a:spcPts val="0"/>
              </a:spcAft>
              <a:buNone/>
            </a:pPr>
            <a:r>
              <a:rPr lang="en-US" sz="1200">
                <a:solidFill>
                  <a:schemeClr val="dk1"/>
                </a:solidFill>
                <a:latin typeface="Arial"/>
                <a:ea typeface="Arial"/>
                <a:cs typeface="Arial"/>
                <a:sym typeface="Arial"/>
              </a:rPr>
              <a:t>We then turn to a broader perspective of the overall management of access control</a:t>
            </a:r>
            <a:endParaRPr/>
          </a:p>
          <a:p>
            <a:pPr marL="0" lvl="0" indent="0" algn="l" rtl="0">
              <a:spcBef>
                <a:spcPts val="360"/>
              </a:spcBef>
              <a:spcAft>
                <a:spcPts val="0"/>
              </a:spcAft>
              <a:buNone/>
            </a:pPr>
            <a:r>
              <a:rPr lang="en-US" sz="1200">
                <a:solidFill>
                  <a:schemeClr val="dk1"/>
                </a:solidFill>
                <a:latin typeface="Arial"/>
                <a:ea typeface="Arial"/>
                <a:cs typeface="Arial"/>
                <a:sym typeface="Arial"/>
              </a:rPr>
              <a:t>using identity, credentials, and attributes. Finally, the concept of a trust framework</a:t>
            </a:r>
            <a:endParaRPr/>
          </a:p>
          <a:p>
            <a:pPr marL="0" lvl="0" indent="0" algn="l" rtl="0">
              <a:spcBef>
                <a:spcPts val="360"/>
              </a:spcBef>
              <a:spcAft>
                <a:spcPts val="0"/>
              </a:spcAft>
              <a:buNone/>
            </a:pPr>
            <a:r>
              <a:rPr lang="en-US" sz="1200">
                <a:solidFill>
                  <a:schemeClr val="dk1"/>
                </a:solidFill>
                <a:latin typeface="Arial"/>
                <a:ea typeface="Arial"/>
                <a:cs typeface="Arial"/>
                <a:sym typeface="Arial"/>
              </a:rPr>
              <a:t>is introduced.</a:t>
            </a:r>
            <a:endParaRPr/>
          </a:p>
          <a:p>
            <a:pPr marL="0" lvl="0" indent="0" algn="l" rtl="0">
              <a:spcBef>
                <a:spcPts val="360"/>
              </a:spcBef>
              <a:spcAft>
                <a:spcPts val="0"/>
              </a:spcAft>
              <a:buNone/>
            </a:pPr>
            <a:endParaRPr sz="1200">
              <a:solidFill>
                <a:schemeClr val="dk1"/>
              </a:solidFill>
              <a:latin typeface="Arial"/>
              <a:ea typeface="Arial"/>
              <a:cs typeface="Arial"/>
              <a:sym typeface="Arial"/>
            </a:endParaRPr>
          </a:p>
        </p:txBody>
      </p:sp>
      <p:sp>
        <p:nvSpPr>
          <p:cNvPr id="104" name="Google Shape;104;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solidFill>
                  <a:srgbClr val="000000"/>
                </a:solidFill>
              </a:rPr>
              <a:t>2</a:t>
            </a:fld>
            <a:endParaRPr>
              <a:solidFill>
                <a:srgbClr val="000000"/>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83" name="Google Shape;283;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None/>
            </a:pPr>
            <a:r>
              <a:rPr lang="en-US" sz="1110"/>
              <a:t>Role hierarchies provide a means of reflecting</a:t>
            </a:r>
            <a:endParaRPr/>
          </a:p>
          <a:p>
            <a:pPr marL="0" lvl="0" indent="0" algn="l" rtl="0">
              <a:lnSpc>
                <a:spcPct val="90000"/>
              </a:lnSpc>
              <a:spcBef>
                <a:spcPts val="333"/>
              </a:spcBef>
              <a:spcAft>
                <a:spcPts val="0"/>
              </a:spcAft>
              <a:buNone/>
            </a:pPr>
            <a:r>
              <a:rPr lang="en-US" sz="1110"/>
              <a:t>the hierarchical structure of roles in an organization. Typically, job functions with</a:t>
            </a:r>
            <a:endParaRPr/>
          </a:p>
          <a:p>
            <a:pPr marL="0" lvl="0" indent="0" algn="l" rtl="0">
              <a:lnSpc>
                <a:spcPct val="90000"/>
              </a:lnSpc>
              <a:spcBef>
                <a:spcPts val="333"/>
              </a:spcBef>
              <a:spcAft>
                <a:spcPts val="0"/>
              </a:spcAft>
              <a:buNone/>
            </a:pPr>
            <a:r>
              <a:rPr lang="en-US" sz="1110"/>
              <a:t>greater responsibility have greater authority to access resources. A subordinate job</a:t>
            </a:r>
            <a:endParaRPr/>
          </a:p>
          <a:p>
            <a:pPr marL="0" lvl="0" indent="0" algn="l" rtl="0">
              <a:lnSpc>
                <a:spcPct val="90000"/>
              </a:lnSpc>
              <a:spcBef>
                <a:spcPts val="333"/>
              </a:spcBef>
              <a:spcAft>
                <a:spcPts val="0"/>
              </a:spcAft>
              <a:buNone/>
            </a:pPr>
            <a:r>
              <a:rPr lang="en-US" sz="1110"/>
              <a:t>function may have a subset of the access rights of the superior job function. Role</a:t>
            </a:r>
            <a:endParaRPr/>
          </a:p>
          <a:p>
            <a:pPr marL="0" lvl="0" indent="0" algn="l" rtl="0">
              <a:lnSpc>
                <a:spcPct val="90000"/>
              </a:lnSpc>
              <a:spcBef>
                <a:spcPts val="333"/>
              </a:spcBef>
              <a:spcAft>
                <a:spcPts val="0"/>
              </a:spcAft>
              <a:buNone/>
            </a:pPr>
            <a:r>
              <a:rPr lang="en-US" sz="1110"/>
              <a:t>hierarchies make use of the concept of inheritance to enable one role to implicitly</a:t>
            </a:r>
            <a:endParaRPr/>
          </a:p>
          <a:p>
            <a:pPr marL="0" lvl="0" indent="0" algn="l" rtl="0">
              <a:lnSpc>
                <a:spcPct val="90000"/>
              </a:lnSpc>
              <a:spcBef>
                <a:spcPts val="333"/>
              </a:spcBef>
              <a:spcAft>
                <a:spcPts val="0"/>
              </a:spcAft>
              <a:buNone/>
            </a:pPr>
            <a:r>
              <a:rPr lang="en-US" sz="1110"/>
              <a:t>include access rights associated with a subordinate role.</a:t>
            </a:r>
            <a:endParaRPr/>
          </a:p>
          <a:p>
            <a:pPr marL="0" lvl="0" indent="0" algn="l" rtl="0">
              <a:lnSpc>
                <a:spcPct val="90000"/>
              </a:lnSpc>
              <a:spcBef>
                <a:spcPts val="333"/>
              </a:spcBef>
              <a:spcAft>
                <a:spcPts val="0"/>
              </a:spcAft>
              <a:buNone/>
            </a:pPr>
            <a:endParaRPr sz="1110"/>
          </a:p>
          <a:p>
            <a:pPr marL="0" lvl="0" indent="0" algn="l" rtl="0">
              <a:lnSpc>
                <a:spcPct val="90000"/>
              </a:lnSpc>
              <a:spcBef>
                <a:spcPts val="333"/>
              </a:spcBef>
              <a:spcAft>
                <a:spcPts val="0"/>
              </a:spcAft>
              <a:buNone/>
            </a:pPr>
            <a:r>
              <a:rPr lang="en-US" sz="1110"/>
              <a:t>Figure 4.9 is an example of a diagram of a role hierarchy. By convention, subordinate</a:t>
            </a:r>
            <a:endParaRPr/>
          </a:p>
          <a:p>
            <a:pPr marL="0" lvl="0" indent="0" algn="l" rtl="0">
              <a:lnSpc>
                <a:spcPct val="90000"/>
              </a:lnSpc>
              <a:spcBef>
                <a:spcPts val="333"/>
              </a:spcBef>
              <a:spcAft>
                <a:spcPts val="0"/>
              </a:spcAft>
              <a:buNone/>
            </a:pPr>
            <a:r>
              <a:rPr lang="en-US" sz="1110"/>
              <a:t>roles are lower in the diagram. A line between two roles implies that the</a:t>
            </a:r>
            <a:endParaRPr/>
          </a:p>
          <a:p>
            <a:pPr marL="0" lvl="0" indent="0" algn="l" rtl="0">
              <a:lnSpc>
                <a:spcPct val="90000"/>
              </a:lnSpc>
              <a:spcBef>
                <a:spcPts val="333"/>
              </a:spcBef>
              <a:spcAft>
                <a:spcPts val="0"/>
              </a:spcAft>
              <a:buNone/>
            </a:pPr>
            <a:r>
              <a:rPr lang="en-US" sz="1110"/>
              <a:t>upper role includes all of the access rights of the lower role, as well as other access</a:t>
            </a:r>
            <a:endParaRPr/>
          </a:p>
          <a:p>
            <a:pPr marL="0" lvl="0" indent="0" algn="l" rtl="0">
              <a:lnSpc>
                <a:spcPct val="90000"/>
              </a:lnSpc>
              <a:spcBef>
                <a:spcPts val="333"/>
              </a:spcBef>
              <a:spcAft>
                <a:spcPts val="0"/>
              </a:spcAft>
              <a:buNone/>
            </a:pPr>
            <a:r>
              <a:rPr lang="en-US" sz="1110"/>
              <a:t>rights not available to the lower role. One role can inherit access rights from multiple</a:t>
            </a:r>
            <a:endParaRPr/>
          </a:p>
          <a:p>
            <a:pPr marL="0" lvl="0" indent="0" algn="l" rtl="0">
              <a:lnSpc>
                <a:spcPct val="90000"/>
              </a:lnSpc>
              <a:spcBef>
                <a:spcPts val="333"/>
              </a:spcBef>
              <a:spcAft>
                <a:spcPts val="0"/>
              </a:spcAft>
              <a:buNone/>
            </a:pPr>
            <a:r>
              <a:rPr lang="en-US" sz="1110"/>
              <a:t>subordinate roles. For example, in Figure 4.9, the Project Lead role includes all of</a:t>
            </a:r>
            <a:endParaRPr/>
          </a:p>
          <a:p>
            <a:pPr marL="0" lvl="0" indent="0" algn="l" rtl="0">
              <a:lnSpc>
                <a:spcPct val="90000"/>
              </a:lnSpc>
              <a:spcBef>
                <a:spcPts val="333"/>
              </a:spcBef>
              <a:spcAft>
                <a:spcPts val="0"/>
              </a:spcAft>
              <a:buNone/>
            </a:pPr>
            <a:r>
              <a:rPr lang="en-US" sz="1110"/>
              <a:t>the access rights of the Production Engineer role and of the Quality Engineer role.</a:t>
            </a:r>
            <a:endParaRPr/>
          </a:p>
          <a:p>
            <a:pPr marL="0" lvl="0" indent="0" algn="l" rtl="0">
              <a:lnSpc>
                <a:spcPct val="90000"/>
              </a:lnSpc>
              <a:spcBef>
                <a:spcPts val="333"/>
              </a:spcBef>
              <a:spcAft>
                <a:spcPts val="0"/>
              </a:spcAft>
              <a:buNone/>
            </a:pPr>
            <a:r>
              <a:rPr lang="en-US" sz="1110"/>
              <a:t>More than one role can inherit from the same subordinate role. For example, both</a:t>
            </a:r>
            <a:endParaRPr/>
          </a:p>
          <a:p>
            <a:pPr marL="0" lvl="0" indent="0" algn="l" rtl="0">
              <a:lnSpc>
                <a:spcPct val="90000"/>
              </a:lnSpc>
              <a:spcBef>
                <a:spcPts val="333"/>
              </a:spcBef>
              <a:spcAft>
                <a:spcPts val="0"/>
              </a:spcAft>
              <a:buNone/>
            </a:pPr>
            <a:r>
              <a:rPr lang="en-US" sz="1110"/>
              <a:t>the Production Engineer role and the Quality Engineer role include all of the access</a:t>
            </a:r>
            <a:endParaRPr/>
          </a:p>
          <a:p>
            <a:pPr marL="0" lvl="0" indent="0" algn="l" rtl="0">
              <a:lnSpc>
                <a:spcPct val="90000"/>
              </a:lnSpc>
              <a:spcBef>
                <a:spcPts val="333"/>
              </a:spcBef>
              <a:spcAft>
                <a:spcPts val="0"/>
              </a:spcAft>
              <a:buNone/>
            </a:pPr>
            <a:r>
              <a:rPr lang="en-US" sz="1110"/>
              <a:t>rights of the Engineer role. Additional access rights are also assigned to the Production</a:t>
            </a:r>
            <a:endParaRPr/>
          </a:p>
          <a:p>
            <a:pPr marL="0" lvl="0" indent="0" algn="l" rtl="0">
              <a:lnSpc>
                <a:spcPct val="90000"/>
              </a:lnSpc>
              <a:spcBef>
                <a:spcPts val="333"/>
              </a:spcBef>
              <a:spcAft>
                <a:spcPts val="0"/>
              </a:spcAft>
              <a:buNone/>
            </a:pPr>
            <a:r>
              <a:rPr lang="en-US" sz="1110"/>
              <a:t>Engineer Role and a different set of additional access rights are assigned to the</a:t>
            </a:r>
            <a:endParaRPr/>
          </a:p>
          <a:p>
            <a:pPr marL="0" lvl="0" indent="0" algn="l" rtl="0">
              <a:lnSpc>
                <a:spcPct val="90000"/>
              </a:lnSpc>
              <a:spcBef>
                <a:spcPts val="333"/>
              </a:spcBef>
              <a:spcAft>
                <a:spcPts val="0"/>
              </a:spcAft>
              <a:buNone/>
            </a:pPr>
            <a:r>
              <a:rPr lang="en-US" sz="1110"/>
              <a:t>Quality Engineer role. Thus, these two roles have overlapping access rights, namely</a:t>
            </a:r>
            <a:endParaRPr/>
          </a:p>
          <a:p>
            <a:pPr marL="0" lvl="0" indent="0" algn="l" rtl="0">
              <a:lnSpc>
                <a:spcPct val="90000"/>
              </a:lnSpc>
              <a:spcBef>
                <a:spcPts val="333"/>
              </a:spcBef>
              <a:spcAft>
                <a:spcPts val="0"/>
              </a:spcAft>
              <a:buNone/>
            </a:pPr>
            <a:r>
              <a:rPr lang="en-US" sz="1110"/>
              <a:t>the access rights they share with the Engineer role.</a:t>
            </a:r>
            <a:endParaRPr/>
          </a:p>
          <a:p>
            <a:pPr marL="0" lvl="0" indent="0" algn="l" rtl="0">
              <a:lnSpc>
                <a:spcPct val="90000"/>
              </a:lnSpc>
              <a:spcBef>
                <a:spcPts val="333"/>
              </a:spcBef>
              <a:spcAft>
                <a:spcPts val="0"/>
              </a:spcAft>
              <a:buNone/>
            </a:pPr>
            <a:endParaRPr sz="1110"/>
          </a:p>
          <a:p>
            <a:pPr marL="0" lvl="0" indent="0" algn="l" rtl="0">
              <a:lnSpc>
                <a:spcPct val="90000"/>
              </a:lnSpc>
              <a:spcBef>
                <a:spcPts val="333"/>
              </a:spcBef>
              <a:spcAft>
                <a:spcPts val="0"/>
              </a:spcAft>
              <a:buNone/>
            </a:pPr>
            <a:endParaRPr sz="1110"/>
          </a:p>
        </p:txBody>
      </p:sp>
      <p:sp>
        <p:nvSpPr>
          <p:cNvPr id="284" name="Google Shape;284;p2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89" name="Google Shape;289;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None/>
            </a:pPr>
            <a:r>
              <a:rPr lang="en-US" sz="480" b="0"/>
              <a:t>Constraints provide a means of adapting RBAC to the</a:t>
            </a:r>
            <a:endParaRPr/>
          </a:p>
          <a:p>
            <a:pPr marL="0" lvl="0" indent="0" algn="l" rtl="0">
              <a:lnSpc>
                <a:spcPct val="80000"/>
              </a:lnSpc>
              <a:spcBef>
                <a:spcPts val="144"/>
              </a:spcBef>
              <a:spcAft>
                <a:spcPts val="0"/>
              </a:spcAft>
              <a:buNone/>
            </a:pPr>
            <a:r>
              <a:rPr lang="en-US" sz="480" b="0"/>
              <a:t>specifics of administrative and security policies in an organization. A constraint is</a:t>
            </a:r>
            <a:endParaRPr/>
          </a:p>
          <a:p>
            <a:pPr marL="0" lvl="0" indent="0" algn="l" rtl="0">
              <a:lnSpc>
                <a:spcPct val="80000"/>
              </a:lnSpc>
              <a:spcBef>
                <a:spcPts val="144"/>
              </a:spcBef>
              <a:spcAft>
                <a:spcPts val="0"/>
              </a:spcAft>
              <a:buNone/>
            </a:pPr>
            <a:r>
              <a:rPr lang="en-US" sz="480" b="0"/>
              <a:t>a defined relationship among roles or a condition related to roles. [SAND96] lists</a:t>
            </a:r>
            <a:endParaRPr/>
          </a:p>
          <a:p>
            <a:pPr marL="0" lvl="0" indent="0" algn="l" rtl="0">
              <a:lnSpc>
                <a:spcPct val="80000"/>
              </a:lnSpc>
              <a:spcBef>
                <a:spcPts val="144"/>
              </a:spcBef>
              <a:spcAft>
                <a:spcPts val="0"/>
              </a:spcAft>
              <a:buNone/>
            </a:pPr>
            <a:r>
              <a:rPr lang="en-US" sz="480" b="0"/>
              <a:t>the following types of constraints: mutually exclusive roles, cardinality, and prerequisite</a:t>
            </a:r>
            <a:endParaRPr/>
          </a:p>
          <a:p>
            <a:pPr marL="0" lvl="0" indent="0" algn="l" rtl="0">
              <a:lnSpc>
                <a:spcPct val="80000"/>
              </a:lnSpc>
              <a:spcBef>
                <a:spcPts val="144"/>
              </a:spcBef>
              <a:spcAft>
                <a:spcPts val="0"/>
              </a:spcAft>
              <a:buNone/>
            </a:pPr>
            <a:r>
              <a:rPr lang="en-US" sz="480" b="0"/>
              <a:t>roles.</a:t>
            </a:r>
            <a:endParaRPr/>
          </a:p>
          <a:p>
            <a:pPr marL="0" lvl="0" indent="0" algn="l" rtl="0">
              <a:lnSpc>
                <a:spcPct val="80000"/>
              </a:lnSpc>
              <a:spcBef>
                <a:spcPts val="144"/>
              </a:spcBef>
              <a:spcAft>
                <a:spcPts val="0"/>
              </a:spcAft>
              <a:buNone/>
            </a:pPr>
            <a:endParaRPr sz="480" b="0"/>
          </a:p>
          <a:p>
            <a:pPr marL="0" lvl="0" indent="0" algn="l" rtl="0">
              <a:lnSpc>
                <a:spcPct val="80000"/>
              </a:lnSpc>
              <a:spcBef>
                <a:spcPts val="144"/>
              </a:spcBef>
              <a:spcAft>
                <a:spcPts val="0"/>
              </a:spcAft>
              <a:buNone/>
            </a:pPr>
            <a:r>
              <a:rPr lang="en-US" sz="480" b="1"/>
              <a:t>Mutually exclusive roles </a:t>
            </a:r>
            <a:r>
              <a:rPr lang="en-US" sz="480" b="0"/>
              <a:t>are roles such that a user can be assigned to only</a:t>
            </a:r>
            <a:endParaRPr/>
          </a:p>
          <a:p>
            <a:pPr marL="0" lvl="0" indent="0" algn="l" rtl="0">
              <a:lnSpc>
                <a:spcPct val="80000"/>
              </a:lnSpc>
              <a:spcBef>
                <a:spcPts val="144"/>
              </a:spcBef>
              <a:spcAft>
                <a:spcPts val="0"/>
              </a:spcAft>
              <a:buNone/>
            </a:pPr>
            <a:r>
              <a:rPr lang="en-US" sz="480" b="0"/>
              <a:t>one role in the set. This limitation could be a static one, or it could be dynamic, in</a:t>
            </a:r>
            <a:endParaRPr/>
          </a:p>
          <a:p>
            <a:pPr marL="0" lvl="0" indent="0" algn="l" rtl="0">
              <a:lnSpc>
                <a:spcPct val="80000"/>
              </a:lnSpc>
              <a:spcBef>
                <a:spcPts val="144"/>
              </a:spcBef>
              <a:spcAft>
                <a:spcPts val="0"/>
              </a:spcAft>
              <a:buNone/>
            </a:pPr>
            <a:r>
              <a:rPr lang="en-US" sz="480" b="0"/>
              <a:t>the sense that a user could be assigned only one of the roles in the set for a session.</a:t>
            </a:r>
            <a:endParaRPr/>
          </a:p>
          <a:p>
            <a:pPr marL="0" lvl="0" indent="0" algn="l" rtl="0">
              <a:lnSpc>
                <a:spcPct val="80000"/>
              </a:lnSpc>
              <a:spcBef>
                <a:spcPts val="144"/>
              </a:spcBef>
              <a:spcAft>
                <a:spcPts val="0"/>
              </a:spcAft>
              <a:buNone/>
            </a:pPr>
            <a:r>
              <a:rPr lang="en-US" sz="480" b="0"/>
              <a:t>The mutually exclusive constraint supports a separation of duties and capabilities</a:t>
            </a:r>
            <a:endParaRPr/>
          </a:p>
          <a:p>
            <a:pPr marL="0" lvl="0" indent="0" algn="l" rtl="0">
              <a:lnSpc>
                <a:spcPct val="80000"/>
              </a:lnSpc>
              <a:spcBef>
                <a:spcPts val="144"/>
              </a:spcBef>
              <a:spcAft>
                <a:spcPts val="0"/>
              </a:spcAft>
              <a:buNone/>
            </a:pPr>
            <a:r>
              <a:rPr lang="en-US" sz="480" b="0"/>
              <a:t>within an organization. This separation can be reinforced or enhanced by use of</a:t>
            </a:r>
            <a:endParaRPr/>
          </a:p>
          <a:p>
            <a:pPr marL="0" lvl="0" indent="0" algn="l" rtl="0">
              <a:lnSpc>
                <a:spcPct val="80000"/>
              </a:lnSpc>
              <a:spcBef>
                <a:spcPts val="144"/>
              </a:spcBef>
              <a:spcAft>
                <a:spcPts val="0"/>
              </a:spcAft>
              <a:buNone/>
            </a:pPr>
            <a:r>
              <a:rPr lang="en-US" sz="480" b="0"/>
              <a:t>mutually exclusive permission assignments. With this additional constraint, a mutually</a:t>
            </a:r>
            <a:endParaRPr/>
          </a:p>
          <a:p>
            <a:pPr marL="0" lvl="0" indent="0" algn="l" rtl="0">
              <a:lnSpc>
                <a:spcPct val="80000"/>
              </a:lnSpc>
              <a:spcBef>
                <a:spcPts val="144"/>
              </a:spcBef>
              <a:spcAft>
                <a:spcPts val="0"/>
              </a:spcAft>
              <a:buNone/>
            </a:pPr>
            <a:r>
              <a:rPr lang="en-US" sz="480" b="0"/>
              <a:t>exclusive set of roles has the following properties:</a:t>
            </a:r>
            <a:endParaRPr/>
          </a:p>
          <a:p>
            <a:pPr marL="0" lvl="0" indent="0" algn="l" rtl="0">
              <a:lnSpc>
                <a:spcPct val="80000"/>
              </a:lnSpc>
              <a:spcBef>
                <a:spcPts val="144"/>
              </a:spcBef>
              <a:spcAft>
                <a:spcPts val="0"/>
              </a:spcAft>
              <a:buNone/>
            </a:pPr>
            <a:endParaRPr sz="480" b="0"/>
          </a:p>
          <a:p>
            <a:pPr marL="0" lvl="0" indent="0" algn="l" rtl="0">
              <a:lnSpc>
                <a:spcPct val="80000"/>
              </a:lnSpc>
              <a:spcBef>
                <a:spcPts val="144"/>
              </a:spcBef>
              <a:spcAft>
                <a:spcPts val="0"/>
              </a:spcAft>
              <a:buNone/>
            </a:pPr>
            <a:r>
              <a:rPr lang="en-US" sz="480" b="0"/>
              <a:t>1. A user can only be assigned to one role in the set (either during a session or</a:t>
            </a:r>
            <a:endParaRPr/>
          </a:p>
          <a:p>
            <a:pPr marL="0" lvl="0" indent="0" algn="l" rtl="0">
              <a:lnSpc>
                <a:spcPct val="80000"/>
              </a:lnSpc>
              <a:spcBef>
                <a:spcPts val="144"/>
              </a:spcBef>
              <a:spcAft>
                <a:spcPts val="0"/>
              </a:spcAft>
              <a:buNone/>
            </a:pPr>
            <a:r>
              <a:rPr lang="en-US" sz="480" b="0"/>
              <a:t>statically).</a:t>
            </a:r>
            <a:endParaRPr/>
          </a:p>
          <a:p>
            <a:pPr marL="0" lvl="0" indent="0" algn="l" rtl="0">
              <a:lnSpc>
                <a:spcPct val="80000"/>
              </a:lnSpc>
              <a:spcBef>
                <a:spcPts val="144"/>
              </a:spcBef>
              <a:spcAft>
                <a:spcPts val="0"/>
              </a:spcAft>
              <a:buNone/>
            </a:pPr>
            <a:endParaRPr sz="480" b="0"/>
          </a:p>
          <a:p>
            <a:pPr marL="0" lvl="0" indent="0" algn="l" rtl="0">
              <a:lnSpc>
                <a:spcPct val="80000"/>
              </a:lnSpc>
              <a:spcBef>
                <a:spcPts val="144"/>
              </a:spcBef>
              <a:spcAft>
                <a:spcPts val="0"/>
              </a:spcAft>
              <a:buNone/>
            </a:pPr>
            <a:r>
              <a:rPr lang="en-US" sz="480" b="0"/>
              <a:t>2. Any permission (access right) can be granted to only one role in the set.</a:t>
            </a:r>
            <a:endParaRPr/>
          </a:p>
          <a:p>
            <a:pPr marL="0" lvl="0" indent="0" algn="l" rtl="0">
              <a:lnSpc>
                <a:spcPct val="80000"/>
              </a:lnSpc>
              <a:spcBef>
                <a:spcPts val="144"/>
              </a:spcBef>
              <a:spcAft>
                <a:spcPts val="0"/>
              </a:spcAft>
              <a:buNone/>
            </a:pPr>
            <a:endParaRPr sz="480" b="0"/>
          </a:p>
          <a:p>
            <a:pPr marL="0" lvl="0" indent="0" algn="l" rtl="0">
              <a:lnSpc>
                <a:spcPct val="80000"/>
              </a:lnSpc>
              <a:spcBef>
                <a:spcPts val="144"/>
              </a:spcBef>
              <a:spcAft>
                <a:spcPts val="0"/>
              </a:spcAft>
              <a:buNone/>
            </a:pPr>
            <a:r>
              <a:rPr lang="en-US" sz="480" b="0"/>
              <a:t>Thus the set of mutually exclusive roles have non-overlapping permissions. If two</a:t>
            </a:r>
            <a:endParaRPr/>
          </a:p>
          <a:p>
            <a:pPr marL="0" lvl="0" indent="0" algn="l" rtl="0">
              <a:lnSpc>
                <a:spcPct val="80000"/>
              </a:lnSpc>
              <a:spcBef>
                <a:spcPts val="144"/>
              </a:spcBef>
              <a:spcAft>
                <a:spcPts val="0"/>
              </a:spcAft>
              <a:buNone/>
            </a:pPr>
            <a:r>
              <a:rPr lang="en-US" sz="480" b="0"/>
              <a:t>users are assigned to different roles in the set, then the users have non-overlapping</a:t>
            </a:r>
            <a:endParaRPr/>
          </a:p>
          <a:p>
            <a:pPr marL="0" lvl="0" indent="0" algn="l" rtl="0">
              <a:lnSpc>
                <a:spcPct val="80000"/>
              </a:lnSpc>
              <a:spcBef>
                <a:spcPts val="144"/>
              </a:spcBef>
              <a:spcAft>
                <a:spcPts val="0"/>
              </a:spcAft>
              <a:buNone/>
            </a:pPr>
            <a:r>
              <a:rPr lang="en-US" sz="480" b="0"/>
              <a:t>permissions while assuming those roles. The purpose of mutually exclusive roles is to</a:t>
            </a:r>
            <a:endParaRPr/>
          </a:p>
          <a:p>
            <a:pPr marL="0" lvl="0" indent="0" algn="l" rtl="0">
              <a:lnSpc>
                <a:spcPct val="80000"/>
              </a:lnSpc>
              <a:spcBef>
                <a:spcPts val="144"/>
              </a:spcBef>
              <a:spcAft>
                <a:spcPts val="0"/>
              </a:spcAft>
              <a:buNone/>
            </a:pPr>
            <a:r>
              <a:rPr lang="en-US" sz="480" b="0"/>
              <a:t>increase the difficulty of collusion among individuals of different skills or divergent job</a:t>
            </a:r>
            <a:endParaRPr/>
          </a:p>
          <a:p>
            <a:pPr marL="0" lvl="0" indent="0" algn="l" rtl="0">
              <a:lnSpc>
                <a:spcPct val="80000"/>
              </a:lnSpc>
              <a:spcBef>
                <a:spcPts val="144"/>
              </a:spcBef>
              <a:spcAft>
                <a:spcPts val="0"/>
              </a:spcAft>
              <a:buNone/>
            </a:pPr>
            <a:r>
              <a:rPr lang="en-US" sz="480" b="0"/>
              <a:t>functions to thwart security policies.</a:t>
            </a:r>
            <a:endParaRPr/>
          </a:p>
          <a:p>
            <a:pPr marL="0" lvl="0" indent="0" algn="l" rtl="0">
              <a:lnSpc>
                <a:spcPct val="80000"/>
              </a:lnSpc>
              <a:spcBef>
                <a:spcPts val="144"/>
              </a:spcBef>
              <a:spcAft>
                <a:spcPts val="0"/>
              </a:spcAft>
              <a:buNone/>
            </a:pPr>
            <a:endParaRPr sz="480" b="0"/>
          </a:p>
          <a:p>
            <a:pPr marL="0" lvl="0" indent="0" algn="l" rtl="0">
              <a:lnSpc>
                <a:spcPct val="80000"/>
              </a:lnSpc>
              <a:spcBef>
                <a:spcPts val="144"/>
              </a:spcBef>
              <a:spcAft>
                <a:spcPts val="0"/>
              </a:spcAft>
              <a:buNone/>
            </a:pPr>
            <a:r>
              <a:rPr lang="en-US" sz="480" b="1"/>
              <a:t>Cardinality</a:t>
            </a:r>
            <a:r>
              <a:rPr lang="en-US" sz="480" b="0"/>
              <a:t> refers to setting a maximum number with respect to roles. One</a:t>
            </a:r>
            <a:endParaRPr/>
          </a:p>
          <a:p>
            <a:pPr marL="0" lvl="0" indent="0" algn="l" rtl="0">
              <a:lnSpc>
                <a:spcPct val="80000"/>
              </a:lnSpc>
              <a:spcBef>
                <a:spcPts val="144"/>
              </a:spcBef>
              <a:spcAft>
                <a:spcPts val="0"/>
              </a:spcAft>
              <a:buNone/>
            </a:pPr>
            <a:r>
              <a:rPr lang="en-US" sz="480" b="0"/>
              <a:t>such constraint is to set a maximum number of users that can be assigned to a given</a:t>
            </a:r>
            <a:endParaRPr/>
          </a:p>
          <a:p>
            <a:pPr marL="0" lvl="0" indent="0" algn="l" rtl="0">
              <a:lnSpc>
                <a:spcPct val="80000"/>
              </a:lnSpc>
              <a:spcBef>
                <a:spcPts val="144"/>
              </a:spcBef>
              <a:spcAft>
                <a:spcPts val="0"/>
              </a:spcAft>
              <a:buNone/>
            </a:pPr>
            <a:r>
              <a:rPr lang="en-US" sz="480" b="0"/>
              <a:t>role. For example, a project leader role or a department head role might be limited</a:t>
            </a:r>
            <a:endParaRPr/>
          </a:p>
          <a:p>
            <a:pPr marL="0" lvl="0" indent="0" algn="l" rtl="0">
              <a:lnSpc>
                <a:spcPct val="80000"/>
              </a:lnSpc>
              <a:spcBef>
                <a:spcPts val="144"/>
              </a:spcBef>
              <a:spcAft>
                <a:spcPts val="0"/>
              </a:spcAft>
              <a:buNone/>
            </a:pPr>
            <a:r>
              <a:rPr lang="en-US" sz="480" b="0"/>
              <a:t>to a single user. The system could also impose a constraint on the number of roles</a:t>
            </a:r>
            <a:endParaRPr/>
          </a:p>
          <a:p>
            <a:pPr marL="0" lvl="0" indent="0" algn="l" rtl="0">
              <a:lnSpc>
                <a:spcPct val="80000"/>
              </a:lnSpc>
              <a:spcBef>
                <a:spcPts val="144"/>
              </a:spcBef>
              <a:spcAft>
                <a:spcPts val="0"/>
              </a:spcAft>
              <a:buNone/>
            </a:pPr>
            <a:r>
              <a:rPr lang="en-US" sz="480" b="0"/>
              <a:t>that a user is assigned to, or the number of roles a user can activate for a single session.</a:t>
            </a:r>
            <a:endParaRPr/>
          </a:p>
          <a:p>
            <a:pPr marL="0" lvl="0" indent="0" algn="l" rtl="0">
              <a:lnSpc>
                <a:spcPct val="80000"/>
              </a:lnSpc>
              <a:spcBef>
                <a:spcPts val="144"/>
              </a:spcBef>
              <a:spcAft>
                <a:spcPts val="0"/>
              </a:spcAft>
              <a:buNone/>
            </a:pPr>
            <a:r>
              <a:rPr lang="en-US" sz="480" b="0"/>
              <a:t>Another form of constraint is to set a maximum number of roles that can be</a:t>
            </a:r>
            <a:endParaRPr/>
          </a:p>
          <a:p>
            <a:pPr marL="0" lvl="0" indent="0" algn="l" rtl="0">
              <a:lnSpc>
                <a:spcPct val="80000"/>
              </a:lnSpc>
              <a:spcBef>
                <a:spcPts val="144"/>
              </a:spcBef>
              <a:spcAft>
                <a:spcPts val="0"/>
              </a:spcAft>
              <a:buNone/>
            </a:pPr>
            <a:r>
              <a:rPr lang="en-US" sz="480" b="0"/>
              <a:t>granted a particular permission; this might be a desirable risk mitigation technique</a:t>
            </a:r>
            <a:endParaRPr/>
          </a:p>
          <a:p>
            <a:pPr marL="0" lvl="0" indent="0" algn="l" rtl="0">
              <a:lnSpc>
                <a:spcPct val="80000"/>
              </a:lnSpc>
              <a:spcBef>
                <a:spcPts val="144"/>
              </a:spcBef>
              <a:spcAft>
                <a:spcPts val="0"/>
              </a:spcAft>
              <a:buNone/>
            </a:pPr>
            <a:r>
              <a:rPr lang="en-US" sz="480" b="0"/>
              <a:t>for a sensitive or powerful permission.</a:t>
            </a:r>
            <a:endParaRPr/>
          </a:p>
          <a:p>
            <a:pPr marL="0" lvl="0" indent="0" algn="l" rtl="0">
              <a:lnSpc>
                <a:spcPct val="80000"/>
              </a:lnSpc>
              <a:spcBef>
                <a:spcPts val="144"/>
              </a:spcBef>
              <a:spcAft>
                <a:spcPts val="0"/>
              </a:spcAft>
              <a:buNone/>
            </a:pPr>
            <a:endParaRPr sz="480" b="0"/>
          </a:p>
          <a:p>
            <a:pPr marL="0" lvl="0" indent="0" algn="l" rtl="0">
              <a:lnSpc>
                <a:spcPct val="80000"/>
              </a:lnSpc>
              <a:spcBef>
                <a:spcPts val="144"/>
              </a:spcBef>
              <a:spcAft>
                <a:spcPts val="0"/>
              </a:spcAft>
              <a:buNone/>
            </a:pPr>
            <a:r>
              <a:rPr lang="en-US" sz="480" b="0"/>
              <a:t>A system might be able to specify a </a:t>
            </a:r>
            <a:r>
              <a:rPr lang="en-US" sz="480" b="1"/>
              <a:t>prerequisite role</a:t>
            </a:r>
            <a:r>
              <a:rPr lang="en-US" sz="480" b="0"/>
              <a:t>, which dictates that a user can</a:t>
            </a:r>
            <a:endParaRPr/>
          </a:p>
          <a:p>
            <a:pPr marL="0" lvl="0" indent="0" algn="l" rtl="0">
              <a:lnSpc>
                <a:spcPct val="80000"/>
              </a:lnSpc>
              <a:spcBef>
                <a:spcPts val="144"/>
              </a:spcBef>
              <a:spcAft>
                <a:spcPts val="0"/>
              </a:spcAft>
              <a:buNone/>
            </a:pPr>
            <a:r>
              <a:rPr lang="en-US" sz="480" b="0"/>
              <a:t>only be assigned to a particular role if it is already assigned to some other specified</a:t>
            </a:r>
            <a:endParaRPr/>
          </a:p>
          <a:p>
            <a:pPr marL="0" lvl="0" indent="0" algn="l" rtl="0">
              <a:lnSpc>
                <a:spcPct val="80000"/>
              </a:lnSpc>
              <a:spcBef>
                <a:spcPts val="144"/>
              </a:spcBef>
              <a:spcAft>
                <a:spcPts val="0"/>
              </a:spcAft>
              <a:buNone/>
            </a:pPr>
            <a:r>
              <a:rPr lang="en-US" sz="480" b="0"/>
              <a:t>role. A prerequisite can be used to structure the implementation of the least privilege</a:t>
            </a:r>
            <a:endParaRPr/>
          </a:p>
          <a:p>
            <a:pPr marL="0" lvl="0" indent="0" algn="l" rtl="0">
              <a:lnSpc>
                <a:spcPct val="80000"/>
              </a:lnSpc>
              <a:spcBef>
                <a:spcPts val="144"/>
              </a:spcBef>
              <a:spcAft>
                <a:spcPts val="0"/>
              </a:spcAft>
              <a:buNone/>
            </a:pPr>
            <a:r>
              <a:rPr lang="en-US" sz="480" b="0"/>
              <a:t>concept. In a hierarchy, it might be required that a user can be assigned to a senior</a:t>
            </a:r>
            <a:endParaRPr/>
          </a:p>
          <a:p>
            <a:pPr marL="0" lvl="0" indent="0" algn="l" rtl="0">
              <a:lnSpc>
                <a:spcPct val="80000"/>
              </a:lnSpc>
              <a:spcBef>
                <a:spcPts val="144"/>
              </a:spcBef>
              <a:spcAft>
                <a:spcPts val="0"/>
              </a:spcAft>
              <a:buNone/>
            </a:pPr>
            <a:r>
              <a:rPr lang="en-US" sz="480" b="0"/>
              <a:t>(higher) role only if it is already assigned an immediately junior (lower) role. For</a:t>
            </a:r>
            <a:endParaRPr/>
          </a:p>
          <a:p>
            <a:pPr marL="0" lvl="0" indent="0" algn="l" rtl="0">
              <a:lnSpc>
                <a:spcPct val="80000"/>
              </a:lnSpc>
              <a:spcBef>
                <a:spcPts val="144"/>
              </a:spcBef>
              <a:spcAft>
                <a:spcPts val="0"/>
              </a:spcAft>
              <a:buNone/>
            </a:pPr>
            <a:r>
              <a:rPr lang="en-US" sz="480" b="0"/>
              <a:t>example, in Figure 4.9 a user assigned to a Project Lead role must also be assigned</a:t>
            </a:r>
            <a:endParaRPr/>
          </a:p>
          <a:p>
            <a:pPr marL="0" lvl="0" indent="0" algn="l" rtl="0">
              <a:lnSpc>
                <a:spcPct val="80000"/>
              </a:lnSpc>
              <a:spcBef>
                <a:spcPts val="144"/>
              </a:spcBef>
              <a:spcAft>
                <a:spcPts val="0"/>
              </a:spcAft>
              <a:buNone/>
            </a:pPr>
            <a:r>
              <a:rPr lang="en-US" sz="480" b="0"/>
              <a:t>to the subordinate Production Engineer and Quality Engineer roles. Then, if the user</a:t>
            </a:r>
            <a:endParaRPr/>
          </a:p>
          <a:p>
            <a:pPr marL="0" lvl="0" indent="0" algn="l" rtl="0">
              <a:lnSpc>
                <a:spcPct val="80000"/>
              </a:lnSpc>
              <a:spcBef>
                <a:spcPts val="144"/>
              </a:spcBef>
              <a:spcAft>
                <a:spcPts val="0"/>
              </a:spcAft>
              <a:buNone/>
            </a:pPr>
            <a:r>
              <a:rPr lang="en-US" sz="480" b="0"/>
              <a:t>does not need all of the permissions of the Project Lead role for a given task, the user</a:t>
            </a:r>
            <a:endParaRPr/>
          </a:p>
          <a:p>
            <a:pPr marL="0" lvl="0" indent="0" algn="l" rtl="0">
              <a:lnSpc>
                <a:spcPct val="80000"/>
              </a:lnSpc>
              <a:spcBef>
                <a:spcPts val="144"/>
              </a:spcBef>
              <a:spcAft>
                <a:spcPts val="0"/>
              </a:spcAft>
              <a:buNone/>
            </a:pPr>
            <a:r>
              <a:rPr lang="en-US" sz="480" b="0"/>
              <a:t>can invoke a session using only the required subordinate role. Note that the use of</a:t>
            </a:r>
            <a:endParaRPr/>
          </a:p>
          <a:p>
            <a:pPr marL="0" lvl="0" indent="0" algn="l" rtl="0">
              <a:lnSpc>
                <a:spcPct val="80000"/>
              </a:lnSpc>
              <a:spcBef>
                <a:spcPts val="144"/>
              </a:spcBef>
              <a:spcAft>
                <a:spcPts val="0"/>
              </a:spcAft>
              <a:buNone/>
            </a:pPr>
            <a:r>
              <a:rPr lang="en-US" sz="480" b="0"/>
              <a:t>prerequisites tied to the concept of hierarchy requires the RBAC</a:t>
            </a:r>
            <a:r>
              <a:rPr lang="en-US" sz="480" b="0" baseline="-25000"/>
              <a:t>3</a:t>
            </a:r>
            <a:r>
              <a:rPr lang="en-US" sz="480" b="0"/>
              <a:t> model.</a:t>
            </a:r>
            <a:endParaRPr/>
          </a:p>
          <a:p>
            <a:pPr marL="0" lvl="0" indent="0" algn="l" rtl="0">
              <a:lnSpc>
                <a:spcPct val="80000"/>
              </a:lnSpc>
              <a:spcBef>
                <a:spcPts val="144"/>
              </a:spcBef>
              <a:spcAft>
                <a:spcPts val="0"/>
              </a:spcAft>
              <a:buNone/>
            </a:pPr>
            <a:endParaRPr sz="480" b="0"/>
          </a:p>
          <a:p>
            <a:pPr marL="0" lvl="0" indent="0" algn="l" rtl="0">
              <a:lnSpc>
                <a:spcPct val="80000"/>
              </a:lnSpc>
              <a:spcBef>
                <a:spcPts val="144"/>
              </a:spcBef>
              <a:spcAft>
                <a:spcPts val="0"/>
              </a:spcAft>
              <a:buNone/>
            </a:pPr>
            <a:endParaRPr sz="480" b="0"/>
          </a:p>
        </p:txBody>
      </p:sp>
      <p:sp>
        <p:nvSpPr>
          <p:cNvPr id="290" name="Google Shape;290;p2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2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solidFill>
                  <a:srgbClr val="000000"/>
                </a:solidFill>
              </a:rPr>
              <a:t>22</a:t>
            </a:fld>
            <a:endParaRPr>
              <a:solidFill>
                <a:srgbClr val="000000"/>
              </a:solidFill>
            </a:endParaRPr>
          </a:p>
        </p:txBody>
      </p:sp>
      <p:sp>
        <p:nvSpPr>
          <p:cNvPr id="309" name="Google Shape;309;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10" name="Google Shape;310;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latin typeface="Times New Roman"/>
                <a:ea typeface="Times New Roman"/>
                <a:cs typeface="Times New Roman"/>
                <a:sym typeface="Times New Roman"/>
              </a:rPr>
              <a:t>Chapter 4 summary.</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
        <p:nvSpPr>
          <p:cNvPr id="110" name="Google Shape;11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1" name="Google Shape;111;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a:solidFill>
                  <a:schemeClr val="dk1"/>
                </a:solidFill>
                <a:latin typeface="Arial"/>
                <a:ea typeface="Arial"/>
                <a:cs typeface="Arial"/>
                <a:sym typeface="Arial"/>
              </a:rPr>
              <a:t>Two definitions of access control are useful in understanding its scope.</a:t>
            </a:r>
            <a:endParaRPr/>
          </a:p>
          <a:p>
            <a:pPr marL="0" lvl="0" indent="0" algn="l" rtl="0">
              <a:spcBef>
                <a:spcPts val="360"/>
              </a:spcBef>
              <a:spcAft>
                <a:spcPts val="0"/>
              </a:spcAft>
              <a:buNone/>
            </a:pPr>
            <a:endParaRPr sz="1200">
              <a:solidFill>
                <a:schemeClr val="dk1"/>
              </a:solidFill>
              <a:latin typeface="Arial"/>
              <a:ea typeface="Arial"/>
              <a:cs typeface="Arial"/>
              <a:sym typeface="Arial"/>
            </a:endParaRPr>
          </a:p>
          <a:p>
            <a:pPr marL="0" lvl="0" indent="0" algn="l" rtl="0">
              <a:spcBef>
                <a:spcPts val="360"/>
              </a:spcBef>
              <a:spcAft>
                <a:spcPts val="0"/>
              </a:spcAft>
              <a:buNone/>
            </a:pPr>
            <a:r>
              <a:rPr lang="en-US" sz="1200">
                <a:solidFill>
                  <a:schemeClr val="dk1"/>
                </a:solidFill>
                <a:latin typeface="Arial"/>
                <a:ea typeface="Arial"/>
                <a:cs typeface="Arial"/>
                <a:sym typeface="Arial"/>
              </a:rPr>
              <a:t>1.  NISTIR 7298 (</a:t>
            </a:r>
            <a:r>
              <a:rPr lang="en-US" sz="1200" i="1">
                <a:solidFill>
                  <a:schemeClr val="dk1"/>
                </a:solidFill>
                <a:latin typeface="Arial"/>
                <a:ea typeface="Arial"/>
                <a:cs typeface="Arial"/>
                <a:sym typeface="Arial"/>
              </a:rPr>
              <a:t>Glossary of Key Information Security Terms </a:t>
            </a:r>
            <a:r>
              <a:rPr lang="en-US" sz="1200">
                <a:solidFill>
                  <a:schemeClr val="dk1"/>
                </a:solidFill>
                <a:latin typeface="Arial"/>
                <a:ea typeface="Arial"/>
                <a:cs typeface="Arial"/>
                <a:sym typeface="Arial"/>
              </a:rPr>
              <a:t>, May 2013), defines</a:t>
            </a:r>
            <a:endParaRPr/>
          </a:p>
          <a:p>
            <a:pPr marL="0" lvl="0" indent="0" algn="l" rtl="0">
              <a:spcBef>
                <a:spcPts val="360"/>
              </a:spcBef>
              <a:spcAft>
                <a:spcPts val="0"/>
              </a:spcAft>
              <a:buNone/>
            </a:pPr>
            <a:r>
              <a:rPr lang="en-US" sz="1200">
                <a:solidFill>
                  <a:schemeClr val="dk1"/>
                </a:solidFill>
                <a:latin typeface="Arial"/>
                <a:ea typeface="Arial"/>
                <a:cs typeface="Arial"/>
                <a:sym typeface="Arial"/>
              </a:rPr>
              <a:t>access control as the process of granting or denying specific requests to: (1)</a:t>
            </a:r>
            <a:endParaRPr/>
          </a:p>
          <a:p>
            <a:pPr marL="0" lvl="0" indent="0" algn="l" rtl="0">
              <a:spcBef>
                <a:spcPts val="360"/>
              </a:spcBef>
              <a:spcAft>
                <a:spcPts val="0"/>
              </a:spcAft>
              <a:buNone/>
            </a:pPr>
            <a:r>
              <a:rPr lang="en-US" sz="1200">
                <a:solidFill>
                  <a:schemeClr val="dk1"/>
                </a:solidFill>
                <a:latin typeface="Arial"/>
                <a:ea typeface="Arial"/>
                <a:cs typeface="Arial"/>
                <a:sym typeface="Arial"/>
              </a:rPr>
              <a:t>obtain and use information and related information processing services; and</a:t>
            </a:r>
            <a:endParaRPr/>
          </a:p>
          <a:p>
            <a:pPr marL="0" lvl="0" indent="0" algn="l" rtl="0">
              <a:spcBef>
                <a:spcPts val="360"/>
              </a:spcBef>
              <a:spcAft>
                <a:spcPts val="0"/>
              </a:spcAft>
              <a:buNone/>
            </a:pPr>
            <a:r>
              <a:rPr lang="en-US" sz="1200">
                <a:solidFill>
                  <a:schemeClr val="dk1"/>
                </a:solidFill>
                <a:latin typeface="Arial"/>
                <a:ea typeface="Arial"/>
                <a:cs typeface="Arial"/>
                <a:sym typeface="Arial"/>
              </a:rPr>
              <a:t>(2) enter specific physical facilities.</a:t>
            </a:r>
            <a:endParaRPr/>
          </a:p>
          <a:p>
            <a:pPr marL="0" lvl="0" indent="0" algn="l" rtl="0">
              <a:spcBef>
                <a:spcPts val="360"/>
              </a:spcBef>
              <a:spcAft>
                <a:spcPts val="0"/>
              </a:spcAft>
              <a:buNone/>
            </a:pPr>
            <a:endParaRPr sz="1200">
              <a:solidFill>
                <a:schemeClr val="dk1"/>
              </a:solidFill>
              <a:latin typeface="Arial"/>
              <a:ea typeface="Arial"/>
              <a:cs typeface="Arial"/>
              <a:sym typeface="Arial"/>
            </a:endParaRPr>
          </a:p>
          <a:p>
            <a:pPr marL="0" lvl="0" indent="0" algn="l" rtl="0">
              <a:spcBef>
                <a:spcPts val="36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
        <p:nvSpPr>
          <p:cNvPr id="117" name="Google Shape;117;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8" name="Google Shape;118;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solidFill>
                <a:schemeClr val="dk1"/>
              </a:solidFill>
              <a:latin typeface="Arial"/>
              <a:ea typeface="Arial"/>
              <a:cs typeface="Arial"/>
              <a:sym typeface="Arial"/>
            </a:endParaRPr>
          </a:p>
          <a:p>
            <a:pPr marL="0" lvl="0" indent="0" algn="l" rtl="0">
              <a:spcBef>
                <a:spcPts val="360"/>
              </a:spcBef>
              <a:spcAft>
                <a:spcPts val="0"/>
              </a:spcAft>
              <a:buNone/>
            </a:pPr>
            <a:r>
              <a:rPr lang="en-US" sz="1200">
                <a:solidFill>
                  <a:schemeClr val="dk1"/>
                </a:solidFill>
                <a:latin typeface="Arial"/>
                <a:ea typeface="Arial"/>
                <a:cs typeface="Arial"/>
                <a:sym typeface="Arial"/>
              </a:rPr>
              <a:t>2. RFC 4949, </a:t>
            </a:r>
            <a:r>
              <a:rPr lang="en-US" sz="1200" i="1">
                <a:solidFill>
                  <a:schemeClr val="dk1"/>
                </a:solidFill>
                <a:latin typeface="Arial"/>
                <a:ea typeface="Arial"/>
                <a:cs typeface="Arial"/>
                <a:sym typeface="Arial"/>
              </a:rPr>
              <a:t>Internet Security Glossary</a:t>
            </a:r>
            <a:r>
              <a:rPr lang="en-US" sz="1200">
                <a:solidFill>
                  <a:schemeClr val="dk1"/>
                </a:solidFill>
                <a:latin typeface="Arial"/>
                <a:ea typeface="Arial"/>
                <a:cs typeface="Arial"/>
                <a:sym typeface="Arial"/>
              </a:rPr>
              <a:t> , defines access control as a process by</a:t>
            </a:r>
            <a:endParaRPr/>
          </a:p>
          <a:p>
            <a:pPr marL="0" lvl="0" indent="0" algn="l" rtl="0">
              <a:spcBef>
                <a:spcPts val="360"/>
              </a:spcBef>
              <a:spcAft>
                <a:spcPts val="0"/>
              </a:spcAft>
              <a:buNone/>
            </a:pPr>
            <a:r>
              <a:rPr lang="en-US" sz="1200">
                <a:solidFill>
                  <a:schemeClr val="dk1"/>
                </a:solidFill>
                <a:latin typeface="Arial"/>
                <a:ea typeface="Arial"/>
                <a:cs typeface="Arial"/>
                <a:sym typeface="Arial"/>
              </a:rPr>
              <a:t>which use of system resources is regulated according to a security policy and</a:t>
            </a:r>
            <a:endParaRPr/>
          </a:p>
          <a:p>
            <a:pPr marL="0" lvl="0" indent="0" algn="l" rtl="0">
              <a:spcBef>
                <a:spcPts val="360"/>
              </a:spcBef>
              <a:spcAft>
                <a:spcPts val="0"/>
              </a:spcAft>
              <a:buNone/>
            </a:pPr>
            <a:r>
              <a:rPr lang="en-US" sz="1200">
                <a:solidFill>
                  <a:schemeClr val="dk1"/>
                </a:solidFill>
                <a:latin typeface="Arial"/>
                <a:ea typeface="Arial"/>
                <a:cs typeface="Arial"/>
                <a:sym typeface="Arial"/>
              </a:rPr>
              <a:t>is permitted only by authorized entities (users, programs, processes, or other</a:t>
            </a:r>
            <a:endParaRPr/>
          </a:p>
          <a:p>
            <a:pPr marL="0" lvl="0" indent="0" algn="l" rtl="0">
              <a:spcBef>
                <a:spcPts val="360"/>
              </a:spcBef>
              <a:spcAft>
                <a:spcPts val="0"/>
              </a:spcAft>
              <a:buNone/>
            </a:pPr>
            <a:r>
              <a:rPr lang="en-US" sz="1200">
                <a:solidFill>
                  <a:schemeClr val="dk1"/>
                </a:solidFill>
                <a:latin typeface="Arial"/>
                <a:ea typeface="Arial"/>
                <a:cs typeface="Arial"/>
                <a:sym typeface="Arial"/>
              </a:rPr>
              <a:t>systems) according to that policy.</a:t>
            </a:r>
            <a:endParaRPr/>
          </a:p>
          <a:p>
            <a:pPr marL="0" lvl="0" indent="0" algn="l" rtl="0">
              <a:spcBef>
                <a:spcPts val="36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
        <p:nvSpPr>
          <p:cNvPr id="124" name="Google Shape;124;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5" name="Google Shape;125;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a:solidFill>
                  <a:schemeClr val="dk1"/>
                </a:solidFill>
                <a:latin typeface="Arial"/>
                <a:ea typeface="Arial"/>
                <a:cs typeface="Arial"/>
                <a:sym typeface="Arial"/>
              </a:rPr>
              <a:t> In a broad sense, all of computer security is concerned with access control. Indeed,</a:t>
            </a:r>
            <a:endParaRPr/>
          </a:p>
          <a:p>
            <a:pPr marL="0" lvl="0" indent="0" algn="l" rtl="0">
              <a:spcBef>
                <a:spcPts val="360"/>
              </a:spcBef>
              <a:spcAft>
                <a:spcPts val="0"/>
              </a:spcAft>
              <a:buNone/>
            </a:pPr>
            <a:r>
              <a:rPr lang="en-US" sz="1200">
                <a:solidFill>
                  <a:schemeClr val="dk1"/>
                </a:solidFill>
                <a:latin typeface="Arial"/>
                <a:ea typeface="Arial"/>
                <a:cs typeface="Arial"/>
                <a:sym typeface="Arial"/>
              </a:rPr>
              <a:t>RFC 4949 defines computer security as follows: measures that implement and assure</a:t>
            </a:r>
            <a:endParaRPr/>
          </a:p>
          <a:p>
            <a:pPr marL="0" lvl="0" indent="0" algn="l" rtl="0">
              <a:spcBef>
                <a:spcPts val="360"/>
              </a:spcBef>
              <a:spcAft>
                <a:spcPts val="0"/>
              </a:spcAft>
              <a:buNone/>
            </a:pPr>
            <a:r>
              <a:rPr lang="en-US" sz="1200">
                <a:solidFill>
                  <a:schemeClr val="dk1"/>
                </a:solidFill>
                <a:latin typeface="Arial"/>
                <a:ea typeface="Arial"/>
                <a:cs typeface="Arial"/>
                <a:sym typeface="Arial"/>
              </a:rPr>
              <a:t>security services in a computer system, particularly those that assure access control</a:t>
            </a:r>
            <a:endParaRPr/>
          </a:p>
          <a:p>
            <a:pPr marL="0" lvl="0" indent="0" algn="l" rtl="0">
              <a:spcBef>
                <a:spcPts val="360"/>
              </a:spcBef>
              <a:spcAft>
                <a:spcPts val="0"/>
              </a:spcAft>
              <a:buNone/>
            </a:pPr>
            <a:r>
              <a:rPr lang="en-US" sz="1200">
                <a:solidFill>
                  <a:schemeClr val="dk1"/>
                </a:solidFill>
                <a:latin typeface="Arial"/>
                <a:ea typeface="Arial"/>
                <a:cs typeface="Arial"/>
                <a:sym typeface="Arial"/>
              </a:rPr>
              <a:t>service. This chapter deals with a narrower, more specific concept of access control:</a:t>
            </a:r>
            <a:endParaRPr/>
          </a:p>
          <a:p>
            <a:pPr marL="0" lvl="0" indent="0" algn="l" rtl="0">
              <a:spcBef>
                <a:spcPts val="360"/>
              </a:spcBef>
              <a:spcAft>
                <a:spcPts val="0"/>
              </a:spcAft>
              <a:buNone/>
            </a:pPr>
            <a:r>
              <a:rPr lang="en-US" sz="1200">
                <a:solidFill>
                  <a:schemeClr val="dk1"/>
                </a:solidFill>
                <a:latin typeface="Arial"/>
                <a:ea typeface="Arial"/>
                <a:cs typeface="Arial"/>
                <a:sym typeface="Arial"/>
              </a:rPr>
              <a:t>Access control implements a security policy that specifies who or what (e.g., in the</a:t>
            </a:r>
            <a:endParaRPr/>
          </a:p>
          <a:p>
            <a:pPr marL="0" lvl="0" indent="0" algn="l" rtl="0">
              <a:spcBef>
                <a:spcPts val="360"/>
              </a:spcBef>
              <a:spcAft>
                <a:spcPts val="0"/>
              </a:spcAft>
              <a:buNone/>
            </a:pPr>
            <a:r>
              <a:rPr lang="en-US" sz="1200">
                <a:solidFill>
                  <a:schemeClr val="dk1"/>
                </a:solidFill>
                <a:latin typeface="Arial"/>
                <a:ea typeface="Arial"/>
                <a:cs typeface="Arial"/>
                <a:sym typeface="Arial"/>
              </a:rPr>
              <a:t>case of a process) may have access to each specific system resource, and the type of</a:t>
            </a:r>
            <a:endParaRPr/>
          </a:p>
          <a:p>
            <a:pPr marL="0" lvl="0" indent="0" algn="l" rtl="0">
              <a:spcBef>
                <a:spcPts val="360"/>
              </a:spcBef>
              <a:spcAft>
                <a:spcPts val="0"/>
              </a:spcAft>
              <a:buNone/>
            </a:pPr>
            <a:r>
              <a:rPr lang="en-US" sz="1200">
                <a:solidFill>
                  <a:schemeClr val="dk1"/>
                </a:solidFill>
                <a:latin typeface="Arial"/>
                <a:ea typeface="Arial"/>
                <a:cs typeface="Arial"/>
                <a:sym typeface="Arial"/>
              </a:rPr>
              <a:t>access that is permitted in each instance.</a:t>
            </a:r>
            <a:endParaRPr/>
          </a:p>
          <a:p>
            <a:pPr marL="0" lvl="0" indent="0" algn="l" rtl="0">
              <a:spcBef>
                <a:spcPts val="36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
        <p:nvSpPr>
          <p:cNvPr id="131" name="Google Shape;131;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2" name="Google Shape;132;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0"/>
              <a:t>Figure 4.1 shows a broader context of access control. In addition to access</a:t>
            </a:r>
            <a:endParaRPr/>
          </a:p>
          <a:p>
            <a:pPr marL="0" lvl="0" indent="0" algn="l" rtl="0">
              <a:spcBef>
                <a:spcPts val="360"/>
              </a:spcBef>
              <a:spcAft>
                <a:spcPts val="0"/>
              </a:spcAft>
              <a:buNone/>
            </a:pPr>
            <a:r>
              <a:rPr lang="en-US" b="0"/>
              <a:t>control, this context involves the following entities and functions:</a:t>
            </a:r>
            <a:endParaRPr/>
          </a:p>
          <a:p>
            <a:pPr marL="0" lvl="0" indent="0" algn="l" rtl="0">
              <a:spcBef>
                <a:spcPts val="360"/>
              </a:spcBef>
              <a:spcAft>
                <a:spcPts val="0"/>
              </a:spcAft>
              <a:buNone/>
            </a:pPr>
            <a:endParaRPr b="0"/>
          </a:p>
          <a:p>
            <a:pPr marL="0" lvl="0" indent="0" algn="l" rtl="0">
              <a:spcBef>
                <a:spcPts val="360"/>
              </a:spcBef>
              <a:spcAft>
                <a:spcPts val="0"/>
              </a:spcAft>
              <a:buNone/>
            </a:pPr>
            <a:r>
              <a:rPr lang="en-US" b="0"/>
              <a:t>• </a:t>
            </a:r>
            <a:r>
              <a:rPr lang="en-US" b="1"/>
              <a:t>Authentication</a:t>
            </a:r>
            <a:r>
              <a:rPr lang="en-US" b="0"/>
              <a:t>: Verification that the credentials of a user or other system</a:t>
            </a:r>
            <a:endParaRPr/>
          </a:p>
          <a:p>
            <a:pPr marL="0" lvl="0" indent="0" algn="l" rtl="0">
              <a:spcBef>
                <a:spcPts val="360"/>
              </a:spcBef>
              <a:spcAft>
                <a:spcPts val="0"/>
              </a:spcAft>
              <a:buNone/>
            </a:pPr>
            <a:r>
              <a:rPr lang="en-US" b="0"/>
              <a:t>entity are valid.</a:t>
            </a:r>
            <a:endParaRPr/>
          </a:p>
          <a:p>
            <a:pPr marL="0" lvl="0" indent="0" algn="l" rtl="0">
              <a:spcBef>
                <a:spcPts val="360"/>
              </a:spcBef>
              <a:spcAft>
                <a:spcPts val="0"/>
              </a:spcAft>
              <a:buNone/>
            </a:pPr>
            <a:endParaRPr b="0"/>
          </a:p>
          <a:p>
            <a:pPr marL="171450" lvl="0" indent="-171450" algn="l" rtl="0">
              <a:spcBef>
                <a:spcPts val="360"/>
              </a:spcBef>
              <a:spcAft>
                <a:spcPts val="0"/>
              </a:spcAft>
              <a:buClr>
                <a:schemeClr val="dk1"/>
              </a:buClr>
              <a:buSzPts val="1200"/>
              <a:buFont typeface="Arial"/>
              <a:buChar char="•"/>
            </a:pPr>
            <a:r>
              <a:rPr lang="en-US" b="1"/>
              <a:t>Authorization:</a:t>
            </a:r>
            <a:r>
              <a:rPr lang="en-US" b="0"/>
              <a:t> The granting of a right or permission to a system entity to</a:t>
            </a:r>
            <a:endParaRPr/>
          </a:p>
          <a:p>
            <a:pPr marL="0" lvl="0" indent="0" algn="l" rtl="0">
              <a:spcBef>
                <a:spcPts val="360"/>
              </a:spcBef>
              <a:spcAft>
                <a:spcPts val="0"/>
              </a:spcAft>
              <a:buNone/>
            </a:pPr>
            <a:r>
              <a:rPr lang="en-US" b="0"/>
              <a:t>access a system resource. This function determines who is trusted for a given</a:t>
            </a:r>
            <a:endParaRPr/>
          </a:p>
          <a:p>
            <a:pPr marL="0" lvl="0" indent="0" algn="l" rtl="0">
              <a:spcBef>
                <a:spcPts val="360"/>
              </a:spcBef>
              <a:spcAft>
                <a:spcPts val="0"/>
              </a:spcAft>
              <a:buNone/>
            </a:pPr>
            <a:r>
              <a:rPr lang="en-US" b="0"/>
              <a:t>purpose.</a:t>
            </a:r>
            <a:endParaRPr/>
          </a:p>
          <a:p>
            <a:pPr marL="0" lvl="0" indent="0" algn="l" rtl="0">
              <a:spcBef>
                <a:spcPts val="360"/>
              </a:spcBef>
              <a:spcAft>
                <a:spcPts val="0"/>
              </a:spcAft>
              <a:buNone/>
            </a:pPr>
            <a:endParaRPr b="0"/>
          </a:p>
          <a:p>
            <a:pPr marL="0" lvl="0" indent="0" algn="l" rtl="0">
              <a:spcBef>
                <a:spcPts val="360"/>
              </a:spcBef>
              <a:spcAft>
                <a:spcPts val="0"/>
              </a:spcAft>
              <a:buNone/>
            </a:pPr>
            <a:r>
              <a:rPr lang="en-US" b="0"/>
              <a:t>• </a:t>
            </a:r>
            <a:r>
              <a:rPr lang="en-US" b="1"/>
              <a:t>Audit:</a:t>
            </a:r>
            <a:r>
              <a:rPr lang="en-US" b="0"/>
              <a:t> An independent review and examination of system records and activities</a:t>
            </a:r>
            <a:endParaRPr/>
          </a:p>
          <a:p>
            <a:pPr marL="0" lvl="0" indent="0" algn="l" rtl="0">
              <a:spcBef>
                <a:spcPts val="360"/>
              </a:spcBef>
              <a:spcAft>
                <a:spcPts val="0"/>
              </a:spcAft>
              <a:buNone/>
            </a:pPr>
            <a:r>
              <a:rPr lang="en-US" b="0"/>
              <a:t>in order to test for adequacy of system controls, to ensure compliance with</a:t>
            </a:r>
            <a:endParaRPr/>
          </a:p>
          <a:p>
            <a:pPr marL="0" lvl="0" indent="0" algn="l" rtl="0">
              <a:spcBef>
                <a:spcPts val="360"/>
              </a:spcBef>
              <a:spcAft>
                <a:spcPts val="0"/>
              </a:spcAft>
              <a:buNone/>
            </a:pPr>
            <a:r>
              <a:rPr lang="en-US" b="0"/>
              <a:t>established policy and operational procedures, to detect breaches in security,</a:t>
            </a:r>
            <a:endParaRPr/>
          </a:p>
          <a:p>
            <a:pPr marL="0" lvl="0" indent="0" algn="l" rtl="0">
              <a:spcBef>
                <a:spcPts val="360"/>
              </a:spcBef>
              <a:spcAft>
                <a:spcPts val="0"/>
              </a:spcAft>
              <a:buNone/>
            </a:pPr>
            <a:r>
              <a:rPr lang="en-US" b="0"/>
              <a:t>and to recommend any indicated changes in control, policy and procedures.</a:t>
            </a:r>
            <a:endParaRPr/>
          </a:p>
          <a:p>
            <a:pPr marL="0" lvl="0" indent="0" algn="l" rtl="0">
              <a:spcBef>
                <a:spcPts val="360"/>
              </a:spcBef>
              <a:spcAft>
                <a:spcPts val="0"/>
              </a:spcAft>
              <a:buNone/>
            </a:pPr>
            <a:endParaRPr b="0"/>
          </a:p>
          <a:p>
            <a:pPr marL="0" lvl="0" indent="0" algn="l" rtl="0">
              <a:spcBef>
                <a:spcPts val="360"/>
              </a:spcBef>
              <a:spcAft>
                <a:spcPts val="0"/>
              </a:spcAft>
              <a:buNone/>
            </a:pPr>
            <a:r>
              <a:rPr lang="en-US" b="0"/>
              <a:t>An access control mechanism mediates between a user (or a process executing</a:t>
            </a:r>
            <a:endParaRPr/>
          </a:p>
          <a:p>
            <a:pPr marL="0" lvl="0" indent="0" algn="l" rtl="0">
              <a:spcBef>
                <a:spcPts val="360"/>
              </a:spcBef>
              <a:spcAft>
                <a:spcPts val="0"/>
              </a:spcAft>
              <a:buNone/>
            </a:pPr>
            <a:r>
              <a:rPr lang="en-US" b="0"/>
              <a:t>on behalf of a user) and system resources, such as applications, operating systems,</a:t>
            </a:r>
            <a:endParaRPr/>
          </a:p>
          <a:p>
            <a:pPr marL="0" lvl="0" indent="0" algn="l" rtl="0">
              <a:spcBef>
                <a:spcPts val="360"/>
              </a:spcBef>
              <a:spcAft>
                <a:spcPts val="0"/>
              </a:spcAft>
              <a:buNone/>
            </a:pPr>
            <a:r>
              <a:rPr lang="en-US" b="0"/>
              <a:t>firewalls, routers, files, and databases. The system must first authenticate an entity</a:t>
            </a:r>
            <a:endParaRPr/>
          </a:p>
          <a:p>
            <a:pPr marL="0" lvl="0" indent="0" algn="l" rtl="0">
              <a:spcBef>
                <a:spcPts val="360"/>
              </a:spcBef>
              <a:spcAft>
                <a:spcPts val="0"/>
              </a:spcAft>
              <a:buNone/>
            </a:pPr>
            <a:r>
              <a:rPr lang="en-US" b="0"/>
              <a:t>seeking access. Typically, the authentication function determines whether the user</a:t>
            </a:r>
            <a:endParaRPr/>
          </a:p>
          <a:p>
            <a:pPr marL="0" lvl="0" indent="0" algn="l" rtl="0">
              <a:spcBef>
                <a:spcPts val="360"/>
              </a:spcBef>
              <a:spcAft>
                <a:spcPts val="0"/>
              </a:spcAft>
              <a:buNone/>
            </a:pPr>
            <a:r>
              <a:rPr lang="en-US" b="0"/>
              <a:t>is permitted to access the system at all. Then the access control function determines</a:t>
            </a:r>
            <a:endParaRPr/>
          </a:p>
          <a:p>
            <a:pPr marL="0" lvl="0" indent="0" algn="l" rtl="0">
              <a:spcBef>
                <a:spcPts val="360"/>
              </a:spcBef>
              <a:spcAft>
                <a:spcPts val="0"/>
              </a:spcAft>
              <a:buNone/>
            </a:pPr>
            <a:r>
              <a:rPr lang="en-US" b="0"/>
              <a:t>if the specific requested access by this user is permitted. A security administrator</a:t>
            </a:r>
            <a:endParaRPr/>
          </a:p>
          <a:p>
            <a:pPr marL="0" lvl="0" indent="0" algn="l" rtl="0">
              <a:spcBef>
                <a:spcPts val="360"/>
              </a:spcBef>
              <a:spcAft>
                <a:spcPts val="0"/>
              </a:spcAft>
              <a:buNone/>
            </a:pPr>
            <a:r>
              <a:rPr lang="en-US" b="0"/>
              <a:t>maintains an authorization database that specifies what type of access to which</a:t>
            </a:r>
            <a:endParaRPr/>
          </a:p>
          <a:p>
            <a:pPr marL="0" lvl="0" indent="0" algn="l" rtl="0">
              <a:spcBef>
                <a:spcPts val="360"/>
              </a:spcBef>
              <a:spcAft>
                <a:spcPts val="0"/>
              </a:spcAft>
              <a:buNone/>
            </a:pPr>
            <a:r>
              <a:rPr lang="en-US" b="0"/>
              <a:t>resources is allowed for this user. The access control function consults this database</a:t>
            </a:r>
            <a:endParaRPr/>
          </a:p>
          <a:p>
            <a:pPr marL="0" lvl="0" indent="0" algn="l" rtl="0">
              <a:spcBef>
                <a:spcPts val="360"/>
              </a:spcBef>
              <a:spcAft>
                <a:spcPts val="0"/>
              </a:spcAft>
              <a:buNone/>
            </a:pPr>
            <a:r>
              <a:rPr lang="en-US" b="0"/>
              <a:t>to determine whether to grant access. An auditing function monitors and keeps a</a:t>
            </a:r>
            <a:endParaRPr/>
          </a:p>
          <a:p>
            <a:pPr marL="0" lvl="0" indent="0" algn="l" rtl="0">
              <a:spcBef>
                <a:spcPts val="360"/>
              </a:spcBef>
              <a:spcAft>
                <a:spcPts val="0"/>
              </a:spcAft>
              <a:buNone/>
            </a:pPr>
            <a:r>
              <a:rPr lang="en-US" b="0"/>
              <a:t>record of user accesses to system resources.</a:t>
            </a:r>
            <a:endParaRPr/>
          </a:p>
          <a:p>
            <a:pPr marL="0" lvl="0" indent="0" algn="l" rtl="0">
              <a:spcBef>
                <a:spcPts val="360"/>
              </a:spcBef>
              <a:spcAft>
                <a:spcPts val="0"/>
              </a:spcAft>
              <a:buNone/>
            </a:pPr>
            <a:endParaRPr b="0"/>
          </a:p>
          <a:p>
            <a:pPr marL="0" lvl="0" indent="0" algn="l" rtl="0">
              <a:spcBef>
                <a:spcPts val="360"/>
              </a:spcBef>
              <a:spcAft>
                <a:spcPts val="0"/>
              </a:spcAft>
              <a:buNone/>
            </a:pPr>
            <a:r>
              <a:rPr lang="en-US" b="0"/>
              <a:t>In the simple model of Figure 4.1, the access control function is shown as</a:t>
            </a:r>
            <a:endParaRPr/>
          </a:p>
          <a:p>
            <a:pPr marL="0" lvl="0" indent="0" algn="l" rtl="0">
              <a:spcBef>
                <a:spcPts val="360"/>
              </a:spcBef>
              <a:spcAft>
                <a:spcPts val="0"/>
              </a:spcAft>
              <a:buNone/>
            </a:pPr>
            <a:r>
              <a:rPr lang="en-US" b="0"/>
              <a:t>a single logical module. In practice, a number of components may cooperatively</a:t>
            </a:r>
            <a:endParaRPr/>
          </a:p>
          <a:p>
            <a:pPr marL="0" lvl="0" indent="0" algn="l" rtl="0">
              <a:spcBef>
                <a:spcPts val="360"/>
              </a:spcBef>
              <a:spcAft>
                <a:spcPts val="0"/>
              </a:spcAft>
              <a:buNone/>
            </a:pPr>
            <a:r>
              <a:rPr lang="en-US" b="0"/>
              <a:t>share the access control function. All operating systems have at least a rudimentary,</a:t>
            </a:r>
            <a:endParaRPr/>
          </a:p>
          <a:p>
            <a:pPr marL="0" lvl="0" indent="0" algn="l" rtl="0">
              <a:spcBef>
                <a:spcPts val="360"/>
              </a:spcBef>
              <a:spcAft>
                <a:spcPts val="0"/>
              </a:spcAft>
              <a:buNone/>
            </a:pPr>
            <a:r>
              <a:rPr lang="en-US" b="0"/>
              <a:t>and in many cases a quite robust, access control component. Add-on security</a:t>
            </a:r>
            <a:endParaRPr/>
          </a:p>
          <a:p>
            <a:pPr marL="0" lvl="0" indent="0" algn="l" rtl="0">
              <a:spcBef>
                <a:spcPts val="360"/>
              </a:spcBef>
              <a:spcAft>
                <a:spcPts val="0"/>
              </a:spcAft>
              <a:buNone/>
            </a:pPr>
            <a:r>
              <a:rPr lang="en-US" b="0"/>
              <a:t>packages can supplement the native access control capabilities of the OS. Particular</a:t>
            </a:r>
            <a:endParaRPr/>
          </a:p>
          <a:p>
            <a:pPr marL="0" lvl="0" indent="0" algn="l" rtl="0">
              <a:spcBef>
                <a:spcPts val="360"/>
              </a:spcBef>
              <a:spcAft>
                <a:spcPts val="0"/>
              </a:spcAft>
              <a:buNone/>
            </a:pPr>
            <a:r>
              <a:rPr lang="en-US" b="0"/>
              <a:t>applications or utilities, such as a database management system, also incorporate</a:t>
            </a:r>
            <a:endParaRPr/>
          </a:p>
          <a:p>
            <a:pPr marL="0" lvl="0" indent="0" algn="l" rtl="0">
              <a:spcBef>
                <a:spcPts val="360"/>
              </a:spcBef>
              <a:spcAft>
                <a:spcPts val="0"/>
              </a:spcAft>
              <a:buNone/>
            </a:pPr>
            <a:r>
              <a:rPr lang="en-US" b="0"/>
              <a:t>access control functions. External devices, such as firewalls, can also provide access</a:t>
            </a:r>
            <a:endParaRPr/>
          </a:p>
          <a:p>
            <a:pPr marL="0" lvl="0" indent="0" algn="l" rtl="0">
              <a:spcBef>
                <a:spcPts val="360"/>
              </a:spcBef>
              <a:spcAft>
                <a:spcPts val="0"/>
              </a:spcAft>
              <a:buNone/>
            </a:pPr>
            <a:r>
              <a:rPr lang="en-US" b="0"/>
              <a:t>control services.</a:t>
            </a:r>
            <a:endParaRPr b="0">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
        <p:nvSpPr>
          <p:cNvPr id="139" name="Google Shape;139;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0" name="Google Shape;140;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0"/>
              <a:t>An access control policy, which can be embodied in an authorization database,</a:t>
            </a:r>
            <a:endParaRPr/>
          </a:p>
          <a:p>
            <a:pPr marL="0" lvl="0" indent="0" algn="l" rtl="0">
              <a:spcBef>
                <a:spcPts val="360"/>
              </a:spcBef>
              <a:spcAft>
                <a:spcPts val="0"/>
              </a:spcAft>
              <a:buNone/>
            </a:pPr>
            <a:r>
              <a:rPr lang="en-US" b="0"/>
              <a:t>dictates what types of access are permitted, under what circumstances, and by</a:t>
            </a:r>
            <a:endParaRPr/>
          </a:p>
          <a:p>
            <a:pPr marL="0" lvl="0" indent="0" algn="l" rtl="0">
              <a:spcBef>
                <a:spcPts val="360"/>
              </a:spcBef>
              <a:spcAft>
                <a:spcPts val="0"/>
              </a:spcAft>
              <a:buNone/>
            </a:pPr>
            <a:r>
              <a:rPr lang="en-US" b="0"/>
              <a:t>whom. Access control policies are generally grouped into the following categories:</a:t>
            </a:r>
            <a:endParaRPr/>
          </a:p>
          <a:p>
            <a:pPr marL="0" lvl="0" indent="0" algn="l" rtl="0">
              <a:spcBef>
                <a:spcPts val="360"/>
              </a:spcBef>
              <a:spcAft>
                <a:spcPts val="0"/>
              </a:spcAft>
              <a:buNone/>
            </a:pPr>
            <a:endParaRPr b="0"/>
          </a:p>
          <a:p>
            <a:pPr marL="0" lvl="0" indent="0" algn="l" rtl="0">
              <a:spcBef>
                <a:spcPts val="360"/>
              </a:spcBef>
              <a:spcAft>
                <a:spcPts val="0"/>
              </a:spcAft>
              <a:buNone/>
            </a:pPr>
            <a:r>
              <a:rPr lang="en-US" b="0"/>
              <a:t>• </a:t>
            </a:r>
            <a:r>
              <a:rPr lang="en-US" b="1"/>
              <a:t>Discretionary access control </a:t>
            </a:r>
            <a:r>
              <a:rPr lang="en-US" b="0"/>
              <a:t>(DAC): Controls access based on the identity</a:t>
            </a:r>
            <a:endParaRPr/>
          </a:p>
          <a:p>
            <a:pPr marL="0" lvl="0" indent="0" algn="l" rtl="0">
              <a:spcBef>
                <a:spcPts val="360"/>
              </a:spcBef>
              <a:spcAft>
                <a:spcPts val="0"/>
              </a:spcAft>
              <a:buNone/>
            </a:pPr>
            <a:r>
              <a:rPr lang="en-US" b="0"/>
              <a:t>of the requestor and on access rules (authorizations) stating what requestors</a:t>
            </a:r>
            <a:endParaRPr/>
          </a:p>
          <a:p>
            <a:pPr marL="0" lvl="0" indent="0" algn="l" rtl="0">
              <a:spcBef>
                <a:spcPts val="360"/>
              </a:spcBef>
              <a:spcAft>
                <a:spcPts val="0"/>
              </a:spcAft>
              <a:buNone/>
            </a:pPr>
            <a:r>
              <a:rPr lang="en-US" b="0"/>
              <a:t>are (or are not) allowed to do. This policy is termed </a:t>
            </a:r>
            <a:r>
              <a:rPr lang="en-US" b="0" i="1"/>
              <a:t>discretionary because an</a:t>
            </a:r>
            <a:endParaRPr/>
          </a:p>
          <a:p>
            <a:pPr marL="0" lvl="0" indent="0" algn="l" rtl="0">
              <a:spcBef>
                <a:spcPts val="360"/>
              </a:spcBef>
              <a:spcAft>
                <a:spcPts val="0"/>
              </a:spcAft>
              <a:buNone/>
            </a:pPr>
            <a:r>
              <a:rPr lang="en-US" b="0"/>
              <a:t>entity might have access rights that permit the entity, by its own volition, to</a:t>
            </a:r>
            <a:endParaRPr/>
          </a:p>
          <a:p>
            <a:pPr marL="0" lvl="0" indent="0" algn="l" rtl="0">
              <a:spcBef>
                <a:spcPts val="360"/>
              </a:spcBef>
              <a:spcAft>
                <a:spcPts val="0"/>
              </a:spcAft>
              <a:buNone/>
            </a:pPr>
            <a:r>
              <a:rPr lang="en-US" b="0"/>
              <a:t>enable another entity to access some resource.</a:t>
            </a:r>
            <a:endParaRPr/>
          </a:p>
          <a:p>
            <a:pPr marL="0" lvl="0" indent="0" algn="l" rtl="0">
              <a:spcBef>
                <a:spcPts val="360"/>
              </a:spcBef>
              <a:spcAft>
                <a:spcPts val="0"/>
              </a:spcAft>
              <a:buNone/>
            </a:pPr>
            <a:endParaRPr b="0"/>
          </a:p>
          <a:p>
            <a:pPr marL="0" lvl="0" indent="0" algn="l" rtl="0">
              <a:spcBef>
                <a:spcPts val="360"/>
              </a:spcBef>
              <a:spcAft>
                <a:spcPts val="0"/>
              </a:spcAft>
              <a:buNone/>
            </a:pPr>
            <a:r>
              <a:rPr lang="en-US" b="0"/>
              <a:t>• </a:t>
            </a:r>
            <a:r>
              <a:rPr lang="en-US" b="1"/>
              <a:t>Mandatory access control </a:t>
            </a:r>
            <a:r>
              <a:rPr lang="en-US" b="0"/>
              <a:t>(MAC): Controls access based on comparing</a:t>
            </a:r>
            <a:endParaRPr/>
          </a:p>
          <a:p>
            <a:pPr marL="0" lvl="0" indent="0" algn="l" rtl="0">
              <a:spcBef>
                <a:spcPts val="360"/>
              </a:spcBef>
              <a:spcAft>
                <a:spcPts val="0"/>
              </a:spcAft>
              <a:buNone/>
            </a:pPr>
            <a:r>
              <a:rPr lang="en-US" b="0"/>
              <a:t>security labels (which indicate how sensitive or critical system resources are)</a:t>
            </a:r>
            <a:endParaRPr/>
          </a:p>
          <a:p>
            <a:pPr marL="0" lvl="0" indent="0" algn="l" rtl="0">
              <a:spcBef>
                <a:spcPts val="360"/>
              </a:spcBef>
              <a:spcAft>
                <a:spcPts val="0"/>
              </a:spcAft>
              <a:buNone/>
            </a:pPr>
            <a:r>
              <a:rPr lang="en-US" b="0"/>
              <a:t>with security clearances (which indicate system entities are eligible to access</a:t>
            </a:r>
            <a:endParaRPr/>
          </a:p>
          <a:p>
            <a:pPr marL="0" lvl="0" indent="0" algn="l" rtl="0">
              <a:spcBef>
                <a:spcPts val="360"/>
              </a:spcBef>
              <a:spcAft>
                <a:spcPts val="0"/>
              </a:spcAft>
              <a:buNone/>
            </a:pPr>
            <a:r>
              <a:rPr lang="en-US" b="0"/>
              <a:t>certain resources). This policy is termed </a:t>
            </a:r>
            <a:r>
              <a:rPr lang="en-US" b="0" i="1"/>
              <a:t>mandatory because an entity that has</a:t>
            </a:r>
            <a:endParaRPr/>
          </a:p>
          <a:p>
            <a:pPr marL="0" lvl="0" indent="0" algn="l" rtl="0">
              <a:spcBef>
                <a:spcPts val="360"/>
              </a:spcBef>
              <a:spcAft>
                <a:spcPts val="0"/>
              </a:spcAft>
              <a:buNone/>
            </a:pPr>
            <a:r>
              <a:rPr lang="en-US" b="0"/>
              <a:t>clearance to access a resource may not, just by its own volition, enable another</a:t>
            </a:r>
            <a:endParaRPr/>
          </a:p>
          <a:p>
            <a:pPr marL="0" lvl="0" indent="0" algn="l" rtl="0">
              <a:spcBef>
                <a:spcPts val="360"/>
              </a:spcBef>
              <a:spcAft>
                <a:spcPts val="0"/>
              </a:spcAft>
              <a:buNone/>
            </a:pPr>
            <a:r>
              <a:rPr lang="en-US" b="0"/>
              <a:t>entity to access that resource.</a:t>
            </a:r>
            <a:endParaRPr/>
          </a:p>
          <a:p>
            <a:pPr marL="0" lvl="0" indent="0" algn="l" rtl="0">
              <a:spcBef>
                <a:spcPts val="360"/>
              </a:spcBef>
              <a:spcAft>
                <a:spcPts val="0"/>
              </a:spcAft>
              <a:buNone/>
            </a:pPr>
            <a:endParaRPr b="0"/>
          </a:p>
          <a:p>
            <a:pPr marL="0" lvl="0" indent="0" algn="l" rtl="0">
              <a:spcBef>
                <a:spcPts val="360"/>
              </a:spcBef>
              <a:spcAft>
                <a:spcPts val="0"/>
              </a:spcAft>
              <a:buNone/>
            </a:pPr>
            <a:r>
              <a:rPr lang="en-US" b="0"/>
              <a:t>• </a:t>
            </a:r>
            <a:r>
              <a:rPr lang="en-US" b="1"/>
              <a:t>Role-based access control (</a:t>
            </a:r>
            <a:r>
              <a:rPr lang="en-US" b="0"/>
              <a:t>RBAC): Controls access based on the roles that</a:t>
            </a:r>
            <a:endParaRPr/>
          </a:p>
          <a:p>
            <a:pPr marL="0" lvl="0" indent="0" algn="l" rtl="0">
              <a:spcBef>
                <a:spcPts val="360"/>
              </a:spcBef>
              <a:spcAft>
                <a:spcPts val="0"/>
              </a:spcAft>
              <a:buNone/>
            </a:pPr>
            <a:r>
              <a:rPr lang="en-US" b="0"/>
              <a:t>users have within the system and on rules stating what accesses are allowed to</a:t>
            </a:r>
            <a:endParaRPr/>
          </a:p>
          <a:p>
            <a:pPr marL="0" lvl="0" indent="0" algn="l" rtl="0">
              <a:spcBef>
                <a:spcPts val="360"/>
              </a:spcBef>
              <a:spcAft>
                <a:spcPts val="0"/>
              </a:spcAft>
              <a:buNone/>
            </a:pPr>
            <a:r>
              <a:rPr lang="en-US" b="0"/>
              <a:t>users in given roles.</a:t>
            </a:r>
            <a:endParaRPr/>
          </a:p>
          <a:p>
            <a:pPr marL="0" lvl="0" indent="0" algn="l" rtl="0">
              <a:spcBef>
                <a:spcPts val="360"/>
              </a:spcBef>
              <a:spcAft>
                <a:spcPts val="0"/>
              </a:spcAft>
              <a:buNone/>
            </a:pPr>
            <a:endParaRPr b="0"/>
          </a:p>
          <a:p>
            <a:pPr marL="0" lvl="0" indent="0" algn="l" rtl="0">
              <a:spcBef>
                <a:spcPts val="360"/>
              </a:spcBef>
              <a:spcAft>
                <a:spcPts val="0"/>
              </a:spcAft>
              <a:buNone/>
            </a:pPr>
            <a:r>
              <a:rPr lang="en-US" sz="1200" b="0" i="0" u="none" strike="noStrike">
                <a:solidFill>
                  <a:schemeClr val="dk1"/>
                </a:solidFill>
                <a:latin typeface="Arial"/>
                <a:ea typeface="Arial"/>
                <a:cs typeface="Arial"/>
                <a:sym typeface="Arial"/>
              </a:rPr>
              <a:t>• </a:t>
            </a:r>
            <a:r>
              <a:rPr lang="en-US" sz="1200" b="1" i="0" u="none" strike="noStrike">
                <a:solidFill>
                  <a:schemeClr val="dk1"/>
                </a:solidFill>
                <a:latin typeface="Arial"/>
                <a:ea typeface="Arial"/>
                <a:cs typeface="Arial"/>
                <a:sym typeface="Arial"/>
              </a:rPr>
              <a:t>Attribute-based access control </a:t>
            </a:r>
            <a:r>
              <a:rPr lang="en-US" sz="1200" b="0" i="0" u="none" strike="noStrike">
                <a:solidFill>
                  <a:schemeClr val="dk1"/>
                </a:solidFill>
                <a:latin typeface="Arial"/>
                <a:ea typeface="Arial"/>
                <a:cs typeface="Arial"/>
                <a:sym typeface="Arial"/>
              </a:rPr>
              <a:t>(ABAC): Controls access based on attributes</a:t>
            </a:r>
            <a:endParaRPr/>
          </a:p>
          <a:p>
            <a:pPr marL="0" lvl="0" indent="0" algn="l" rtl="0">
              <a:spcBef>
                <a:spcPts val="360"/>
              </a:spcBef>
              <a:spcAft>
                <a:spcPts val="0"/>
              </a:spcAft>
              <a:buNone/>
            </a:pPr>
            <a:r>
              <a:rPr lang="en-US" sz="1200" b="0" i="0" u="none" strike="noStrike">
                <a:solidFill>
                  <a:schemeClr val="dk1"/>
                </a:solidFill>
                <a:latin typeface="Arial"/>
                <a:ea typeface="Arial"/>
                <a:cs typeface="Arial"/>
                <a:sym typeface="Arial"/>
              </a:rPr>
              <a:t>of the user, the resource to be accessed, and current environmental</a:t>
            </a:r>
            <a:endParaRPr/>
          </a:p>
          <a:p>
            <a:pPr marL="0" lvl="0" indent="0" algn="l" rtl="0">
              <a:spcBef>
                <a:spcPts val="360"/>
              </a:spcBef>
              <a:spcAft>
                <a:spcPts val="0"/>
              </a:spcAft>
              <a:buNone/>
            </a:pPr>
            <a:r>
              <a:rPr lang="en-US" sz="1200" b="0" i="0" u="none" strike="noStrike">
                <a:solidFill>
                  <a:schemeClr val="dk1"/>
                </a:solidFill>
                <a:latin typeface="Arial"/>
                <a:ea typeface="Arial"/>
                <a:cs typeface="Arial"/>
                <a:sym typeface="Arial"/>
              </a:rPr>
              <a:t>conditions.</a:t>
            </a:r>
            <a:endParaRPr/>
          </a:p>
          <a:p>
            <a:pPr marL="0" lvl="0" indent="0" algn="l" rtl="0">
              <a:spcBef>
                <a:spcPts val="360"/>
              </a:spcBef>
              <a:spcAft>
                <a:spcPts val="0"/>
              </a:spcAft>
              <a:buNone/>
            </a:pPr>
            <a:endParaRPr sz="1200" b="0" i="0" u="none" strike="noStrike">
              <a:solidFill>
                <a:schemeClr val="dk1"/>
              </a:solidFill>
              <a:latin typeface="Arial"/>
              <a:ea typeface="Arial"/>
              <a:cs typeface="Arial"/>
              <a:sym typeface="Arial"/>
            </a:endParaRPr>
          </a:p>
          <a:p>
            <a:pPr marL="0" lvl="0" indent="0" algn="l" rtl="0">
              <a:spcBef>
                <a:spcPts val="360"/>
              </a:spcBef>
              <a:spcAft>
                <a:spcPts val="0"/>
              </a:spcAft>
              <a:buNone/>
            </a:pPr>
            <a:r>
              <a:rPr lang="en-US" sz="1200" b="0" i="0" u="none" strike="noStrike">
                <a:solidFill>
                  <a:schemeClr val="dk1"/>
                </a:solidFill>
                <a:latin typeface="Arial"/>
                <a:ea typeface="Arial"/>
                <a:cs typeface="Arial"/>
                <a:sym typeface="Arial"/>
              </a:rPr>
              <a:t>DAC is the traditional method of implementing access control, and is examined</a:t>
            </a:r>
            <a:endParaRPr/>
          </a:p>
          <a:p>
            <a:pPr marL="0" lvl="0" indent="0" algn="l" rtl="0">
              <a:spcBef>
                <a:spcPts val="360"/>
              </a:spcBef>
              <a:spcAft>
                <a:spcPts val="0"/>
              </a:spcAft>
              <a:buNone/>
            </a:pPr>
            <a:r>
              <a:rPr lang="en-US" sz="1200" b="0" i="0" u="none" strike="noStrike">
                <a:solidFill>
                  <a:schemeClr val="dk1"/>
                </a:solidFill>
                <a:latin typeface="Arial"/>
                <a:ea typeface="Arial"/>
                <a:cs typeface="Arial"/>
                <a:sym typeface="Arial"/>
              </a:rPr>
              <a:t>in Sections 4.3 and 4.4. MAC is a concept that evolved out of requirements for</a:t>
            </a:r>
            <a:endParaRPr/>
          </a:p>
          <a:p>
            <a:pPr marL="0" lvl="0" indent="0" algn="l" rtl="0">
              <a:spcBef>
                <a:spcPts val="360"/>
              </a:spcBef>
              <a:spcAft>
                <a:spcPts val="0"/>
              </a:spcAft>
              <a:buNone/>
            </a:pPr>
            <a:r>
              <a:rPr lang="en-US" sz="1200" b="0" i="0" u="none" strike="noStrike">
                <a:solidFill>
                  <a:schemeClr val="dk1"/>
                </a:solidFill>
                <a:latin typeface="Arial"/>
                <a:ea typeface="Arial"/>
                <a:cs typeface="Arial"/>
                <a:sym typeface="Arial"/>
              </a:rPr>
              <a:t>military information security and is best covered in the context of trusted systems,</a:t>
            </a:r>
            <a:endParaRPr/>
          </a:p>
          <a:p>
            <a:pPr marL="0" lvl="0" indent="0" algn="l" rtl="0">
              <a:spcBef>
                <a:spcPts val="360"/>
              </a:spcBef>
              <a:spcAft>
                <a:spcPts val="0"/>
              </a:spcAft>
              <a:buNone/>
            </a:pPr>
            <a:r>
              <a:rPr lang="en-US" sz="1200" b="0" i="0" u="none" strike="noStrike">
                <a:solidFill>
                  <a:schemeClr val="dk1"/>
                </a:solidFill>
                <a:latin typeface="Arial"/>
                <a:ea typeface="Arial"/>
                <a:cs typeface="Arial"/>
                <a:sym typeface="Arial"/>
              </a:rPr>
              <a:t>which we deal with in Chapter 27. Both RBAC and ABAC have become increasingly</a:t>
            </a:r>
            <a:endParaRPr/>
          </a:p>
          <a:p>
            <a:pPr marL="0" lvl="0" indent="0" algn="l" rtl="0">
              <a:spcBef>
                <a:spcPts val="360"/>
              </a:spcBef>
              <a:spcAft>
                <a:spcPts val="0"/>
              </a:spcAft>
              <a:buNone/>
            </a:pPr>
            <a:r>
              <a:rPr lang="en-US" sz="1200" b="0" i="0" u="none" strike="noStrike">
                <a:solidFill>
                  <a:schemeClr val="dk1"/>
                </a:solidFill>
                <a:latin typeface="Arial"/>
                <a:ea typeface="Arial"/>
                <a:cs typeface="Arial"/>
                <a:sym typeface="Arial"/>
              </a:rPr>
              <a:t>popular, and are examined in Sections 4.5 and 4.6, respectively.</a:t>
            </a:r>
            <a:endParaRPr/>
          </a:p>
          <a:p>
            <a:pPr marL="0" lvl="0" indent="0" algn="l" rtl="0">
              <a:spcBef>
                <a:spcPts val="360"/>
              </a:spcBef>
              <a:spcAft>
                <a:spcPts val="0"/>
              </a:spcAft>
              <a:buNone/>
            </a:pPr>
            <a:endParaRPr sz="1200" b="0" i="0" u="none" strike="noStrike">
              <a:solidFill>
                <a:schemeClr val="dk1"/>
              </a:solidFill>
              <a:latin typeface="Arial"/>
              <a:ea typeface="Arial"/>
              <a:cs typeface="Arial"/>
              <a:sym typeface="Arial"/>
            </a:endParaRPr>
          </a:p>
          <a:p>
            <a:pPr marL="0" lvl="0" indent="0" algn="l" rtl="0">
              <a:spcBef>
                <a:spcPts val="360"/>
              </a:spcBef>
              <a:spcAft>
                <a:spcPts val="0"/>
              </a:spcAft>
              <a:buNone/>
            </a:pPr>
            <a:r>
              <a:rPr lang="en-US" sz="1200" b="0" i="0" u="none" strike="noStrike">
                <a:solidFill>
                  <a:schemeClr val="dk1"/>
                </a:solidFill>
                <a:latin typeface="Arial"/>
                <a:ea typeface="Arial"/>
                <a:cs typeface="Arial"/>
                <a:sym typeface="Arial"/>
              </a:rPr>
              <a:t>These four policies are not mutually exclusive. An access control mechanism</a:t>
            </a:r>
            <a:endParaRPr/>
          </a:p>
          <a:p>
            <a:pPr marL="0" lvl="0" indent="0" algn="l" rtl="0">
              <a:spcBef>
                <a:spcPts val="360"/>
              </a:spcBef>
              <a:spcAft>
                <a:spcPts val="0"/>
              </a:spcAft>
              <a:buNone/>
            </a:pPr>
            <a:r>
              <a:rPr lang="en-US" sz="1200" b="0" i="0" u="none" strike="noStrike">
                <a:solidFill>
                  <a:schemeClr val="dk1"/>
                </a:solidFill>
                <a:latin typeface="Arial"/>
                <a:ea typeface="Arial"/>
                <a:cs typeface="Arial"/>
                <a:sym typeface="Arial"/>
              </a:rPr>
              <a:t>can employ two or even all three of these policies to cover different classes of system</a:t>
            </a:r>
            <a:endParaRPr/>
          </a:p>
          <a:p>
            <a:pPr marL="0" lvl="0" indent="0" algn="l" rtl="0">
              <a:spcBef>
                <a:spcPts val="360"/>
              </a:spcBef>
              <a:spcAft>
                <a:spcPts val="0"/>
              </a:spcAft>
              <a:buNone/>
            </a:pPr>
            <a:r>
              <a:rPr lang="en-US" sz="1200" b="0" i="0" u="none" strike="noStrike">
                <a:solidFill>
                  <a:schemeClr val="dk1"/>
                </a:solidFill>
                <a:latin typeface="Arial"/>
                <a:ea typeface="Arial"/>
                <a:cs typeface="Arial"/>
                <a:sym typeface="Arial"/>
              </a:rPr>
              <a:t>resources.</a:t>
            </a:r>
            <a:endParaRPr b="0">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
        <p:nvSpPr>
          <p:cNvPr id="147" name="Google Shape;147;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8" name="Google Shape;148;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0"/>
              <a:t>The basic elements of access control are: subject, object, and access right.</a:t>
            </a:r>
            <a:endParaRPr/>
          </a:p>
          <a:p>
            <a:pPr marL="0" lvl="0" indent="0" algn="l" rtl="0">
              <a:spcBef>
                <a:spcPts val="360"/>
              </a:spcBef>
              <a:spcAft>
                <a:spcPts val="0"/>
              </a:spcAft>
              <a:buNone/>
            </a:pPr>
            <a:endParaRPr b="0"/>
          </a:p>
          <a:p>
            <a:pPr marL="0" lvl="0" indent="0" algn="l" rtl="0">
              <a:spcBef>
                <a:spcPts val="360"/>
              </a:spcBef>
              <a:spcAft>
                <a:spcPts val="0"/>
              </a:spcAft>
              <a:buNone/>
            </a:pPr>
            <a:r>
              <a:rPr lang="en-US" b="0"/>
              <a:t>A </a:t>
            </a:r>
            <a:r>
              <a:rPr lang="en-US" b="1"/>
              <a:t>subject</a:t>
            </a:r>
            <a:r>
              <a:rPr lang="en-US" b="0"/>
              <a:t> is an entity capable of accessing objects. Generally, the concept of</a:t>
            </a:r>
            <a:endParaRPr/>
          </a:p>
          <a:p>
            <a:pPr marL="0" lvl="0" indent="0" algn="l" rtl="0">
              <a:spcBef>
                <a:spcPts val="360"/>
              </a:spcBef>
              <a:spcAft>
                <a:spcPts val="0"/>
              </a:spcAft>
              <a:buNone/>
            </a:pPr>
            <a:r>
              <a:rPr lang="en-US" b="0"/>
              <a:t>subject equates with that of process. Any user or application actually gains access to</a:t>
            </a:r>
            <a:endParaRPr/>
          </a:p>
          <a:p>
            <a:pPr marL="0" lvl="0" indent="0" algn="l" rtl="0">
              <a:spcBef>
                <a:spcPts val="360"/>
              </a:spcBef>
              <a:spcAft>
                <a:spcPts val="0"/>
              </a:spcAft>
              <a:buNone/>
            </a:pPr>
            <a:r>
              <a:rPr lang="en-US" b="0"/>
              <a:t>an object by means of a process that represents that user or application. The process</a:t>
            </a:r>
            <a:endParaRPr/>
          </a:p>
          <a:p>
            <a:pPr marL="0" lvl="0" indent="0" algn="l" rtl="0">
              <a:spcBef>
                <a:spcPts val="360"/>
              </a:spcBef>
              <a:spcAft>
                <a:spcPts val="0"/>
              </a:spcAft>
              <a:buNone/>
            </a:pPr>
            <a:r>
              <a:rPr lang="en-US" b="0"/>
              <a:t>takes on the attributes of the user, such as access rights.</a:t>
            </a:r>
            <a:endParaRPr/>
          </a:p>
          <a:p>
            <a:pPr marL="0" lvl="0" indent="0" algn="l" rtl="0">
              <a:spcBef>
                <a:spcPts val="360"/>
              </a:spcBef>
              <a:spcAft>
                <a:spcPts val="0"/>
              </a:spcAft>
              <a:buNone/>
            </a:pPr>
            <a:endParaRPr b="0"/>
          </a:p>
          <a:p>
            <a:pPr marL="0" lvl="0" indent="0" algn="l" rtl="0">
              <a:spcBef>
                <a:spcPts val="360"/>
              </a:spcBef>
              <a:spcAft>
                <a:spcPts val="0"/>
              </a:spcAft>
              <a:buNone/>
            </a:pPr>
            <a:r>
              <a:rPr lang="en-US" b="0"/>
              <a:t>A subject is typically held accountable for the actions they have initiated,</a:t>
            </a:r>
            <a:endParaRPr/>
          </a:p>
          <a:p>
            <a:pPr marL="0" lvl="0" indent="0" algn="l" rtl="0">
              <a:spcBef>
                <a:spcPts val="360"/>
              </a:spcBef>
              <a:spcAft>
                <a:spcPts val="0"/>
              </a:spcAft>
              <a:buNone/>
            </a:pPr>
            <a:r>
              <a:rPr lang="en-US" b="0"/>
              <a:t>and an audit trail may be used to record the association of a subject with security relevant</a:t>
            </a:r>
            <a:endParaRPr/>
          </a:p>
          <a:p>
            <a:pPr marL="0" lvl="0" indent="0" algn="l" rtl="0">
              <a:spcBef>
                <a:spcPts val="360"/>
              </a:spcBef>
              <a:spcAft>
                <a:spcPts val="0"/>
              </a:spcAft>
              <a:buNone/>
            </a:pPr>
            <a:r>
              <a:rPr lang="en-US" b="0"/>
              <a:t>actions performed on an object by the subject.</a:t>
            </a:r>
            <a:endParaRPr/>
          </a:p>
          <a:p>
            <a:pPr marL="0" lvl="0" indent="0" algn="l" rtl="0">
              <a:spcBef>
                <a:spcPts val="360"/>
              </a:spcBef>
              <a:spcAft>
                <a:spcPts val="0"/>
              </a:spcAft>
              <a:buNone/>
            </a:pPr>
            <a:endParaRPr b="0"/>
          </a:p>
          <a:p>
            <a:pPr marL="0" lvl="0" indent="0" algn="l" rtl="0">
              <a:spcBef>
                <a:spcPts val="360"/>
              </a:spcBef>
              <a:spcAft>
                <a:spcPts val="0"/>
              </a:spcAft>
              <a:buNone/>
            </a:pPr>
            <a:r>
              <a:rPr lang="en-US" b="0"/>
              <a:t>Basic access control systems typically define three classes of subject, with</a:t>
            </a:r>
            <a:endParaRPr/>
          </a:p>
          <a:p>
            <a:pPr marL="0" lvl="0" indent="0" algn="l" rtl="0">
              <a:spcBef>
                <a:spcPts val="360"/>
              </a:spcBef>
              <a:spcAft>
                <a:spcPts val="0"/>
              </a:spcAft>
              <a:buNone/>
            </a:pPr>
            <a:r>
              <a:rPr lang="en-US" b="0"/>
              <a:t>different access rights for each class:</a:t>
            </a:r>
            <a:endParaRPr/>
          </a:p>
          <a:p>
            <a:pPr marL="0" lvl="0" indent="0" algn="l" rtl="0">
              <a:spcBef>
                <a:spcPts val="360"/>
              </a:spcBef>
              <a:spcAft>
                <a:spcPts val="0"/>
              </a:spcAft>
              <a:buNone/>
            </a:pPr>
            <a:endParaRPr b="0"/>
          </a:p>
          <a:p>
            <a:pPr marL="0" lvl="0" indent="0" algn="l" rtl="0">
              <a:spcBef>
                <a:spcPts val="360"/>
              </a:spcBef>
              <a:spcAft>
                <a:spcPts val="0"/>
              </a:spcAft>
              <a:buNone/>
            </a:pPr>
            <a:r>
              <a:rPr lang="en-US" b="0"/>
              <a:t>• </a:t>
            </a:r>
            <a:r>
              <a:rPr lang="en-US" b="1"/>
              <a:t>Owner</a:t>
            </a:r>
            <a:r>
              <a:rPr lang="en-US" b="0"/>
              <a:t>: This may be the creator of a resource, such as a file. For system resources,</a:t>
            </a:r>
            <a:endParaRPr/>
          </a:p>
          <a:p>
            <a:pPr marL="0" lvl="0" indent="0" algn="l" rtl="0">
              <a:spcBef>
                <a:spcPts val="360"/>
              </a:spcBef>
              <a:spcAft>
                <a:spcPts val="0"/>
              </a:spcAft>
              <a:buNone/>
            </a:pPr>
            <a:r>
              <a:rPr lang="en-US" b="0"/>
              <a:t>ownership may belong to a system administrator. For project resources, a project</a:t>
            </a:r>
            <a:endParaRPr/>
          </a:p>
          <a:p>
            <a:pPr marL="0" lvl="0" indent="0" algn="l" rtl="0">
              <a:spcBef>
                <a:spcPts val="360"/>
              </a:spcBef>
              <a:spcAft>
                <a:spcPts val="0"/>
              </a:spcAft>
              <a:buNone/>
            </a:pPr>
            <a:r>
              <a:rPr lang="en-US" b="0"/>
              <a:t>administrator or leader may be assigned ownership.</a:t>
            </a:r>
            <a:endParaRPr/>
          </a:p>
          <a:p>
            <a:pPr marL="0" lvl="0" indent="0" algn="l" rtl="0">
              <a:spcBef>
                <a:spcPts val="360"/>
              </a:spcBef>
              <a:spcAft>
                <a:spcPts val="0"/>
              </a:spcAft>
              <a:buNone/>
            </a:pPr>
            <a:endParaRPr b="0"/>
          </a:p>
          <a:p>
            <a:pPr marL="0" lvl="0" indent="0" algn="l" rtl="0">
              <a:spcBef>
                <a:spcPts val="360"/>
              </a:spcBef>
              <a:spcAft>
                <a:spcPts val="0"/>
              </a:spcAft>
              <a:buNone/>
            </a:pPr>
            <a:r>
              <a:rPr lang="en-US" b="0"/>
              <a:t>• </a:t>
            </a:r>
            <a:r>
              <a:rPr lang="en-US" b="1"/>
              <a:t>Group:</a:t>
            </a:r>
            <a:r>
              <a:rPr lang="en-US" b="0"/>
              <a:t> In addition to the privileges assigned to an owner, a named group of</a:t>
            </a:r>
            <a:endParaRPr/>
          </a:p>
          <a:p>
            <a:pPr marL="0" lvl="0" indent="0" algn="l" rtl="0">
              <a:spcBef>
                <a:spcPts val="360"/>
              </a:spcBef>
              <a:spcAft>
                <a:spcPts val="0"/>
              </a:spcAft>
              <a:buNone/>
            </a:pPr>
            <a:r>
              <a:rPr lang="en-US" b="0"/>
              <a:t>users may also be granted access rights, such that membership in the group is</a:t>
            </a:r>
            <a:endParaRPr/>
          </a:p>
          <a:p>
            <a:pPr marL="0" lvl="0" indent="0" algn="l" rtl="0">
              <a:spcBef>
                <a:spcPts val="360"/>
              </a:spcBef>
              <a:spcAft>
                <a:spcPts val="0"/>
              </a:spcAft>
              <a:buNone/>
            </a:pPr>
            <a:r>
              <a:rPr lang="en-US" b="0"/>
              <a:t>sufficient to exercise these access rights. In most schemes, a user may belong</a:t>
            </a:r>
            <a:endParaRPr/>
          </a:p>
          <a:p>
            <a:pPr marL="0" lvl="0" indent="0" algn="l" rtl="0">
              <a:spcBef>
                <a:spcPts val="360"/>
              </a:spcBef>
              <a:spcAft>
                <a:spcPts val="0"/>
              </a:spcAft>
              <a:buNone/>
            </a:pPr>
            <a:r>
              <a:rPr lang="en-US" b="0"/>
              <a:t>to multiple groups.</a:t>
            </a:r>
            <a:endParaRPr/>
          </a:p>
          <a:p>
            <a:pPr marL="0" lvl="0" indent="0" algn="l" rtl="0">
              <a:spcBef>
                <a:spcPts val="360"/>
              </a:spcBef>
              <a:spcAft>
                <a:spcPts val="0"/>
              </a:spcAft>
              <a:buNone/>
            </a:pPr>
            <a:endParaRPr b="0"/>
          </a:p>
          <a:p>
            <a:pPr marL="0" lvl="0" indent="0" algn="l" rtl="0">
              <a:spcBef>
                <a:spcPts val="360"/>
              </a:spcBef>
              <a:spcAft>
                <a:spcPts val="0"/>
              </a:spcAft>
              <a:buNone/>
            </a:pPr>
            <a:r>
              <a:rPr lang="en-US" b="0"/>
              <a:t>• </a:t>
            </a:r>
            <a:r>
              <a:rPr lang="en-US" b="1"/>
              <a:t>World:</a:t>
            </a:r>
            <a:r>
              <a:rPr lang="en-US" b="0"/>
              <a:t> The least amount of access is granted to users who are able to access the</a:t>
            </a:r>
            <a:endParaRPr/>
          </a:p>
          <a:p>
            <a:pPr marL="0" lvl="0" indent="0" algn="l" rtl="0">
              <a:spcBef>
                <a:spcPts val="360"/>
              </a:spcBef>
              <a:spcAft>
                <a:spcPts val="0"/>
              </a:spcAft>
              <a:buNone/>
            </a:pPr>
            <a:r>
              <a:rPr lang="en-US" b="0"/>
              <a:t>system but are not included in the categories owner and group for this resource.</a:t>
            </a:r>
            <a:endParaRPr/>
          </a:p>
          <a:p>
            <a:pPr marL="0" lvl="0" indent="0" algn="l" rtl="0">
              <a:spcBef>
                <a:spcPts val="360"/>
              </a:spcBef>
              <a:spcAft>
                <a:spcPts val="0"/>
              </a:spcAft>
              <a:buNone/>
            </a:pPr>
            <a:endParaRPr b="0"/>
          </a:p>
          <a:p>
            <a:pPr marL="0" lvl="0" indent="0" algn="l" rtl="0">
              <a:spcBef>
                <a:spcPts val="360"/>
              </a:spcBef>
              <a:spcAft>
                <a:spcPts val="0"/>
              </a:spcAft>
              <a:buNone/>
            </a:pPr>
            <a:r>
              <a:rPr lang="en-US" b="0"/>
              <a:t>An </a:t>
            </a:r>
            <a:r>
              <a:rPr lang="en-US" b="1"/>
              <a:t>object </a:t>
            </a:r>
            <a:r>
              <a:rPr lang="en-US" b="0"/>
              <a:t>is a resource to which access is controlled. In general, an object</a:t>
            </a:r>
            <a:endParaRPr/>
          </a:p>
          <a:p>
            <a:pPr marL="0" lvl="0" indent="0" algn="l" rtl="0">
              <a:spcBef>
                <a:spcPts val="360"/>
              </a:spcBef>
              <a:spcAft>
                <a:spcPts val="0"/>
              </a:spcAft>
              <a:buNone/>
            </a:pPr>
            <a:r>
              <a:rPr lang="en-US" b="0"/>
              <a:t>is an entity used to contain and/or receive information. Examples include records,</a:t>
            </a:r>
            <a:endParaRPr/>
          </a:p>
          <a:p>
            <a:pPr marL="0" lvl="0" indent="0" algn="l" rtl="0">
              <a:spcBef>
                <a:spcPts val="360"/>
              </a:spcBef>
              <a:spcAft>
                <a:spcPts val="0"/>
              </a:spcAft>
              <a:buNone/>
            </a:pPr>
            <a:r>
              <a:rPr lang="en-US" b="0"/>
              <a:t>blocks, pages, segments, files, portions of files, directories, directory trees, mailboxes,</a:t>
            </a:r>
            <a:endParaRPr/>
          </a:p>
          <a:p>
            <a:pPr marL="0" lvl="0" indent="0" algn="l" rtl="0">
              <a:spcBef>
                <a:spcPts val="360"/>
              </a:spcBef>
              <a:spcAft>
                <a:spcPts val="0"/>
              </a:spcAft>
              <a:buNone/>
            </a:pPr>
            <a:r>
              <a:rPr lang="en-US" b="0"/>
              <a:t>messages, and programs. Some access control systems also encompass, bits,</a:t>
            </a:r>
            <a:endParaRPr/>
          </a:p>
          <a:p>
            <a:pPr marL="0" lvl="0" indent="0" algn="l" rtl="0">
              <a:spcBef>
                <a:spcPts val="360"/>
              </a:spcBef>
              <a:spcAft>
                <a:spcPts val="0"/>
              </a:spcAft>
              <a:buNone/>
            </a:pPr>
            <a:r>
              <a:rPr lang="en-US" b="0"/>
              <a:t>bytes, words, processors, communication ports, clocks, and network nodes.</a:t>
            </a:r>
            <a:endParaRPr/>
          </a:p>
          <a:p>
            <a:pPr marL="0" lvl="0" indent="0" algn="l" rtl="0">
              <a:spcBef>
                <a:spcPts val="360"/>
              </a:spcBef>
              <a:spcAft>
                <a:spcPts val="0"/>
              </a:spcAft>
              <a:buNone/>
            </a:pPr>
            <a:endParaRPr b="0"/>
          </a:p>
          <a:p>
            <a:pPr marL="0" lvl="0" indent="0" algn="l" rtl="0">
              <a:spcBef>
                <a:spcPts val="360"/>
              </a:spcBef>
              <a:spcAft>
                <a:spcPts val="0"/>
              </a:spcAft>
              <a:buNone/>
            </a:pPr>
            <a:r>
              <a:rPr lang="en-US" b="0"/>
              <a:t>The number and types of objects to be protected by an access control system</a:t>
            </a:r>
            <a:endParaRPr/>
          </a:p>
          <a:p>
            <a:pPr marL="0" lvl="0" indent="0" algn="l" rtl="0">
              <a:spcBef>
                <a:spcPts val="360"/>
              </a:spcBef>
              <a:spcAft>
                <a:spcPts val="0"/>
              </a:spcAft>
              <a:buNone/>
            </a:pPr>
            <a:r>
              <a:rPr lang="en-US" b="0"/>
              <a:t>depends on the environment in which access control operates and the desired tradeoff</a:t>
            </a:r>
            <a:endParaRPr/>
          </a:p>
          <a:p>
            <a:pPr marL="0" lvl="0" indent="0" algn="l" rtl="0">
              <a:spcBef>
                <a:spcPts val="360"/>
              </a:spcBef>
              <a:spcAft>
                <a:spcPts val="0"/>
              </a:spcAft>
              <a:buNone/>
            </a:pPr>
            <a:r>
              <a:rPr lang="en-US" b="0"/>
              <a:t>between security on the one hand and complexity, processing burden, and ease</a:t>
            </a:r>
            <a:endParaRPr/>
          </a:p>
          <a:p>
            <a:pPr marL="0" lvl="0" indent="0" algn="l" rtl="0">
              <a:spcBef>
                <a:spcPts val="360"/>
              </a:spcBef>
              <a:spcAft>
                <a:spcPts val="0"/>
              </a:spcAft>
              <a:buNone/>
            </a:pPr>
            <a:r>
              <a:rPr lang="en-US" b="0"/>
              <a:t>of use on the other hand.</a:t>
            </a:r>
            <a:endParaRPr/>
          </a:p>
          <a:p>
            <a:pPr marL="0" lvl="0" indent="0" algn="l" rtl="0">
              <a:spcBef>
                <a:spcPts val="360"/>
              </a:spcBef>
              <a:spcAft>
                <a:spcPts val="0"/>
              </a:spcAft>
              <a:buNone/>
            </a:pPr>
            <a:endParaRPr b="0"/>
          </a:p>
          <a:p>
            <a:pPr marL="0" lvl="0" indent="0" algn="l" rtl="0">
              <a:spcBef>
                <a:spcPts val="360"/>
              </a:spcBef>
              <a:spcAft>
                <a:spcPts val="0"/>
              </a:spcAft>
              <a:buNone/>
            </a:pPr>
            <a:r>
              <a:rPr lang="en-US" b="0"/>
              <a:t>An </a:t>
            </a:r>
            <a:r>
              <a:rPr lang="en-US" b="1"/>
              <a:t>access right </a:t>
            </a:r>
            <a:r>
              <a:rPr lang="en-US" b="0"/>
              <a:t>describes the way in which a subject may access an object.</a:t>
            </a:r>
            <a:endParaRPr/>
          </a:p>
          <a:p>
            <a:pPr marL="0" lvl="0" indent="0" algn="l" rtl="0">
              <a:spcBef>
                <a:spcPts val="360"/>
              </a:spcBef>
              <a:spcAft>
                <a:spcPts val="0"/>
              </a:spcAft>
              <a:buNone/>
            </a:pPr>
            <a:r>
              <a:rPr lang="en-US" b="0"/>
              <a:t>Access rights could include the following:</a:t>
            </a:r>
            <a:endParaRPr/>
          </a:p>
          <a:p>
            <a:pPr marL="0" lvl="0" indent="0" algn="l" rtl="0">
              <a:spcBef>
                <a:spcPts val="360"/>
              </a:spcBef>
              <a:spcAft>
                <a:spcPts val="0"/>
              </a:spcAft>
              <a:buNone/>
            </a:pPr>
            <a:endParaRPr b="0"/>
          </a:p>
          <a:p>
            <a:pPr marL="0" lvl="0" indent="0" algn="l" rtl="0">
              <a:spcBef>
                <a:spcPts val="360"/>
              </a:spcBef>
              <a:spcAft>
                <a:spcPts val="0"/>
              </a:spcAft>
              <a:buNone/>
            </a:pPr>
            <a:r>
              <a:rPr lang="en-US" b="0"/>
              <a:t>• </a:t>
            </a:r>
            <a:r>
              <a:rPr lang="en-US" b="1"/>
              <a:t>Read:</a:t>
            </a:r>
            <a:r>
              <a:rPr lang="en-US" b="0"/>
              <a:t> User may view information in a system resource (e.g., a file, selected</a:t>
            </a:r>
            <a:endParaRPr/>
          </a:p>
          <a:p>
            <a:pPr marL="0" lvl="0" indent="0" algn="l" rtl="0">
              <a:spcBef>
                <a:spcPts val="360"/>
              </a:spcBef>
              <a:spcAft>
                <a:spcPts val="0"/>
              </a:spcAft>
              <a:buNone/>
            </a:pPr>
            <a:r>
              <a:rPr lang="en-US" b="0"/>
              <a:t>records in a file, selected fields within a record, or some combination). Read</a:t>
            </a:r>
            <a:endParaRPr/>
          </a:p>
          <a:p>
            <a:pPr marL="0" lvl="0" indent="0" algn="l" rtl="0">
              <a:spcBef>
                <a:spcPts val="360"/>
              </a:spcBef>
              <a:spcAft>
                <a:spcPts val="0"/>
              </a:spcAft>
              <a:buNone/>
            </a:pPr>
            <a:r>
              <a:rPr lang="en-US" b="0"/>
              <a:t>access includes the ability to copy or print.</a:t>
            </a:r>
            <a:endParaRPr/>
          </a:p>
          <a:p>
            <a:pPr marL="0" lvl="0" indent="0" algn="l" rtl="0">
              <a:spcBef>
                <a:spcPts val="360"/>
              </a:spcBef>
              <a:spcAft>
                <a:spcPts val="0"/>
              </a:spcAft>
              <a:buNone/>
            </a:pPr>
            <a:endParaRPr b="0"/>
          </a:p>
          <a:p>
            <a:pPr marL="0" lvl="0" indent="0" algn="l" rtl="0">
              <a:spcBef>
                <a:spcPts val="360"/>
              </a:spcBef>
              <a:spcAft>
                <a:spcPts val="0"/>
              </a:spcAft>
              <a:buNone/>
            </a:pPr>
            <a:r>
              <a:rPr lang="en-US" b="0"/>
              <a:t>• </a:t>
            </a:r>
            <a:r>
              <a:rPr lang="en-US" b="1"/>
              <a:t>Write</a:t>
            </a:r>
            <a:r>
              <a:rPr lang="en-US" b="0"/>
              <a:t>: User may add, modify, or delete data in system resource (e.g., files,</a:t>
            </a:r>
            <a:endParaRPr/>
          </a:p>
          <a:p>
            <a:pPr marL="0" lvl="0" indent="0" algn="l" rtl="0">
              <a:spcBef>
                <a:spcPts val="360"/>
              </a:spcBef>
              <a:spcAft>
                <a:spcPts val="0"/>
              </a:spcAft>
              <a:buNone/>
            </a:pPr>
            <a:r>
              <a:rPr lang="en-US" b="0"/>
              <a:t>records, programs). Write access includes read access.</a:t>
            </a:r>
            <a:endParaRPr/>
          </a:p>
          <a:p>
            <a:pPr marL="0" lvl="0" indent="0" algn="l" rtl="0">
              <a:spcBef>
                <a:spcPts val="360"/>
              </a:spcBef>
              <a:spcAft>
                <a:spcPts val="0"/>
              </a:spcAft>
              <a:buNone/>
            </a:pPr>
            <a:endParaRPr b="0"/>
          </a:p>
          <a:p>
            <a:pPr marL="0" lvl="0" indent="0" algn="l" rtl="0">
              <a:spcBef>
                <a:spcPts val="360"/>
              </a:spcBef>
              <a:spcAft>
                <a:spcPts val="0"/>
              </a:spcAft>
              <a:buNone/>
            </a:pPr>
            <a:r>
              <a:rPr lang="en-US" b="0"/>
              <a:t>• </a:t>
            </a:r>
            <a:r>
              <a:rPr lang="en-US" b="1"/>
              <a:t>Execute</a:t>
            </a:r>
            <a:r>
              <a:rPr lang="en-US" b="0"/>
              <a:t>: User may execute specified programs.</a:t>
            </a:r>
            <a:endParaRPr/>
          </a:p>
          <a:p>
            <a:pPr marL="0" lvl="0" indent="0" algn="l" rtl="0">
              <a:spcBef>
                <a:spcPts val="360"/>
              </a:spcBef>
              <a:spcAft>
                <a:spcPts val="0"/>
              </a:spcAft>
              <a:buNone/>
            </a:pPr>
            <a:endParaRPr b="0"/>
          </a:p>
          <a:p>
            <a:pPr marL="0" lvl="0" indent="0" algn="l" rtl="0">
              <a:spcBef>
                <a:spcPts val="360"/>
              </a:spcBef>
              <a:spcAft>
                <a:spcPts val="0"/>
              </a:spcAft>
              <a:buNone/>
            </a:pPr>
            <a:r>
              <a:rPr lang="en-US" b="0"/>
              <a:t>• </a:t>
            </a:r>
            <a:r>
              <a:rPr lang="en-US" b="1"/>
              <a:t>Delete:</a:t>
            </a:r>
            <a:r>
              <a:rPr lang="en-US" b="0"/>
              <a:t> User may delete certain system resources, such as files or records.</a:t>
            </a:r>
            <a:endParaRPr/>
          </a:p>
          <a:p>
            <a:pPr marL="0" lvl="0" indent="0" algn="l" rtl="0">
              <a:spcBef>
                <a:spcPts val="360"/>
              </a:spcBef>
              <a:spcAft>
                <a:spcPts val="0"/>
              </a:spcAft>
              <a:buNone/>
            </a:pPr>
            <a:endParaRPr b="0"/>
          </a:p>
          <a:p>
            <a:pPr marL="0" lvl="0" indent="0" algn="l" rtl="0">
              <a:spcBef>
                <a:spcPts val="360"/>
              </a:spcBef>
              <a:spcAft>
                <a:spcPts val="0"/>
              </a:spcAft>
              <a:buNone/>
            </a:pPr>
            <a:r>
              <a:rPr lang="en-US" b="0"/>
              <a:t>• </a:t>
            </a:r>
            <a:r>
              <a:rPr lang="en-US" b="1"/>
              <a:t>Create:</a:t>
            </a:r>
            <a:r>
              <a:rPr lang="en-US" b="0"/>
              <a:t> User may create new files, records, or fields.</a:t>
            </a:r>
            <a:endParaRPr/>
          </a:p>
          <a:p>
            <a:pPr marL="0" lvl="0" indent="0" algn="l" rtl="0">
              <a:spcBef>
                <a:spcPts val="360"/>
              </a:spcBef>
              <a:spcAft>
                <a:spcPts val="0"/>
              </a:spcAft>
              <a:buNone/>
            </a:pPr>
            <a:endParaRPr b="0"/>
          </a:p>
          <a:p>
            <a:pPr marL="0" lvl="0" indent="0" algn="l" rtl="0">
              <a:spcBef>
                <a:spcPts val="360"/>
              </a:spcBef>
              <a:spcAft>
                <a:spcPts val="0"/>
              </a:spcAft>
              <a:buNone/>
            </a:pPr>
            <a:r>
              <a:rPr lang="en-US" b="0"/>
              <a:t>• </a:t>
            </a:r>
            <a:r>
              <a:rPr lang="en-US" b="1"/>
              <a:t>Search:</a:t>
            </a:r>
            <a:r>
              <a:rPr lang="en-US" b="0"/>
              <a:t> User may list the files in a directory or otherwise search the directory.</a:t>
            </a:r>
            <a:endParaRPr b="0">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
        <p:nvSpPr>
          <p:cNvPr id="178" name="Google Shape;178;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9" name="Google Shape;179;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0"/>
              <a:t>As was previously stated, a discretionary access control scheme is one in which an</a:t>
            </a:r>
            <a:endParaRPr/>
          </a:p>
          <a:p>
            <a:pPr marL="0" lvl="0" indent="0" algn="l" rtl="0">
              <a:spcBef>
                <a:spcPts val="360"/>
              </a:spcBef>
              <a:spcAft>
                <a:spcPts val="0"/>
              </a:spcAft>
              <a:buNone/>
            </a:pPr>
            <a:r>
              <a:rPr lang="en-US" b="0"/>
              <a:t>entity may be granted access rights that permit the entity, by its own volition, to</a:t>
            </a:r>
            <a:endParaRPr/>
          </a:p>
          <a:p>
            <a:pPr marL="0" lvl="0" indent="0" algn="l" rtl="0">
              <a:spcBef>
                <a:spcPts val="360"/>
              </a:spcBef>
              <a:spcAft>
                <a:spcPts val="0"/>
              </a:spcAft>
              <a:buNone/>
            </a:pPr>
            <a:r>
              <a:rPr lang="en-US" b="0"/>
              <a:t>enable another entity to access some resource. A general approach to DAC, as</a:t>
            </a:r>
            <a:endParaRPr/>
          </a:p>
          <a:p>
            <a:pPr marL="0" lvl="0" indent="0" algn="l" rtl="0">
              <a:spcBef>
                <a:spcPts val="360"/>
              </a:spcBef>
              <a:spcAft>
                <a:spcPts val="0"/>
              </a:spcAft>
              <a:buNone/>
            </a:pPr>
            <a:r>
              <a:rPr lang="en-US" b="0"/>
              <a:t>exercised by an operating system or a database management system, is that of an</a:t>
            </a:r>
            <a:endParaRPr/>
          </a:p>
          <a:p>
            <a:pPr marL="0" lvl="0" indent="0" algn="l" rtl="0">
              <a:spcBef>
                <a:spcPts val="360"/>
              </a:spcBef>
              <a:spcAft>
                <a:spcPts val="0"/>
              </a:spcAft>
              <a:buNone/>
            </a:pPr>
            <a:r>
              <a:rPr lang="en-US" b="1"/>
              <a:t>access matrix</a:t>
            </a:r>
            <a:r>
              <a:rPr lang="en-US" b="0"/>
              <a:t>. The access matrix concept was formulated by Lampson [LAMP69,</a:t>
            </a:r>
            <a:endParaRPr/>
          </a:p>
          <a:p>
            <a:pPr marL="0" lvl="0" indent="0" algn="l" rtl="0">
              <a:spcBef>
                <a:spcPts val="360"/>
              </a:spcBef>
              <a:spcAft>
                <a:spcPts val="0"/>
              </a:spcAft>
              <a:buNone/>
            </a:pPr>
            <a:r>
              <a:rPr lang="en-US" b="0"/>
              <a:t>LAMP71], and subsequently refined by Graham and Denning [GRAH72, DENN71]</a:t>
            </a:r>
            <a:endParaRPr/>
          </a:p>
          <a:p>
            <a:pPr marL="0" lvl="0" indent="0" algn="l" rtl="0">
              <a:spcBef>
                <a:spcPts val="360"/>
              </a:spcBef>
              <a:spcAft>
                <a:spcPts val="0"/>
              </a:spcAft>
              <a:buNone/>
            </a:pPr>
            <a:r>
              <a:rPr lang="en-US" b="0"/>
              <a:t>and by Harrison et al. [HARR76].</a:t>
            </a:r>
            <a:endParaRPr/>
          </a:p>
          <a:p>
            <a:pPr marL="0" lvl="0" indent="0" algn="l" rtl="0">
              <a:spcBef>
                <a:spcPts val="360"/>
              </a:spcBef>
              <a:spcAft>
                <a:spcPts val="0"/>
              </a:spcAft>
              <a:buNone/>
            </a:pPr>
            <a:endParaRPr b="0"/>
          </a:p>
          <a:p>
            <a:pPr marL="0" lvl="0" indent="0" algn="l" rtl="0">
              <a:spcBef>
                <a:spcPts val="360"/>
              </a:spcBef>
              <a:spcAft>
                <a:spcPts val="0"/>
              </a:spcAft>
              <a:buNone/>
            </a:pPr>
            <a:r>
              <a:rPr lang="en-US" b="0"/>
              <a:t>One dimension of the matrix consists of identified subjects that may attempt</a:t>
            </a:r>
            <a:endParaRPr/>
          </a:p>
          <a:p>
            <a:pPr marL="0" lvl="0" indent="0" algn="l" rtl="0">
              <a:spcBef>
                <a:spcPts val="360"/>
              </a:spcBef>
              <a:spcAft>
                <a:spcPts val="0"/>
              </a:spcAft>
              <a:buNone/>
            </a:pPr>
            <a:r>
              <a:rPr lang="en-US" b="0"/>
              <a:t>data access to the resources. Typically, this list will consist of individual users or</a:t>
            </a:r>
            <a:endParaRPr/>
          </a:p>
          <a:p>
            <a:pPr marL="0" lvl="0" indent="0" algn="l" rtl="0">
              <a:spcBef>
                <a:spcPts val="360"/>
              </a:spcBef>
              <a:spcAft>
                <a:spcPts val="0"/>
              </a:spcAft>
              <a:buNone/>
            </a:pPr>
            <a:r>
              <a:rPr lang="en-US" b="0"/>
              <a:t>user groups, although access could be controlled for terminals, network equipment,</a:t>
            </a:r>
            <a:endParaRPr/>
          </a:p>
          <a:p>
            <a:pPr marL="0" lvl="0" indent="0" algn="l" rtl="0">
              <a:spcBef>
                <a:spcPts val="360"/>
              </a:spcBef>
              <a:spcAft>
                <a:spcPts val="0"/>
              </a:spcAft>
              <a:buNone/>
            </a:pPr>
            <a:r>
              <a:rPr lang="en-US" b="0"/>
              <a:t>hosts, or applications instead of or in addition to users. The other dimension lists</a:t>
            </a:r>
            <a:endParaRPr/>
          </a:p>
          <a:p>
            <a:pPr marL="0" lvl="0" indent="0" algn="l" rtl="0">
              <a:spcBef>
                <a:spcPts val="360"/>
              </a:spcBef>
              <a:spcAft>
                <a:spcPts val="0"/>
              </a:spcAft>
              <a:buNone/>
            </a:pPr>
            <a:r>
              <a:rPr lang="en-US" b="0"/>
              <a:t>the objects that may be accessed. At the greatest level of detail, objects may be</a:t>
            </a:r>
            <a:endParaRPr/>
          </a:p>
          <a:p>
            <a:pPr marL="0" lvl="0" indent="0" algn="l" rtl="0">
              <a:spcBef>
                <a:spcPts val="360"/>
              </a:spcBef>
              <a:spcAft>
                <a:spcPts val="0"/>
              </a:spcAft>
              <a:buNone/>
            </a:pPr>
            <a:r>
              <a:rPr lang="en-US" b="0"/>
              <a:t>individual data fields. More aggregate groupings, such as records, files, or even the</a:t>
            </a:r>
            <a:endParaRPr/>
          </a:p>
          <a:p>
            <a:pPr marL="0" lvl="0" indent="0" algn="l" rtl="0">
              <a:spcBef>
                <a:spcPts val="360"/>
              </a:spcBef>
              <a:spcAft>
                <a:spcPts val="0"/>
              </a:spcAft>
              <a:buNone/>
            </a:pPr>
            <a:r>
              <a:rPr lang="en-US" b="0"/>
              <a:t>entire database, may also be objects in the matrix. Each entry in the matrix indicates</a:t>
            </a:r>
            <a:endParaRPr/>
          </a:p>
          <a:p>
            <a:pPr marL="0" lvl="0" indent="0" algn="l" rtl="0">
              <a:spcBef>
                <a:spcPts val="360"/>
              </a:spcBef>
              <a:spcAft>
                <a:spcPts val="0"/>
              </a:spcAft>
              <a:buNone/>
            </a:pPr>
            <a:r>
              <a:rPr lang="en-US" b="0"/>
              <a:t>the access rights of a particular subject for a particular object.</a:t>
            </a:r>
            <a:endParaRPr b="0">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17"/>
        <p:cNvGrpSpPr/>
        <p:nvPr/>
      </p:nvGrpSpPr>
      <p:grpSpPr>
        <a:xfrm>
          <a:off x="0" y="0"/>
          <a:ext cx="0" cy="0"/>
          <a:chOff x="0" y="0"/>
          <a:chExt cx="0" cy="0"/>
        </a:xfrm>
      </p:grpSpPr>
      <p:sp>
        <p:nvSpPr>
          <p:cNvPr id="18" name="Google Shape;18;p2"/>
          <p:cNvSpPr txBox="1">
            <a:spLocks noGrp="1"/>
          </p:cNvSpPr>
          <p:nvPr>
            <p:ph type="dt" idx="10"/>
          </p:nvPr>
        </p:nvSpPr>
        <p:spPr>
          <a:xfrm>
            <a:off x="6363347" y="6356350"/>
            <a:ext cx="2085975" cy="365125"/>
          </a:xfrm>
          <a:prstGeom prst="rect">
            <a:avLst/>
          </a:prstGeom>
          <a:noFill/>
          <a:ln>
            <a:noFill/>
          </a:ln>
        </p:spPr>
        <p:txBody>
          <a:bodyPr spcFirstLastPara="1" wrap="square" lIns="91425" tIns="45700" rIns="45700"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659165" y="6356350"/>
            <a:ext cx="2847975" cy="365125"/>
          </a:xfrm>
          <a:prstGeom prst="rect">
            <a:avLst/>
          </a:prstGeom>
          <a:noFill/>
          <a:ln>
            <a:noFill/>
          </a:ln>
        </p:spPr>
        <p:txBody>
          <a:bodyPr spcFirstLastPara="1" wrap="square" lIns="45700"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543278" y="6356350"/>
            <a:ext cx="561975" cy="365125"/>
          </a:xfrm>
          <a:prstGeom prst="rect">
            <a:avLst/>
          </a:prstGeom>
          <a:noFill/>
          <a:ln>
            <a:noFill/>
          </a:ln>
        </p:spPr>
        <p:txBody>
          <a:bodyPr spcFirstLastPara="1" wrap="square" lIns="27425" tIns="45700" rIns="45700" bIns="45700" anchor="ctr" anchorCtr="0">
            <a:noAutofit/>
          </a:bodyPr>
          <a:lstStyle>
            <a:lvl1pPr marL="0" lvl="0" indent="0" algn="l">
              <a:spcBef>
                <a:spcPts val="0"/>
              </a:spcBef>
              <a:spcAft>
                <a:spcPts val="0"/>
              </a:spcAft>
              <a:buNone/>
              <a:defRPr>
                <a:solidFill>
                  <a:srgbClr val="FEFEFE"/>
                </a:solidFill>
              </a:defRPr>
            </a:lvl1pPr>
            <a:lvl2pPr marL="0" lvl="1" indent="0" algn="l">
              <a:spcBef>
                <a:spcPts val="0"/>
              </a:spcBef>
              <a:spcAft>
                <a:spcPts val="0"/>
              </a:spcAft>
              <a:buNone/>
              <a:defRPr>
                <a:solidFill>
                  <a:srgbClr val="FEFEFE"/>
                </a:solidFill>
              </a:defRPr>
            </a:lvl2pPr>
            <a:lvl3pPr marL="0" lvl="2" indent="0" algn="l">
              <a:spcBef>
                <a:spcPts val="0"/>
              </a:spcBef>
              <a:spcAft>
                <a:spcPts val="0"/>
              </a:spcAft>
              <a:buNone/>
              <a:defRPr>
                <a:solidFill>
                  <a:srgbClr val="FEFEFE"/>
                </a:solidFill>
              </a:defRPr>
            </a:lvl3pPr>
            <a:lvl4pPr marL="0" lvl="3" indent="0" algn="l">
              <a:spcBef>
                <a:spcPts val="0"/>
              </a:spcBef>
              <a:spcAft>
                <a:spcPts val="0"/>
              </a:spcAft>
              <a:buNone/>
              <a:defRPr>
                <a:solidFill>
                  <a:srgbClr val="FEFEFE"/>
                </a:solidFill>
              </a:defRPr>
            </a:lvl4pPr>
            <a:lvl5pPr marL="0" lvl="4" indent="0" algn="l">
              <a:spcBef>
                <a:spcPts val="0"/>
              </a:spcBef>
              <a:spcAft>
                <a:spcPts val="0"/>
              </a:spcAft>
              <a:buNone/>
              <a:defRPr>
                <a:solidFill>
                  <a:srgbClr val="FEFEFE"/>
                </a:solidFill>
              </a:defRPr>
            </a:lvl5pPr>
            <a:lvl6pPr marL="0" lvl="5" indent="0" algn="l">
              <a:spcBef>
                <a:spcPts val="0"/>
              </a:spcBef>
              <a:spcAft>
                <a:spcPts val="0"/>
              </a:spcAft>
              <a:buNone/>
              <a:defRPr>
                <a:solidFill>
                  <a:srgbClr val="FEFEFE"/>
                </a:solidFill>
              </a:defRPr>
            </a:lvl6pPr>
            <a:lvl7pPr marL="0" lvl="6" indent="0" algn="l">
              <a:spcBef>
                <a:spcPts val="0"/>
              </a:spcBef>
              <a:spcAft>
                <a:spcPts val="0"/>
              </a:spcAft>
              <a:buNone/>
              <a:defRPr>
                <a:solidFill>
                  <a:srgbClr val="FEFEFE"/>
                </a:solidFill>
              </a:defRPr>
            </a:lvl7pPr>
            <a:lvl8pPr marL="0" lvl="7" indent="0" algn="l">
              <a:spcBef>
                <a:spcPts val="0"/>
              </a:spcBef>
              <a:spcAft>
                <a:spcPts val="0"/>
              </a:spcAft>
              <a:buNone/>
              <a:defRPr>
                <a:solidFill>
                  <a:srgbClr val="FEFEFE"/>
                </a:solidFill>
              </a:defRPr>
            </a:lvl8pPr>
            <a:lvl9pPr marL="0" lvl="8" indent="0" algn="l">
              <a:spcBef>
                <a:spcPts val="0"/>
              </a:spcBef>
              <a:spcAft>
                <a:spcPts val="0"/>
              </a:spcAft>
              <a:buNone/>
              <a:defRPr>
                <a:solidFill>
                  <a:srgbClr val="FEFEFE"/>
                </a:solidFil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1679576" y="228600"/>
            <a:ext cx="5711824" cy="89535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Clr>
                <a:schemeClr val="lt2"/>
              </a:buClr>
              <a:buSzPts val="2800"/>
              <a:buFont typeface="Palatino Linotype"/>
              <a:buNone/>
              <a:defRPr sz="28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11"/>
          <p:cNvSpPr>
            <a:spLocks noGrp="1"/>
          </p:cNvSpPr>
          <p:nvPr>
            <p:ph type="pic" idx="2"/>
          </p:nvPr>
        </p:nvSpPr>
        <p:spPr>
          <a:xfrm>
            <a:off x="1508126" y="1143000"/>
            <a:ext cx="6054724" cy="4541044"/>
          </a:xfrm>
          <a:prstGeom prst="rect">
            <a:avLst/>
          </a:prstGeom>
          <a:noFill/>
          <a:ln w="76200" cap="flat" cmpd="sng">
            <a:solidFill>
              <a:schemeClr val="dk1"/>
            </a:solidFill>
            <a:prstDash val="solid"/>
            <a:round/>
            <a:headEnd type="none" w="sm" len="sm"/>
            <a:tailEnd type="none" w="sm" len="sm"/>
          </a:ln>
          <a:effectLst>
            <a:outerShdw blurRad="88900" dist="50800" dir="5400000" algn="ctr" rotWithShape="0">
              <a:srgbClr val="000000">
                <a:alpha val="24705"/>
              </a:srgbClr>
            </a:outerShdw>
          </a:effectLst>
        </p:spPr>
      </p:sp>
      <p:sp>
        <p:nvSpPr>
          <p:cNvPr id="79" name="Google Shape;79;p11"/>
          <p:cNvSpPr txBox="1">
            <a:spLocks noGrp="1"/>
          </p:cNvSpPr>
          <p:nvPr>
            <p:ph type="body" idx="1"/>
          </p:nvPr>
        </p:nvSpPr>
        <p:spPr>
          <a:xfrm>
            <a:off x="1679576" y="5810250"/>
            <a:ext cx="5711824" cy="533400"/>
          </a:xfrm>
          <a:prstGeom prst="rect">
            <a:avLst/>
          </a:prstGeom>
          <a:noFill/>
          <a:ln>
            <a:noFill/>
          </a:ln>
        </p:spPr>
        <p:txBody>
          <a:bodyPr spcFirstLastPara="1" wrap="square" lIns="91425" tIns="45700" rIns="91425" bIns="45700" anchor="t" anchorCtr="0">
            <a:normAutofit/>
          </a:bodyPr>
          <a:lstStyle>
            <a:lvl1pPr marL="457200" lvl="0" indent="-228600" algn="ctr">
              <a:spcBef>
                <a:spcPts val="320"/>
              </a:spcBef>
              <a:spcAft>
                <a:spcPts val="0"/>
              </a:spcAft>
              <a:buClr>
                <a:srgbClr val="FEFEFE"/>
              </a:buClr>
              <a:buSzPts val="1600"/>
              <a:buNone/>
              <a:defRPr sz="1600"/>
            </a:lvl1pPr>
            <a:lvl2pPr marL="914400" lvl="1" indent="-228600" algn="l">
              <a:spcBef>
                <a:spcPts val="240"/>
              </a:spcBef>
              <a:spcAft>
                <a:spcPts val="0"/>
              </a:spcAft>
              <a:buClr>
                <a:srgbClr val="FEFEFE"/>
              </a:buClr>
              <a:buSzPts val="1200"/>
              <a:buNone/>
              <a:defRPr sz="1200"/>
            </a:lvl2pPr>
            <a:lvl3pPr marL="1371600" lvl="2" indent="-228600" algn="l">
              <a:spcBef>
                <a:spcPts val="200"/>
              </a:spcBef>
              <a:spcAft>
                <a:spcPts val="0"/>
              </a:spcAft>
              <a:buClr>
                <a:srgbClr val="FEFEFE"/>
              </a:buClr>
              <a:buSzPts val="1000"/>
              <a:buNone/>
              <a:defRPr sz="1000"/>
            </a:lvl3pPr>
            <a:lvl4pPr marL="1828800" lvl="3" indent="-228600" algn="l">
              <a:spcBef>
                <a:spcPts val="180"/>
              </a:spcBef>
              <a:spcAft>
                <a:spcPts val="0"/>
              </a:spcAft>
              <a:buClr>
                <a:srgbClr val="FEFEFE"/>
              </a:buClr>
              <a:buSzPts val="900"/>
              <a:buNone/>
              <a:defRPr sz="900"/>
            </a:lvl4pPr>
            <a:lvl5pPr marL="2286000" lvl="4" indent="-228600" algn="l">
              <a:spcBef>
                <a:spcPts val="180"/>
              </a:spcBef>
              <a:spcAft>
                <a:spcPts val="0"/>
              </a:spcAft>
              <a:buClr>
                <a:srgbClr val="FEFEFE"/>
              </a:buClr>
              <a:buSzPts val="900"/>
              <a:buNone/>
              <a:defRPr sz="900"/>
            </a:lvl5pPr>
            <a:lvl6pPr marL="2743200" lvl="5" indent="-228600" algn="l">
              <a:spcBef>
                <a:spcPts val="180"/>
              </a:spcBef>
              <a:spcAft>
                <a:spcPts val="0"/>
              </a:spcAft>
              <a:buClr>
                <a:srgbClr val="FEFEFE"/>
              </a:buClr>
              <a:buSzPts val="900"/>
              <a:buNone/>
              <a:defRPr sz="900"/>
            </a:lvl6pPr>
            <a:lvl7pPr marL="3200400" lvl="6" indent="-228600" algn="l">
              <a:spcBef>
                <a:spcPts val="180"/>
              </a:spcBef>
              <a:spcAft>
                <a:spcPts val="0"/>
              </a:spcAft>
              <a:buClr>
                <a:srgbClr val="FEFEFE"/>
              </a:buClr>
              <a:buSzPts val="900"/>
              <a:buNone/>
              <a:defRPr sz="900"/>
            </a:lvl7pPr>
            <a:lvl8pPr marL="3657600" lvl="7" indent="-228600" algn="l">
              <a:spcBef>
                <a:spcPts val="180"/>
              </a:spcBef>
              <a:spcAft>
                <a:spcPts val="0"/>
              </a:spcAft>
              <a:buClr>
                <a:srgbClr val="FEFEFE"/>
              </a:buClr>
              <a:buSzPts val="900"/>
              <a:buNone/>
              <a:defRPr sz="900"/>
            </a:lvl8pPr>
            <a:lvl9pPr marL="4114800" lvl="8" indent="-228600" algn="l">
              <a:spcBef>
                <a:spcPts val="180"/>
              </a:spcBef>
              <a:spcAft>
                <a:spcPts val="0"/>
              </a:spcAft>
              <a:buClr>
                <a:srgbClr val="FEFEFE"/>
              </a:buClr>
              <a:buSzPts val="900"/>
              <a:buNone/>
              <a:defRPr sz="900"/>
            </a:lvl9pPr>
          </a:lstStyle>
          <a:p>
            <a:endParaRPr/>
          </a:p>
        </p:txBody>
      </p:sp>
      <p:sp>
        <p:nvSpPr>
          <p:cNvPr id="80" name="Google Shape;80;p11"/>
          <p:cNvSpPr txBox="1">
            <a:spLocks noGrp="1"/>
          </p:cNvSpPr>
          <p:nvPr>
            <p:ph type="dt" idx="10"/>
          </p:nvPr>
        </p:nvSpPr>
        <p:spPr>
          <a:xfrm>
            <a:off x="6363347" y="6356350"/>
            <a:ext cx="2085975" cy="365125"/>
          </a:xfrm>
          <a:prstGeom prst="rect">
            <a:avLst/>
          </a:prstGeom>
          <a:noFill/>
          <a:ln>
            <a:noFill/>
          </a:ln>
        </p:spPr>
        <p:txBody>
          <a:bodyPr spcFirstLastPara="1" wrap="square" lIns="91425" tIns="45700" rIns="45700"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1"/>
          <p:cNvSpPr txBox="1">
            <a:spLocks noGrp="1"/>
          </p:cNvSpPr>
          <p:nvPr>
            <p:ph type="ftr" idx="11"/>
          </p:nvPr>
        </p:nvSpPr>
        <p:spPr>
          <a:xfrm>
            <a:off x="659165" y="6356350"/>
            <a:ext cx="2847975" cy="365125"/>
          </a:xfrm>
          <a:prstGeom prst="rect">
            <a:avLst/>
          </a:prstGeom>
          <a:noFill/>
          <a:ln>
            <a:noFill/>
          </a:ln>
        </p:spPr>
        <p:txBody>
          <a:bodyPr spcFirstLastPara="1" wrap="square" lIns="45700"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1"/>
          <p:cNvSpPr txBox="1">
            <a:spLocks noGrp="1"/>
          </p:cNvSpPr>
          <p:nvPr>
            <p:ph type="sldNum" idx="12"/>
          </p:nvPr>
        </p:nvSpPr>
        <p:spPr>
          <a:xfrm>
            <a:off x="8543278" y="6356350"/>
            <a:ext cx="561975" cy="365125"/>
          </a:xfrm>
          <a:prstGeom prst="rect">
            <a:avLst/>
          </a:prstGeom>
          <a:noFill/>
          <a:ln>
            <a:noFill/>
          </a:ln>
        </p:spPr>
        <p:txBody>
          <a:bodyPr spcFirstLastPara="1" wrap="square" lIns="27425" tIns="45700" rIns="45700" bIns="45700" anchor="ctr" anchorCtr="0">
            <a:noAutofit/>
          </a:bodyPr>
          <a:lstStyle>
            <a:lvl1pPr marL="0" lvl="0" indent="0" algn="l">
              <a:spcBef>
                <a:spcPts val="0"/>
              </a:spcBef>
              <a:spcAft>
                <a:spcPts val="0"/>
              </a:spcAft>
              <a:buNone/>
              <a:defRPr>
                <a:solidFill>
                  <a:srgbClr val="FEFEFE"/>
                </a:solidFill>
              </a:defRPr>
            </a:lvl1pPr>
            <a:lvl2pPr marL="0" lvl="1" indent="0" algn="l">
              <a:spcBef>
                <a:spcPts val="0"/>
              </a:spcBef>
              <a:spcAft>
                <a:spcPts val="0"/>
              </a:spcAft>
              <a:buNone/>
              <a:defRPr>
                <a:solidFill>
                  <a:srgbClr val="FEFEFE"/>
                </a:solidFill>
              </a:defRPr>
            </a:lvl2pPr>
            <a:lvl3pPr marL="0" lvl="2" indent="0" algn="l">
              <a:spcBef>
                <a:spcPts val="0"/>
              </a:spcBef>
              <a:spcAft>
                <a:spcPts val="0"/>
              </a:spcAft>
              <a:buNone/>
              <a:defRPr>
                <a:solidFill>
                  <a:srgbClr val="FEFEFE"/>
                </a:solidFill>
              </a:defRPr>
            </a:lvl3pPr>
            <a:lvl4pPr marL="0" lvl="3" indent="0" algn="l">
              <a:spcBef>
                <a:spcPts val="0"/>
              </a:spcBef>
              <a:spcAft>
                <a:spcPts val="0"/>
              </a:spcAft>
              <a:buNone/>
              <a:defRPr>
                <a:solidFill>
                  <a:srgbClr val="FEFEFE"/>
                </a:solidFill>
              </a:defRPr>
            </a:lvl4pPr>
            <a:lvl5pPr marL="0" lvl="4" indent="0" algn="l">
              <a:spcBef>
                <a:spcPts val="0"/>
              </a:spcBef>
              <a:spcAft>
                <a:spcPts val="0"/>
              </a:spcAft>
              <a:buNone/>
              <a:defRPr>
                <a:solidFill>
                  <a:srgbClr val="FEFEFE"/>
                </a:solidFill>
              </a:defRPr>
            </a:lvl5pPr>
            <a:lvl6pPr marL="0" lvl="5" indent="0" algn="l">
              <a:spcBef>
                <a:spcPts val="0"/>
              </a:spcBef>
              <a:spcAft>
                <a:spcPts val="0"/>
              </a:spcAft>
              <a:buNone/>
              <a:defRPr>
                <a:solidFill>
                  <a:srgbClr val="FEFEFE"/>
                </a:solidFill>
              </a:defRPr>
            </a:lvl6pPr>
            <a:lvl7pPr marL="0" lvl="6" indent="0" algn="l">
              <a:spcBef>
                <a:spcPts val="0"/>
              </a:spcBef>
              <a:spcAft>
                <a:spcPts val="0"/>
              </a:spcAft>
              <a:buNone/>
              <a:defRPr>
                <a:solidFill>
                  <a:srgbClr val="FEFEFE"/>
                </a:solidFill>
              </a:defRPr>
            </a:lvl7pPr>
            <a:lvl8pPr marL="0" lvl="7" indent="0" algn="l">
              <a:spcBef>
                <a:spcPts val="0"/>
              </a:spcBef>
              <a:spcAft>
                <a:spcPts val="0"/>
              </a:spcAft>
              <a:buNone/>
              <a:defRPr>
                <a:solidFill>
                  <a:srgbClr val="FEFEFE"/>
                </a:solidFill>
              </a:defRPr>
            </a:lvl8pPr>
            <a:lvl9pPr marL="0" lvl="8" indent="0" algn="l">
              <a:spcBef>
                <a:spcPts val="0"/>
              </a:spcBef>
              <a:spcAft>
                <a:spcPts val="0"/>
              </a:spcAft>
              <a:buNone/>
              <a:defRPr>
                <a:solidFill>
                  <a:srgbClr val="FEFEFE"/>
                </a:solidFil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Vertical Text" type="vertTx">
  <p:cSld name="VERTICAL_TEXT">
    <p:spTree>
      <p:nvGrpSpPr>
        <p:cNvPr id="1" name="Shape 83"/>
        <p:cNvGrpSpPr/>
        <p:nvPr/>
      </p:nvGrpSpPr>
      <p:grpSpPr>
        <a:xfrm>
          <a:off x="0" y="0"/>
          <a:ext cx="0" cy="0"/>
          <a:chOff x="0" y="0"/>
          <a:chExt cx="0" cy="0"/>
        </a:xfrm>
      </p:grpSpPr>
      <p:sp>
        <p:nvSpPr>
          <p:cNvPr id="84" name="Google Shape;84;p12"/>
          <p:cNvSpPr txBox="1">
            <a:spLocks noGrp="1"/>
          </p:cNvSpPr>
          <p:nvPr>
            <p:ph type="title"/>
          </p:nvPr>
        </p:nvSpPr>
        <p:spPr>
          <a:xfrm>
            <a:off x="457200" y="0"/>
            <a:ext cx="8229600" cy="1600200"/>
          </a:xfrm>
          <a:prstGeom prst="rect">
            <a:avLst/>
          </a:prstGeom>
          <a:noFill/>
          <a:ln>
            <a:noFill/>
          </a:ln>
        </p:spPr>
        <p:txBody>
          <a:bodyPr spcFirstLastPara="1" wrap="square" lIns="91425" tIns="45700" rIns="91425" bIns="45700" anchor="b" anchorCtr="0">
            <a:noAutofit/>
          </a:bodyPr>
          <a:lstStyle>
            <a:lvl1pPr lvl="0" algn="ctr">
              <a:lnSpc>
                <a:spcPct val="322222"/>
              </a:lnSpc>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rgbClr val="FEFEFE"/>
              </a:buClr>
              <a:buSzPts val="1800"/>
              <a:buChar char="•"/>
              <a:defRPr/>
            </a:lvl1pPr>
            <a:lvl2pPr marL="914400" lvl="1" indent="-342900" algn="l">
              <a:spcBef>
                <a:spcPts val="360"/>
              </a:spcBef>
              <a:spcAft>
                <a:spcPts val="0"/>
              </a:spcAft>
              <a:buClr>
                <a:srgbClr val="FEFEFE"/>
              </a:buClr>
              <a:buSzPts val="1800"/>
              <a:buChar char="o"/>
              <a:defRPr/>
            </a:lvl2pPr>
            <a:lvl3pPr marL="1371600" lvl="2" indent="-342900" algn="l">
              <a:spcBef>
                <a:spcPts val="360"/>
              </a:spcBef>
              <a:spcAft>
                <a:spcPts val="0"/>
              </a:spcAft>
              <a:buClr>
                <a:srgbClr val="FEFEFE"/>
              </a:buClr>
              <a:buSzPts val="1800"/>
              <a:buChar char="•"/>
              <a:defRPr/>
            </a:lvl3pPr>
            <a:lvl4pPr marL="1828800" lvl="3" indent="-342900" algn="l">
              <a:spcBef>
                <a:spcPts val="360"/>
              </a:spcBef>
              <a:spcAft>
                <a:spcPts val="0"/>
              </a:spcAft>
              <a:buClr>
                <a:srgbClr val="FEFEFE"/>
              </a:buClr>
              <a:buSzPts val="1800"/>
              <a:buChar char="o"/>
              <a:defRPr/>
            </a:lvl4pPr>
            <a:lvl5pPr marL="2286000" lvl="4" indent="-342900" algn="l">
              <a:spcBef>
                <a:spcPts val="360"/>
              </a:spcBef>
              <a:spcAft>
                <a:spcPts val="0"/>
              </a:spcAft>
              <a:buClr>
                <a:srgbClr val="FEFEFE"/>
              </a:buClr>
              <a:buSzPts val="1800"/>
              <a:buChar char="•"/>
              <a:defRPr/>
            </a:lvl5pPr>
            <a:lvl6pPr marL="2743200" lvl="5" indent="-342900" algn="l">
              <a:spcBef>
                <a:spcPts val="360"/>
              </a:spcBef>
              <a:spcAft>
                <a:spcPts val="0"/>
              </a:spcAft>
              <a:buClr>
                <a:srgbClr val="FEFEFE"/>
              </a:buClr>
              <a:buSzPts val="1800"/>
              <a:buChar char="o"/>
              <a:defRPr/>
            </a:lvl6pPr>
            <a:lvl7pPr marL="3200400" lvl="6" indent="-342900" algn="l">
              <a:spcBef>
                <a:spcPts val="360"/>
              </a:spcBef>
              <a:spcAft>
                <a:spcPts val="0"/>
              </a:spcAft>
              <a:buClr>
                <a:srgbClr val="FEFEFE"/>
              </a:buClr>
              <a:buSzPts val="1800"/>
              <a:buChar char="•"/>
              <a:defRPr/>
            </a:lvl7pPr>
            <a:lvl8pPr marL="3657600" lvl="7" indent="-342900" algn="l">
              <a:spcBef>
                <a:spcPts val="360"/>
              </a:spcBef>
              <a:spcAft>
                <a:spcPts val="0"/>
              </a:spcAft>
              <a:buClr>
                <a:srgbClr val="FEFEFE"/>
              </a:buClr>
              <a:buSzPts val="1800"/>
              <a:buChar char="o"/>
              <a:defRPr/>
            </a:lvl8pPr>
            <a:lvl9pPr marL="4114800" lvl="8" indent="-342900" algn="l">
              <a:spcBef>
                <a:spcPts val="360"/>
              </a:spcBef>
              <a:spcAft>
                <a:spcPts val="0"/>
              </a:spcAft>
              <a:buClr>
                <a:srgbClr val="FEFEFE"/>
              </a:buClr>
              <a:buSzPts val="1800"/>
              <a:buChar char="•"/>
              <a:defRPr/>
            </a:lvl9pPr>
          </a:lstStyle>
          <a:p>
            <a:endParaRPr/>
          </a:p>
        </p:txBody>
      </p:sp>
      <p:sp>
        <p:nvSpPr>
          <p:cNvPr id="86" name="Google Shape;86;p12"/>
          <p:cNvSpPr txBox="1">
            <a:spLocks noGrp="1"/>
          </p:cNvSpPr>
          <p:nvPr>
            <p:ph type="dt" idx="10"/>
          </p:nvPr>
        </p:nvSpPr>
        <p:spPr>
          <a:xfrm>
            <a:off x="6363347" y="6356350"/>
            <a:ext cx="2085975" cy="365125"/>
          </a:xfrm>
          <a:prstGeom prst="rect">
            <a:avLst/>
          </a:prstGeom>
          <a:noFill/>
          <a:ln>
            <a:noFill/>
          </a:ln>
        </p:spPr>
        <p:txBody>
          <a:bodyPr spcFirstLastPara="1" wrap="square" lIns="91425" tIns="45700" rIns="45700"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2"/>
          <p:cNvSpPr txBox="1">
            <a:spLocks noGrp="1"/>
          </p:cNvSpPr>
          <p:nvPr>
            <p:ph type="ftr" idx="11"/>
          </p:nvPr>
        </p:nvSpPr>
        <p:spPr>
          <a:xfrm>
            <a:off x="659165" y="6356350"/>
            <a:ext cx="2847975" cy="365125"/>
          </a:xfrm>
          <a:prstGeom prst="rect">
            <a:avLst/>
          </a:prstGeom>
          <a:noFill/>
          <a:ln>
            <a:noFill/>
          </a:ln>
        </p:spPr>
        <p:txBody>
          <a:bodyPr spcFirstLastPara="1" wrap="square" lIns="45700"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2"/>
          <p:cNvSpPr txBox="1">
            <a:spLocks noGrp="1"/>
          </p:cNvSpPr>
          <p:nvPr>
            <p:ph type="sldNum" idx="12"/>
          </p:nvPr>
        </p:nvSpPr>
        <p:spPr>
          <a:xfrm>
            <a:off x="8543278" y="6356350"/>
            <a:ext cx="561975" cy="365125"/>
          </a:xfrm>
          <a:prstGeom prst="rect">
            <a:avLst/>
          </a:prstGeom>
          <a:noFill/>
          <a:ln>
            <a:noFill/>
          </a:ln>
        </p:spPr>
        <p:txBody>
          <a:bodyPr spcFirstLastPara="1" wrap="square" lIns="27425" tIns="45700" rIns="45700" bIns="45700" anchor="ctr" anchorCtr="0">
            <a:noAutofit/>
          </a:bodyPr>
          <a:lstStyle>
            <a:lvl1pPr marL="0" lvl="0" indent="0" algn="l">
              <a:spcBef>
                <a:spcPts val="0"/>
              </a:spcBef>
              <a:spcAft>
                <a:spcPts val="0"/>
              </a:spcAft>
              <a:buNone/>
              <a:defRPr>
                <a:solidFill>
                  <a:srgbClr val="FEFEFE"/>
                </a:solidFill>
              </a:defRPr>
            </a:lvl1pPr>
            <a:lvl2pPr marL="0" lvl="1" indent="0" algn="l">
              <a:spcBef>
                <a:spcPts val="0"/>
              </a:spcBef>
              <a:spcAft>
                <a:spcPts val="0"/>
              </a:spcAft>
              <a:buNone/>
              <a:defRPr>
                <a:solidFill>
                  <a:srgbClr val="FEFEFE"/>
                </a:solidFill>
              </a:defRPr>
            </a:lvl2pPr>
            <a:lvl3pPr marL="0" lvl="2" indent="0" algn="l">
              <a:spcBef>
                <a:spcPts val="0"/>
              </a:spcBef>
              <a:spcAft>
                <a:spcPts val="0"/>
              </a:spcAft>
              <a:buNone/>
              <a:defRPr>
                <a:solidFill>
                  <a:srgbClr val="FEFEFE"/>
                </a:solidFill>
              </a:defRPr>
            </a:lvl3pPr>
            <a:lvl4pPr marL="0" lvl="3" indent="0" algn="l">
              <a:spcBef>
                <a:spcPts val="0"/>
              </a:spcBef>
              <a:spcAft>
                <a:spcPts val="0"/>
              </a:spcAft>
              <a:buNone/>
              <a:defRPr>
                <a:solidFill>
                  <a:srgbClr val="FEFEFE"/>
                </a:solidFill>
              </a:defRPr>
            </a:lvl4pPr>
            <a:lvl5pPr marL="0" lvl="4" indent="0" algn="l">
              <a:spcBef>
                <a:spcPts val="0"/>
              </a:spcBef>
              <a:spcAft>
                <a:spcPts val="0"/>
              </a:spcAft>
              <a:buNone/>
              <a:defRPr>
                <a:solidFill>
                  <a:srgbClr val="FEFEFE"/>
                </a:solidFill>
              </a:defRPr>
            </a:lvl5pPr>
            <a:lvl6pPr marL="0" lvl="5" indent="0" algn="l">
              <a:spcBef>
                <a:spcPts val="0"/>
              </a:spcBef>
              <a:spcAft>
                <a:spcPts val="0"/>
              </a:spcAft>
              <a:buNone/>
              <a:defRPr>
                <a:solidFill>
                  <a:srgbClr val="FEFEFE"/>
                </a:solidFill>
              </a:defRPr>
            </a:lvl6pPr>
            <a:lvl7pPr marL="0" lvl="6" indent="0" algn="l">
              <a:spcBef>
                <a:spcPts val="0"/>
              </a:spcBef>
              <a:spcAft>
                <a:spcPts val="0"/>
              </a:spcAft>
              <a:buNone/>
              <a:defRPr>
                <a:solidFill>
                  <a:srgbClr val="FEFEFE"/>
                </a:solidFill>
              </a:defRPr>
            </a:lvl7pPr>
            <a:lvl8pPr marL="0" lvl="7" indent="0" algn="l">
              <a:spcBef>
                <a:spcPts val="0"/>
              </a:spcBef>
              <a:spcAft>
                <a:spcPts val="0"/>
              </a:spcAft>
              <a:buNone/>
              <a:defRPr>
                <a:solidFill>
                  <a:srgbClr val="FEFEFE"/>
                </a:solidFill>
              </a:defRPr>
            </a:lvl8pPr>
            <a:lvl9pPr marL="0" lvl="8" indent="0" algn="l">
              <a:spcBef>
                <a:spcPts val="0"/>
              </a:spcBef>
              <a:spcAft>
                <a:spcPts val="0"/>
              </a:spcAft>
              <a:buNone/>
              <a:defRPr>
                <a:solidFill>
                  <a:srgbClr val="FEFEFE"/>
                </a:solidFil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9"/>
        <p:cNvGrpSpPr/>
        <p:nvPr/>
      </p:nvGrpSpPr>
      <p:grpSpPr>
        <a:xfrm>
          <a:off x="0" y="0"/>
          <a:ext cx="0" cy="0"/>
          <a:chOff x="0" y="0"/>
          <a:chExt cx="0" cy="0"/>
        </a:xfrm>
      </p:grpSpPr>
      <p:sp>
        <p:nvSpPr>
          <p:cNvPr id="90" name="Google Shape;90;p13"/>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b" anchorCtr="0">
            <a:noAutofit/>
          </a:bodyPr>
          <a:lstStyle>
            <a:lvl1pPr lvl="0" algn="ctr">
              <a:lnSpc>
                <a:spcPct val="322222"/>
              </a:lnSpc>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1" name="Google Shape;91;p13"/>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rgbClr val="FEFEFE"/>
              </a:buClr>
              <a:buSzPts val="1800"/>
              <a:buChar char="•"/>
              <a:defRPr/>
            </a:lvl1pPr>
            <a:lvl2pPr marL="914400" lvl="1" indent="-342900" algn="l">
              <a:spcBef>
                <a:spcPts val="360"/>
              </a:spcBef>
              <a:spcAft>
                <a:spcPts val="0"/>
              </a:spcAft>
              <a:buClr>
                <a:srgbClr val="FEFEFE"/>
              </a:buClr>
              <a:buSzPts val="1800"/>
              <a:buChar char="o"/>
              <a:defRPr/>
            </a:lvl2pPr>
            <a:lvl3pPr marL="1371600" lvl="2" indent="-342900" algn="l">
              <a:spcBef>
                <a:spcPts val="360"/>
              </a:spcBef>
              <a:spcAft>
                <a:spcPts val="0"/>
              </a:spcAft>
              <a:buClr>
                <a:srgbClr val="FEFEFE"/>
              </a:buClr>
              <a:buSzPts val="1800"/>
              <a:buChar char="•"/>
              <a:defRPr/>
            </a:lvl3pPr>
            <a:lvl4pPr marL="1828800" lvl="3" indent="-342900" algn="l">
              <a:spcBef>
                <a:spcPts val="360"/>
              </a:spcBef>
              <a:spcAft>
                <a:spcPts val="0"/>
              </a:spcAft>
              <a:buClr>
                <a:srgbClr val="FEFEFE"/>
              </a:buClr>
              <a:buSzPts val="1800"/>
              <a:buChar char="o"/>
              <a:defRPr/>
            </a:lvl4pPr>
            <a:lvl5pPr marL="2286000" lvl="4" indent="-342900" algn="l">
              <a:spcBef>
                <a:spcPts val="360"/>
              </a:spcBef>
              <a:spcAft>
                <a:spcPts val="0"/>
              </a:spcAft>
              <a:buClr>
                <a:srgbClr val="FEFEFE"/>
              </a:buClr>
              <a:buSzPts val="1800"/>
              <a:buChar char="•"/>
              <a:defRPr/>
            </a:lvl5pPr>
            <a:lvl6pPr marL="2743200" lvl="5" indent="-342900" algn="l">
              <a:spcBef>
                <a:spcPts val="360"/>
              </a:spcBef>
              <a:spcAft>
                <a:spcPts val="0"/>
              </a:spcAft>
              <a:buClr>
                <a:srgbClr val="FEFEFE"/>
              </a:buClr>
              <a:buSzPts val="1800"/>
              <a:buChar char="o"/>
              <a:defRPr/>
            </a:lvl6pPr>
            <a:lvl7pPr marL="3200400" lvl="6" indent="-342900" algn="l">
              <a:spcBef>
                <a:spcPts val="360"/>
              </a:spcBef>
              <a:spcAft>
                <a:spcPts val="0"/>
              </a:spcAft>
              <a:buClr>
                <a:srgbClr val="FEFEFE"/>
              </a:buClr>
              <a:buSzPts val="1800"/>
              <a:buChar char="•"/>
              <a:defRPr/>
            </a:lvl7pPr>
            <a:lvl8pPr marL="3657600" lvl="7" indent="-342900" algn="l">
              <a:spcBef>
                <a:spcPts val="360"/>
              </a:spcBef>
              <a:spcAft>
                <a:spcPts val="0"/>
              </a:spcAft>
              <a:buClr>
                <a:srgbClr val="FEFEFE"/>
              </a:buClr>
              <a:buSzPts val="1800"/>
              <a:buChar char="o"/>
              <a:defRPr/>
            </a:lvl8pPr>
            <a:lvl9pPr marL="4114800" lvl="8" indent="-342900" algn="l">
              <a:spcBef>
                <a:spcPts val="360"/>
              </a:spcBef>
              <a:spcAft>
                <a:spcPts val="0"/>
              </a:spcAft>
              <a:buClr>
                <a:srgbClr val="FEFEFE"/>
              </a:buClr>
              <a:buSzPts val="1800"/>
              <a:buChar char="•"/>
              <a:defRPr/>
            </a:lvl9pPr>
          </a:lstStyle>
          <a:p>
            <a:endParaRPr/>
          </a:p>
        </p:txBody>
      </p:sp>
      <p:sp>
        <p:nvSpPr>
          <p:cNvPr id="92" name="Google Shape;92;p13"/>
          <p:cNvSpPr txBox="1">
            <a:spLocks noGrp="1"/>
          </p:cNvSpPr>
          <p:nvPr>
            <p:ph type="dt" idx="10"/>
          </p:nvPr>
        </p:nvSpPr>
        <p:spPr>
          <a:xfrm>
            <a:off x="6363347" y="6356350"/>
            <a:ext cx="2085975" cy="365125"/>
          </a:xfrm>
          <a:prstGeom prst="rect">
            <a:avLst/>
          </a:prstGeom>
          <a:noFill/>
          <a:ln>
            <a:noFill/>
          </a:ln>
        </p:spPr>
        <p:txBody>
          <a:bodyPr spcFirstLastPara="1" wrap="square" lIns="91425" tIns="45700" rIns="45700"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3"/>
          <p:cNvSpPr txBox="1">
            <a:spLocks noGrp="1"/>
          </p:cNvSpPr>
          <p:nvPr>
            <p:ph type="ftr" idx="11"/>
          </p:nvPr>
        </p:nvSpPr>
        <p:spPr>
          <a:xfrm>
            <a:off x="659165" y="6356350"/>
            <a:ext cx="2847975" cy="365125"/>
          </a:xfrm>
          <a:prstGeom prst="rect">
            <a:avLst/>
          </a:prstGeom>
          <a:noFill/>
          <a:ln>
            <a:noFill/>
          </a:ln>
        </p:spPr>
        <p:txBody>
          <a:bodyPr spcFirstLastPara="1" wrap="square" lIns="45700"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3"/>
          <p:cNvSpPr txBox="1">
            <a:spLocks noGrp="1"/>
          </p:cNvSpPr>
          <p:nvPr>
            <p:ph type="sldNum" idx="12"/>
          </p:nvPr>
        </p:nvSpPr>
        <p:spPr>
          <a:xfrm>
            <a:off x="8543278" y="6356350"/>
            <a:ext cx="561975" cy="365125"/>
          </a:xfrm>
          <a:prstGeom prst="rect">
            <a:avLst/>
          </a:prstGeom>
          <a:noFill/>
          <a:ln>
            <a:noFill/>
          </a:ln>
        </p:spPr>
        <p:txBody>
          <a:bodyPr spcFirstLastPara="1" wrap="square" lIns="27425" tIns="45700" rIns="45700" bIns="45700" anchor="ctr" anchorCtr="0">
            <a:noAutofit/>
          </a:bodyPr>
          <a:lstStyle>
            <a:lvl1pPr marL="0" lvl="0" indent="0" algn="l">
              <a:spcBef>
                <a:spcPts val="0"/>
              </a:spcBef>
              <a:spcAft>
                <a:spcPts val="0"/>
              </a:spcAft>
              <a:buNone/>
              <a:defRPr>
                <a:solidFill>
                  <a:srgbClr val="FEFEFE"/>
                </a:solidFill>
              </a:defRPr>
            </a:lvl1pPr>
            <a:lvl2pPr marL="0" lvl="1" indent="0" algn="l">
              <a:spcBef>
                <a:spcPts val="0"/>
              </a:spcBef>
              <a:spcAft>
                <a:spcPts val="0"/>
              </a:spcAft>
              <a:buNone/>
              <a:defRPr>
                <a:solidFill>
                  <a:srgbClr val="FEFEFE"/>
                </a:solidFill>
              </a:defRPr>
            </a:lvl2pPr>
            <a:lvl3pPr marL="0" lvl="2" indent="0" algn="l">
              <a:spcBef>
                <a:spcPts val="0"/>
              </a:spcBef>
              <a:spcAft>
                <a:spcPts val="0"/>
              </a:spcAft>
              <a:buNone/>
              <a:defRPr>
                <a:solidFill>
                  <a:srgbClr val="FEFEFE"/>
                </a:solidFill>
              </a:defRPr>
            </a:lvl3pPr>
            <a:lvl4pPr marL="0" lvl="3" indent="0" algn="l">
              <a:spcBef>
                <a:spcPts val="0"/>
              </a:spcBef>
              <a:spcAft>
                <a:spcPts val="0"/>
              </a:spcAft>
              <a:buNone/>
              <a:defRPr>
                <a:solidFill>
                  <a:srgbClr val="FEFEFE"/>
                </a:solidFill>
              </a:defRPr>
            </a:lvl4pPr>
            <a:lvl5pPr marL="0" lvl="4" indent="0" algn="l">
              <a:spcBef>
                <a:spcPts val="0"/>
              </a:spcBef>
              <a:spcAft>
                <a:spcPts val="0"/>
              </a:spcAft>
              <a:buNone/>
              <a:defRPr>
                <a:solidFill>
                  <a:srgbClr val="FEFEFE"/>
                </a:solidFill>
              </a:defRPr>
            </a:lvl5pPr>
            <a:lvl6pPr marL="0" lvl="5" indent="0" algn="l">
              <a:spcBef>
                <a:spcPts val="0"/>
              </a:spcBef>
              <a:spcAft>
                <a:spcPts val="0"/>
              </a:spcAft>
              <a:buNone/>
              <a:defRPr>
                <a:solidFill>
                  <a:srgbClr val="FEFEFE"/>
                </a:solidFill>
              </a:defRPr>
            </a:lvl6pPr>
            <a:lvl7pPr marL="0" lvl="6" indent="0" algn="l">
              <a:spcBef>
                <a:spcPts val="0"/>
              </a:spcBef>
              <a:spcAft>
                <a:spcPts val="0"/>
              </a:spcAft>
              <a:buNone/>
              <a:defRPr>
                <a:solidFill>
                  <a:srgbClr val="FEFEFE"/>
                </a:solidFill>
              </a:defRPr>
            </a:lvl7pPr>
            <a:lvl8pPr marL="0" lvl="7" indent="0" algn="l">
              <a:spcBef>
                <a:spcPts val="0"/>
              </a:spcBef>
              <a:spcAft>
                <a:spcPts val="0"/>
              </a:spcAft>
              <a:buNone/>
              <a:defRPr>
                <a:solidFill>
                  <a:srgbClr val="FEFEFE"/>
                </a:solidFill>
              </a:defRPr>
            </a:lvl8pPr>
            <a:lvl9pPr marL="0" lvl="8" indent="0" algn="l">
              <a:spcBef>
                <a:spcPts val="0"/>
              </a:spcBef>
              <a:spcAft>
                <a:spcPts val="0"/>
              </a:spcAft>
              <a:buNone/>
              <a:defRPr>
                <a:solidFill>
                  <a:srgbClr val="FEFEFE"/>
                </a:solidFil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1"/>
        <p:cNvGrpSpPr/>
        <p:nvPr/>
      </p:nvGrpSpPr>
      <p:grpSpPr>
        <a:xfrm>
          <a:off x="0" y="0"/>
          <a:ext cx="0" cy="0"/>
          <a:chOff x="0" y="0"/>
          <a:chExt cx="0" cy="0"/>
        </a:xfrm>
      </p:grpSpPr>
      <p:sp>
        <p:nvSpPr>
          <p:cNvPr id="22" name="Google Shape;22;p3"/>
          <p:cNvSpPr txBox="1">
            <a:spLocks noGrp="1"/>
          </p:cNvSpPr>
          <p:nvPr>
            <p:ph type="ctrTitle"/>
          </p:nvPr>
        </p:nvSpPr>
        <p:spPr>
          <a:xfrm>
            <a:off x="685800" y="609601"/>
            <a:ext cx="7772400" cy="426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Clr>
                <a:schemeClr val="lt2"/>
              </a:buClr>
              <a:buSzPts val="8000"/>
              <a:buFont typeface="Palatino Linotype"/>
              <a:buNone/>
              <a:defRPr sz="8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subTitle" idx="1"/>
          </p:nvPr>
        </p:nvSpPr>
        <p:spPr>
          <a:xfrm>
            <a:off x="1371600" y="4953000"/>
            <a:ext cx="6400800" cy="1219200"/>
          </a:xfrm>
          <a:prstGeom prst="rect">
            <a:avLst/>
          </a:prstGeom>
          <a:noFill/>
          <a:ln>
            <a:noFill/>
          </a:ln>
        </p:spPr>
        <p:txBody>
          <a:bodyPr spcFirstLastPara="1" wrap="square" lIns="91425" tIns="45700" rIns="91425" bIns="45700" anchor="t" anchorCtr="0">
            <a:normAutofit/>
          </a:bodyPr>
          <a:lstStyle>
            <a:lvl1pPr lvl="0" algn="ctr">
              <a:spcBef>
                <a:spcPts val="480"/>
              </a:spcBef>
              <a:spcAft>
                <a:spcPts val="0"/>
              </a:spcAft>
              <a:buClr>
                <a:schemeClr val="lt1"/>
              </a:buClr>
              <a:buSzPts val="2400"/>
              <a:buNone/>
              <a:defRPr sz="2400">
                <a:solidFill>
                  <a:schemeClr val="lt1"/>
                </a:solidFill>
              </a:defRPr>
            </a:lvl1pPr>
            <a:lvl2pPr lvl="1" algn="ctr">
              <a:spcBef>
                <a:spcPts val="320"/>
              </a:spcBef>
              <a:spcAft>
                <a:spcPts val="0"/>
              </a:spcAft>
              <a:buClr>
                <a:schemeClr val="lt1"/>
              </a:buClr>
              <a:buSzPts val="1600"/>
              <a:buNone/>
              <a:defRPr>
                <a:solidFill>
                  <a:schemeClr val="lt1"/>
                </a:solidFill>
              </a:defRPr>
            </a:lvl2pPr>
            <a:lvl3pPr lvl="2" algn="ctr">
              <a:spcBef>
                <a:spcPts val="320"/>
              </a:spcBef>
              <a:spcAft>
                <a:spcPts val="0"/>
              </a:spcAft>
              <a:buClr>
                <a:schemeClr val="lt1"/>
              </a:buClr>
              <a:buSzPts val="1600"/>
              <a:buNone/>
              <a:defRPr>
                <a:solidFill>
                  <a:schemeClr val="lt1"/>
                </a:solidFill>
              </a:defRPr>
            </a:lvl3pPr>
            <a:lvl4pPr lvl="3" algn="ctr">
              <a:spcBef>
                <a:spcPts val="320"/>
              </a:spcBef>
              <a:spcAft>
                <a:spcPts val="0"/>
              </a:spcAft>
              <a:buClr>
                <a:schemeClr val="lt1"/>
              </a:buClr>
              <a:buSzPts val="1600"/>
              <a:buNone/>
              <a:defRPr>
                <a:solidFill>
                  <a:schemeClr val="lt1"/>
                </a:solidFill>
              </a:defRPr>
            </a:lvl4pPr>
            <a:lvl5pPr lvl="4" algn="ctr">
              <a:spcBef>
                <a:spcPts val="320"/>
              </a:spcBef>
              <a:spcAft>
                <a:spcPts val="0"/>
              </a:spcAft>
              <a:buClr>
                <a:schemeClr val="lt1"/>
              </a:buClr>
              <a:buSzPts val="1600"/>
              <a:buNone/>
              <a:defRPr>
                <a:solidFill>
                  <a:schemeClr val="lt1"/>
                </a:solidFill>
              </a:defRPr>
            </a:lvl5pPr>
            <a:lvl6pPr lvl="5" algn="ctr">
              <a:spcBef>
                <a:spcPts val="320"/>
              </a:spcBef>
              <a:spcAft>
                <a:spcPts val="0"/>
              </a:spcAft>
              <a:buClr>
                <a:schemeClr val="lt1"/>
              </a:buClr>
              <a:buSzPts val="1600"/>
              <a:buNone/>
              <a:defRPr>
                <a:solidFill>
                  <a:schemeClr val="lt1"/>
                </a:solidFill>
              </a:defRPr>
            </a:lvl6pPr>
            <a:lvl7pPr lvl="6" algn="ctr">
              <a:spcBef>
                <a:spcPts val="320"/>
              </a:spcBef>
              <a:spcAft>
                <a:spcPts val="0"/>
              </a:spcAft>
              <a:buClr>
                <a:schemeClr val="lt1"/>
              </a:buClr>
              <a:buSzPts val="1600"/>
              <a:buNone/>
              <a:defRPr>
                <a:solidFill>
                  <a:schemeClr val="lt1"/>
                </a:solidFill>
              </a:defRPr>
            </a:lvl7pPr>
            <a:lvl8pPr lvl="7" algn="ctr">
              <a:spcBef>
                <a:spcPts val="320"/>
              </a:spcBef>
              <a:spcAft>
                <a:spcPts val="0"/>
              </a:spcAft>
              <a:buClr>
                <a:schemeClr val="lt1"/>
              </a:buClr>
              <a:buSzPts val="1600"/>
              <a:buNone/>
              <a:defRPr>
                <a:solidFill>
                  <a:schemeClr val="lt1"/>
                </a:solidFill>
              </a:defRPr>
            </a:lvl8pPr>
            <a:lvl9pPr lvl="8" algn="ctr">
              <a:spcBef>
                <a:spcPts val="320"/>
              </a:spcBef>
              <a:spcAft>
                <a:spcPts val="0"/>
              </a:spcAft>
              <a:buClr>
                <a:schemeClr val="lt1"/>
              </a:buClr>
              <a:buSzPts val="1600"/>
              <a:buNone/>
              <a:defRPr>
                <a:solidFill>
                  <a:schemeClr val="lt1"/>
                </a:solidFill>
              </a:defRPr>
            </a:lvl9pPr>
          </a:lstStyle>
          <a:p>
            <a:endParaRPr/>
          </a:p>
        </p:txBody>
      </p:sp>
      <p:sp>
        <p:nvSpPr>
          <p:cNvPr id="24" name="Google Shape;24;p3"/>
          <p:cNvSpPr txBox="1">
            <a:spLocks noGrp="1"/>
          </p:cNvSpPr>
          <p:nvPr>
            <p:ph type="dt" idx="10"/>
          </p:nvPr>
        </p:nvSpPr>
        <p:spPr>
          <a:xfrm>
            <a:off x="6363347" y="6356350"/>
            <a:ext cx="2085975" cy="365125"/>
          </a:xfrm>
          <a:prstGeom prst="rect">
            <a:avLst/>
          </a:prstGeom>
          <a:noFill/>
          <a:ln>
            <a:noFill/>
          </a:ln>
        </p:spPr>
        <p:txBody>
          <a:bodyPr spcFirstLastPara="1" wrap="square" lIns="91425" tIns="45700" rIns="45700"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sldNum" idx="12"/>
          </p:nvPr>
        </p:nvSpPr>
        <p:spPr>
          <a:xfrm>
            <a:off x="8543278" y="6356350"/>
            <a:ext cx="561975" cy="365125"/>
          </a:xfrm>
          <a:prstGeom prst="rect">
            <a:avLst/>
          </a:prstGeom>
          <a:noFill/>
          <a:ln>
            <a:noFill/>
          </a:ln>
        </p:spPr>
        <p:txBody>
          <a:bodyPr spcFirstLastPara="1" wrap="square" lIns="27425" tIns="45700" rIns="45700" bIns="45700" anchor="ctr" anchorCtr="0">
            <a:noAutofit/>
          </a:bodyPr>
          <a:lstStyle>
            <a:lvl1pPr marL="0" lvl="0" indent="0" algn="l">
              <a:spcBef>
                <a:spcPts val="0"/>
              </a:spcBef>
              <a:spcAft>
                <a:spcPts val="0"/>
              </a:spcAft>
              <a:buNone/>
              <a:defRPr>
                <a:solidFill>
                  <a:srgbClr val="FEFEFE"/>
                </a:solidFill>
              </a:defRPr>
            </a:lvl1pPr>
            <a:lvl2pPr marL="0" lvl="1" indent="0" algn="l">
              <a:spcBef>
                <a:spcPts val="0"/>
              </a:spcBef>
              <a:spcAft>
                <a:spcPts val="0"/>
              </a:spcAft>
              <a:buNone/>
              <a:defRPr>
                <a:solidFill>
                  <a:srgbClr val="FEFEFE"/>
                </a:solidFill>
              </a:defRPr>
            </a:lvl2pPr>
            <a:lvl3pPr marL="0" lvl="2" indent="0" algn="l">
              <a:spcBef>
                <a:spcPts val="0"/>
              </a:spcBef>
              <a:spcAft>
                <a:spcPts val="0"/>
              </a:spcAft>
              <a:buNone/>
              <a:defRPr>
                <a:solidFill>
                  <a:srgbClr val="FEFEFE"/>
                </a:solidFill>
              </a:defRPr>
            </a:lvl3pPr>
            <a:lvl4pPr marL="0" lvl="3" indent="0" algn="l">
              <a:spcBef>
                <a:spcPts val="0"/>
              </a:spcBef>
              <a:spcAft>
                <a:spcPts val="0"/>
              </a:spcAft>
              <a:buNone/>
              <a:defRPr>
                <a:solidFill>
                  <a:srgbClr val="FEFEFE"/>
                </a:solidFill>
              </a:defRPr>
            </a:lvl4pPr>
            <a:lvl5pPr marL="0" lvl="4" indent="0" algn="l">
              <a:spcBef>
                <a:spcPts val="0"/>
              </a:spcBef>
              <a:spcAft>
                <a:spcPts val="0"/>
              </a:spcAft>
              <a:buNone/>
              <a:defRPr>
                <a:solidFill>
                  <a:srgbClr val="FEFEFE"/>
                </a:solidFill>
              </a:defRPr>
            </a:lvl5pPr>
            <a:lvl6pPr marL="0" lvl="5" indent="0" algn="l">
              <a:spcBef>
                <a:spcPts val="0"/>
              </a:spcBef>
              <a:spcAft>
                <a:spcPts val="0"/>
              </a:spcAft>
              <a:buNone/>
              <a:defRPr>
                <a:solidFill>
                  <a:srgbClr val="FEFEFE"/>
                </a:solidFill>
              </a:defRPr>
            </a:lvl6pPr>
            <a:lvl7pPr marL="0" lvl="6" indent="0" algn="l">
              <a:spcBef>
                <a:spcPts val="0"/>
              </a:spcBef>
              <a:spcAft>
                <a:spcPts val="0"/>
              </a:spcAft>
              <a:buNone/>
              <a:defRPr>
                <a:solidFill>
                  <a:srgbClr val="FEFEFE"/>
                </a:solidFill>
              </a:defRPr>
            </a:lvl7pPr>
            <a:lvl8pPr marL="0" lvl="7" indent="0" algn="l">
              <a:spcBef>
                <a:spcPts val="0"/>
              </a:spcBef>
              <a:spcAft>
                <a:spcPts val="0"/>
              </a:spcAft>
              <a:buNone/>
              <a:defRPr>
                <a:solidFill>
                  <a:srgbClr val="FEFEFE"/>
                </a:solidFill>
              </a:defRPr>
            </a:lvl8pPr>
            <a:lvl9pPr marL="0" lvl="8" indent="0" algn="l">
              <a:spcBef>
                <a:spcPts val="0"/>
              </a:spcBef>
              <a:spcAft>
                <a:spcPts val="0"/>
              </a:spcAft>
              <a:buNone/>
              <a:defRPr>
                <a:solidFill>
                  <a:srgbClr val="FEFEFE"/>
                </a:solidFill>
              </a:defRPr>
            </a:lvl9pPr>
          </a:lstStyle>
          <a:p>
            <a:pPr marL="0" lvl="0" indent="0" algn="l" rtl="0">
              <a:spcBef>
                <a:spcPts val="0"/>
              </a:spcBef>
              <a:spcAft>
                <a:spcPts val="0"/>
              </a:spcAft>
              <a:buNone/>
            </a:pPr>
            <a:fld id="{00000000-1234-1234-1234-123412341234}" type="slidenum">
              <a:rPr lang="en-US"/>
              <a:t>‹#›</a:t>
            </a:fld>
            <a:endParaRPr/>
          </a:p>
        </p:txBody>
      </p:sp>
      <p:sp>
        <p:nvSpPr>
          <p:cNvPr id="26" name="Google Shape;26;p3"/>
          <p:cNvSpPr txBox="1">
            <a:spLocks noGrp="1"/>
          </p:cNvSpPr>
          <p:nvPr>
            <p:ph type="ftr" idx="11"/>
          </p:nvPr>
        </p:nvSpPr>
        <p:spPr>
          <a:xfrm>
            <a:off x="659165" y="6356350"/>
            <a:ext cx="2847975" cy="365125"/>
          </a:xfrm>
          <a:prstGeom prst="rect">
            <a:avLst/>
          </a:prstGeom>
          <a:noFill/>
          <a:ln>
            <a:noFill/>
          </a:ln>
        </p:spPr>
        <p:txBody>
          <a:bodyPr spcFirstLastPara="1" wrap="square" lIns="45700"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457200" y="0"/>
            <a:ext cx="8229600" cy="1600200"/>
          </a:xfrm>
          <a:prstGeom prst="rect">
            <a:avLst/>
          </a:prstGeom>
          <a:noFill/>
          <a:ln>
            <a:noFill/>
          </a:ln>
        </p:spPr>
        <p:txBody>
          <a:bodyPr spcFirstLastPara="1" wrap="square" lIns="91425" tIns="45700" rIns="91425" bIns="45700" anchor="b" anchorCtr="0">
            <a:noAutofit/>
          </a:bodyPr>
          <a:lstStyle>
            <a:lvl1pPr lvl="0" algn="ctr">
              <a:lnSpc>
                <a:spcPct val="322222"/>
              </a:lnSpc>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rgbClr val="FEFEFE"/>
              </a:buClr>
              <a:buSzPts val="1800"/>
              <a:buChar char="•"/>
              <a:defRPr/>
            </a:lvl1pPr>
            <a:lvl2pPr marL="914400" lvl="1" indent="-342900" algn="l">
              <a:spcBef>
                <a:spcPts val="360"/>
              </a:spcBef>
              <a:spcAft>
                <a:spcPts val="0"/>
              </a:spcAft>
              <a:buClr>
                <a:srgbClr val="FEFEFE"/>
              </a:buClr>
              <a:buSzPts val="1800"/>
              <a:buChar char="o"/>
              <a:defRPr/>
            </a:lvl2pPr>
            <a:lvl3pPr marL="1371600" lvl="2" indent="-342900" algn="l">
              <a:spcBef>
                <a:spcPts val="360"/>
              </a:spcBef>
              <a:spcAft>
                <a:spcPts val="0"/>
              </a:spcAft>
              <a:buClr>
                <a:srgbClr val="FEFEFE"/>
              </a:buClr>
              <a:buSzPts val="1800"/>
              <a:buChar char="•"/>
              <a:defRPr/>
            </a:lvl3pPr>
            <a:lvl4pPr marL="1828800" lvl="3" indent="-342900" algn="l">
              <a:spcBef>
                <a:spcPts val="360"/>
              </a:spcBef>
              <a:spcAft>
                <a:spcPts val="0"/>
              </a:spcAft>
              <a:buClr>
                <a:srgbClr val="FEFEFE"/>
              </a:buClr>
              <a:buSzPts val="1800"/>
              <a:buChar char="o"/>
              <a:defRPr/>
            </a:lvl4pPr>
            <a:lvl5pPr marL="2286000" lvl="4" indent="-330200" algn="l">
              <a:spcBef>
                <a:spcPts val="320"/>
              </a:spcBef>
              <a:spcAft>
                <a:spcPts val="0"/>
              </a:spcAft>
              <a:buClr>
                <a:srgbClr val="FEFEFE"/>
              </a:buClr>
              <a:buSzPts val="1600"/>
              <a:buChar char="•"/>
              <a:defRPr/>
            </a:lvl5pPr>
            <a:lvl6pPr marL="2743200" lvl="5" indent="-330200" algn="l">
              <a:spcBef>
                <a:spcPts val="320"/>
              </a:spcBef>
              <a:spcAft>
                <a:spcPts val="0"/>
              </a:spcAft>
              <a:buClr>
                <a:srgbClr val="FEFEFE"/>
              </a:buClr>
              <a:buSzPts val="1600"/>
              <a:buChar char="o"/>
              <a:defRPr/>
            </a:lvl6pPr>
            <a:lvl7pPr marL="3200400" lvl="6" indent="-330200" algn="l">
              <a:spcBef>
                <a:spcPts val="320"/>
              </a:spcBef>
              <a:spcAft>
                <a:spcPts val="0"/>
              </a:spcAft>
              <a:buClr>
                <a:srgbClr val="FEFEFE"/>
              </a:buClr>
              <a:buSzPts val="1600"/>
              <a:buChar char="•"/>
              <a:defRPr/>
            </a:lvl7pPr>
            <a:lvl8pPr marL="3657600" lvl="7" indent="-330200" algn="l">
              <a:spcBef>
                <a:spcPts val="320"/>
              </a:spcBef>
              <a:spcAft>
                <a:spcPts val="0"/>
              </a:spcAft>
              <a:buClr>
                <a:srgbClr val="FEFEFE"/>
              </a:buClr>
              <a:buSzPts val="1600"/>
              <a:buChar char="o"/>
              <a:defRPr/>
            </a:lvl8pPr>
            <a:lvl9pPr marL="4114800" lvl="8" indent="-330200" algn="l">
              <a:spcBef>
                <a:spcPts val="320"/>
              </a:spcBef>
              <a:spcAft>
                <a:spcPts val="0"/>
              </a:spcAft>
              <a:buClr>
                <a:srgbClr val="FEFEFE"/>
              </a:buClr>
              <a:buSzPts val="1600"/>
              <a:buFont typeface="Arial"/>
              <a:buChar char="•"/>
              <a:defRPr/>
            </a:lvl9pPr>
          </a:lstStyle>
          <a:p>
            <a:endParaRPr/>
          </a:p>
        </p:txBody>
      </p:sp>
      <p:sp>
        <p:nvSpPr>
          <p:cNvPr id="30" name="Google Shape;30;p4"/>
          <p:cNvSpPr txBox="1">
            <a:spLocks noGrp="1"/>
          </p:cNvSpPr>
          <p:nvPr>
            <p:ph type="dt" idx="10"/>
          </p:nvPr>
        </p:nvSpPr>
        <p:spPr>
          <a:xfrm>
            <a:off x="6363347" y="6356350"/>
            <a:ext cx="2085975" cy="365125"/>
          </a:xfrm>
          <a:prstGeom prst="rect">
            <a:avLst/>
          </a:prstGeom>
          <a:noFill/>
          <a:ln>
            <a:noFill/>
          </a:ln>
        </p:spPr>
        <p:txBody>
          <a:bodyPr spcFirstLastPara="1" wrap="square" lIns="91425" tIns="45700" rIns="45700"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659165" y="6356350"/>
            <a:ext cx="2847975" cy="365125"/>
          </a:xfrm>
          <a:prstGeom prst="rect">
            <a:avLst/>
          </a:prstGeom>
          <a:noFill/>
          <a:ln>
            <a:noFill/>
          </a:ln>
        </p:spPr>
        <p:txBody>
          <a:bodyPr spcFirstLastPara="1" wrap="square" lIns="45700"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8543278" y="6356350"/>
            <a:ext cx="561975" cy="365125"/>
          </a:xfrm>
          <a:prstGeom prst="rect">
            <a:avLst/>
          </a:prstGeom>
          <a:noFill/>
          <a:ln>
            <a:noFill/>
          </a:ln>
        </p:spPr>
        <p:txBody>
          <a:bodyPr spcFirstLastPara="1" wrap="square" lIns="27425" tIns="45700" rIns="45700" bIns="45700" anchor="ctr" anchorCtr="0">
            <a:noAutofit/>
          </a:bodyPr>
          <a:lstStyle>
            <a:lvl1pPr marL="0" lvl="0" indent="0" algn="l">
              <a:spcBef>
                <a:spcPts val="0"/>
              </a:spcBef>
              <a:spcAft>
                <a:spcPts val="0"/>
              </a:spcAft>
              <a:buNone/>
              <a:defRPr>
                <a:solidFill>
                  <a:srgbClr val="FEFEFE"/>
                </a:solidFill>
              </a:defRPr>
            </a:lvl1pPr>
            <a:lvl2pPr marL="0" lvl="1" indent="0" algn="l">
              <a:spcBef>
                <a:spcPts val="0"/>
              </a:spcBef>
              <a:spcAft>
                <a:spcPts val="0"/>
              </a:spcAft>
              <a:buNone/>
              <a:defRPr>
                <a:solidFill>
                  <a:srgbClr val="FEFEFE"/>
                </a:solidFill>
              </a:defRPr>
            </a:lvl2pPr>
            <a:lvl3pPr marL="0" lvl="2" indent="0" algn="l">
              <a:spcBef>
                <a:spcPts val="0"/>
              </a:spcBef>
              <a:spcAft>
                <a:spcPts val="0"/>
              </a:spcAft>
              <a:buNone/>
              <a:defRPr>
                <a:solidFill>
                  <a:srgbClr val="FEFEFE"/>
                </a:solidFill>
              </a:defRPr>
            </a:lvl3pPr>
            <a:lvl4pPr marL="0" lvl="3" indent="0" algn="l">
              <a:spcBef>
                <a:spcPts val="0"/>
              </a:spcBef>
              <a:spcAft>
                <a:spcPts val="0"/>
              </a:spcAft>
              <a:buNone/>
              <a:defRPr>
                <a:solidFill>
                  <a:srgbClr val="FEFEFE"/>
                </a:solidFill>
              </a:defRPr>
            </a:lvl4pPr>
            <a:lvl5pPr marL="0" lvl="4" indent="0" algn="l">
              <a:spcBef>
                <a:spcPts val="0"/>
              </a:spcBef>
              <a:spcAft>
                <a:spcPts val="0"/>
              </a:spcAft>
              <a:buNone/>
              <a:defRPr>
                <a:solidFill>
                  <a:srgbClr val="FEFEFE"/>
                </a:solidFill>
              </a:defRPr>
            </a:lvl5pPr>
            <a:lvl6pPr marL="0" lvl="5" indent="0" algn="l">
              <a:spcBef>
                <a:spcPts val="0"/>
              </a:spcBef>
              <a:spcAft>
                <a:spcPts val="0"/>
              </a:spcAft>
              <a:buNone/>
              <a:defRPr>
                <a:solidFill>
                  <a:srgbClr val="FEFEFE"/>
                </a:solidFill>
              </a:defRPr>
            </a:lvl6pPr>
            <a:lvl7pPr marL="0" lvl="6" indent="0" algn="l">
              <a:spcBef>
                <a:spcPts val="0"/>
              </a:spcBef>
              <a:spcAft>
                <a:spcPts val="0"/>
              </a:spcAft>
              <a:buNone/>
              <a:defRPr>
                <a:solidFill>
                  <a:srgbClr val="FEFEFE"/>
                </a:solidFill>
              </a:defRPr>
            </a:lvl7pPr>
            <a:lvl8pPr marL="0" lvl="7" indent="0" algn="l">
              <a:spcBef>
                <a:spcPts val="0"/>
              </a:spcBef>
              <a:spcAft>
                <a:spcPts val="0"/>
              </a:spcAft>
              <a:buNone/>
              <a:defRPr>
                <a:solidFill>
                  <a:srgbClr val="FEFEFE"/>
                </a:solidFill>
              </a:defRPr>
            </a:lvl8pPr>
            <a:lvl9pPr marL="0" lvl="8" indent="0" algn="l">
              <a:spcBef>
                <a:spcPts val="0"/>
              </a:spcBef>
              <a:spcAft>
                <a:spcPts val="0"/>
              </a:spcAft>
              <a:buNone/>
              <a:defRPr>
                <a:solidFill>
                  <a:srgbClr val="FEFEFE"/>
                </a:solidFil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457200" y="0"/>
            <a:ext cx="8229600" cy="1600200"/>
          </a:xfrm>
          <a:prstGeom prst="rect">
            <a:avLst/>
          </a:prstGeom>
          <a:noFill/>
          <a:ln>
            <a:noFill/>
          </a:ln>
        </p:spPr>
        <p:txBody>
          <a:bodyPr spcFirstLastPara="1" wrap="square" lIns="91425" tIns="45700" rIns="91425" bIns="45700" anchor="b" anchorCtr="0">
            <a:noAutofit/>
          </a:bodyPr>
          <a:lstStyle>
            <a:lvl1pPr lvl="0" algn="ctr">
              <a:lnSpc>
                <a:spcPct val="322222"/>
              </a:lnSpc>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rgbClr val="FEFEFE"/>
              </a:buClr>
              <a:buSzPts val="2400"/>
              <a:buChar char="•"/>
              <a:defRPr sz="2400"/>
            </a:lvl1pPr>
            <a:lvl2pPr marL="914400" lvl="1" indent="-330200" algn="l">
              <a:spcBef>
                <a:spcPts val="320"/>
              </a:spcBef>
              <a:spcAft>
                <a:spcPts val="0"/>
              </a:spcAft>
              <a:buClr>
                <a:srgbClr val="FEFEFE"/>
              </a:buClr>
              <a:buSzPts val="1600"/>
              <a:buChar char="o"/>
              <a:defRPr sz="1600"/>
            </a:lvl2pPr>
            <a:lvl3pPr marL="1371600" lvl="2" indent="-330200" algn="l">
              <a:spcBef>
                <a:spcPts val="320"/>
              </a:spcBef>
              <a:spcAft>
                <a:spcPts val="0"/>
              </a:spcAft>
              <a:buClr>
                <a:srgbClr val="FEFEFE"/>
              </a:buClr>
              <a:buSzPts val="1600"/>
              <a:buChar char="•"/>
              <a:defRPr sz="1600"/>
            </a:lvl3pPr>
            <a:lvl4pPr marL="1828800" lvl="3" indent="-330200" algn="l">
              <a:spcBef>
                <a:spcPts val="320"/>
              </a:spcBef>
              <a:spcAft>
                <a:spcPts val="0"/>
              </a:spcAft>
              <a:buClr>
                <a:srgbClr val="FEFEFE"/>
              </a:buClr>
              <a:buSzPts val="1600"/>
              <a:buChar char="o"/>
              <a:defRPr sz="1600"/>
            </a:lvl4pPr>
            <a:lvl5pPr marL="2286000" lvl="4" indent="-330200" algn="l">
              <a:spcBef>
                <a:spcPts val="320"/>
              </a:spcBef>
              <a:spcAft>
                <a:spcPts val="0"/>
              </a:spcAft>
              <a:buClr>
                <a:srgbClr val="FEFEFE"/>
              </a:buClr>
              <a:buSzPts val="1600"/>
              <a:buChar char="•"/>
              <a:defRPr sz="1600"/>
            </a:lvl5pPr>
            <a:lvl6pPr marL="2743200" lvl="5" indent="-330200" algn="l">
              <a:spcBef>
                <a:spcPts val="320"/>
              </a:spcBef>
              <a:spcAft>
                <a:spcPts val="0"/>
              </a:spcAft>
              <a:buClr>
                <a:srgbClr val="FEFEFE"/>
              </a:buClr>
              <a:buSzPts val="1600"/>
              <a:buChar char="o"/>
              <a:defRPr sz="1600"/>
            </a:lvl6pPr>
            <a:lvl7pPr marL="3200400" lvl="6" indent="-330200" algn="l">
              <a:spcBef>
                <a:spcPts val="320"/>
              </a:spcBef>
              <a:spcAft>
                <a:spcPts val="0"/>
              </a:spcAft>
              <a:buClr>
                <a:srgbClr val="FEFEFE"/>
              </a:buClr>
              <a:buSzPts val="1600"/>
              <a:buChar char="•"/>
              <a:defRPr sz="1600"/>
            </a:lvl7pPr>
            <a:lvl8pPr marL="3657600" lvl="7" indent="-330200" algn="l">
              <a:spcBef>
                <a:spcPts val="320"/>
              </a:spcBef>
              <a:spcAft>
                <a:spcPts val="0"/>
              </a:spcAft>
              <a:buClr>
                <a:srgbClr val="FEFEFE"/>
              </a:buClr>
              <a:buSzPts val="1600"/>
              <a:buChar char="o"/>
              <a:defRPr sz="1600"/>
            </a:lvl8pPr>
            <a:lvl9pPr marL="4114800" lvl="8" indent="-330200" algn="l">
              <a:spcBef>
                <a:spcPts val="320"/>
              </a:spcBef>
              <a:spcAft>
                <a:spcPts val="0"/>
              </a:spcAft>
              <a:buClr>
                <a:srgbClr val="FEFEFE"/>
              </a:buClr>
              <a:buSzPts val="1600"/>
              <a:buChar char="•"/>
              <a:defRPr sz="1600"/>
            </a:lvl9pPr>
          </a:lstStyle>
          <a:p>
            <a:endParaRPr/>
          </a:p>
        </p:txBody>
      </p:sp>
      <p:sp>
        <p:nvSpPr>
          <p:cNvPr id="36" name="Google Shape;36;p5"/>
          <p:cNvSpPr txBox="1">
            <a:spLocks noGrp="1"/>
          </p:cNvSpPr>
          <p:nvPr>
            <p:ph type="dt" idx="10"/>
          </p:nvPr>
        </p:nvSpPr>
        <p:spPr>
          <a:xfrm>
            <a:off x="6363347" y="6356350"/>
            <a:ext cx="2085975" cy="365125"/>
          </a:xfrm>
          <a:prstGeom prst="rect">
            <a:avLst/>
          </a:prstGeom>
          <a:noFill/>
          <a:ln>
            <a:noFill/>
          </a:ln>
        </p:spPr>
        <p:txBody>
          <a:bodyPr spcFirstLastPara="1" wrap="square" lIns="91425" tIns="45700" rIns="45700"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5"/>
          <p:cNvSpPr txBox="1">
            <a:spLocks noGrp="1"/>
          </p:cNvSpPr>
          <p:nvPr>
            <p:ph type="ftr" idx="11"/>
          </p:nvPr>
        </p:nvSpPr>
        <p:spPr>
          <a:xfrm>
            <a:off x="659165" y="6356350"/>
            <a:ext cx="2847975" cy="365125"/>
          </a:xfrm>
          <a:prstGeom prst="rect">
            <a:avLst/>
          </a:prstGeom>
          <a:noFill/>
          <a:ln>
            <a:noFill/>
          </a:ln>
        </p:spPr>
        <p:txBody>
          <a:bodyPr spcFirstLastPara="1" wrap="square" lIns="45700"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sldNum" idx="12"/>
          </p:nvPr>
        </p:nvSpPr>
        <p:spPr>
          <a:xfrm>
            <a:off x="8543278" y="6356350"/>
            <a:ext cx="561975" cy="365125"/>
          </a:xfrm>
          <a:prstGeom prst="rect">
            <a:avLst/>
          </a:prstGeom>
          <a:noFill/>
          <a:ln>
            <a:noFill/>
          </a:ln>
        </p:spPr>
        <p:txBody>
          <a:bodyPr spcFirstLastPara="1" wrap="square" lIns="27425" tIns="45700" rIns="45700" bIns="45700" anchor="ctr" anchorCtr="0">
            <a:noAutofit/>
          </a:bodyPr>
          <a:lstStyle>
            <a:lvl1pPr marL="0" lvl="0" indent="0" algn="l">
              <a:spcBef>
                <a:spcPts val="0"/>
              </a:spcBef>
              <a:spcAft>
                <a:spcPts val="0"/>
              </a:spcAft>
              <a:buNone/>
              <a:defRPr>
                <a:solidFill>
                  <a:srgbClr val="FEFEFE"/>
                </a:solidFill>
              </a:defRPr>
            </a:lvl1pPr>
            <a:lvl2pPr marL="0" lvl="1" indent="0" algn="l">
              <a:spcBef>
                <a:spcPts val="0"/>
              </a:spcBef>
              <a:spcAft>
                <a:spcPts val="0"/>
              </a:spcAft>
              <a:buNone/>
              <a:defRPr>
                <a:solidFill>
                  <a:srgbClr val="FEFEFE"/>
                </a:solidFill>
              </a:defRPr>
            </a:lvl2pPr>
            <a:lvl3pPr marL="0" lvl="2" indent="0" algn="l">
              <a:spcBef>
                <a:spcPts val="0"/>
              </a:spcBef>
              <a:spcAft>
                <a:spcPts val="0"/>
              </a:spcAft>
              <a:buNone/>
              <a:defRPr>
                <a:solidFill>
                  <a:srgbClr val="FEFEFE"/>
                </a:solidFill>
              </a:defRPr>
            </a:lvl3pPr>
            <a:lvl4pPr marL="0" lvl="3" indent="0" algn="l">
              <a:spcBef>
                <a:spcPts val="0"/>
              </a:spcBef>
              <a:spcAft>
                <a:spcPts val="0"/>
              </a:spcAft>
              <a:buNone/>
              <a:defRPr>
                <a:solidFill>
                  <a:srgbClr val="FEFEFE"/>
                </a:solidFill>
              </a:defRPr>
            </a:lvl4pPr>
            <a:lvl5pPr marL="0" lvl="4" indent="0" algn="l">
              <a:spcBef>
                <a:spcPts val="0"/>
              </a:spcBef>
              <a:spcAft>
                <a:spcPts val="0"/>
              </a:spcAft>
              <a:buNone/>
              <a:defRPr>
                <a:solidFill>
                  <a:srgbClr val="FEFEFE"/>
                </a:solidFill>
              </a:defRPr>
            </a:lvl5pPr>
            <a:lvl6pPr marL="0" lvl="5" indent="0" algn="l">
              <a:spcBef>
                <a:spcPts val="0"/>
              </a:spcBef>
              <a:spcAft>
                <a:spcPts val="0"/>
              </a:spcAft>
              <a:buNone/>
              <a:defRPr>
                <a:solidFill>
                  <a:srgbClr val="FEFEFE"/>
                </a:solidFill>
              </a:defRPr>
            </a:lvl6pPr>
            <a:lvl7pPr marL="0" lvl="6" indent="0" algn="l">
              <a:spcBef>
                <a:spcPts val="0"/>
              </a:spcBef>
              <a:spcAft>
                <a:spcPts val="0"/>
              </a:spcAft>
              <a:buNone/>
              <a:defRPr>
                <a:solidFill>
                  <a:srgbClr val="FEFEFE"/>
                </a:solidFill>
              </a:defRPr>
            </a:lvl7pPr>
            <a:lvl8pPr marL="0" lvl="7" indent="0" algn="l">
              <a:spcBef>
                <a:spcPts val="0"/>
              </a:spcBef>
              <a:spcAft>
                <a:spcPts val="0"/>
              </a:spcAft>
              <a:buNone/>
              <a:defRPr>
                <a:solidFill>
                  <a:srgbClr val="FEFEFE"/>
                </a:solidFill>
              </a:defRPr>
            </a:lvl8pPr>
            <a:lvl9pPr marL="0" lvl="8" indent="0" algn="l">
              <a:spcBef>
                <a:spcPts val="0"/>
              </a:spcBef>
              <a:spcAft>
                <a:spcPts val="0"/>
              </a:spcAft>
              <a:buNone/>
              <a:defRPr>
                <a:solidFill>
                  <a:srgbClr val="FEFEFE"/>
                </a:solidFill>
              </a:defRPr>
            </a:lvl9pPr>
          </a:lstStyle>
          <a:p>
            <a:pPr marL="0" lvl="0" indent="0" algn="l" rtl="0">
              <a:spcBef>
                <a:spcPts val="0"/>
              </a:spcBef>
              <a:spcAft>
                <a:spcPts val="0"/>
              </a:spcAft>
              <a:buNone/>
            </a:pPr>
            <a:fld id="{00000000-1234-1234-1234-123412341234}" type="slidenum">
              <a:rPr lang="en-US"/>
              <a:t>‹#›</a:t>
            </a:fld>
            <a:endParaRPr/>
          </a:p>
        </p:txBody>
      </p:sp>
      <p:sp>
        <p:nvSpPr>
          <p:cNvPr id="39" name="Google Shape;39;p5"/>
          <p:cNvSpPr txBox="1">
            <a:spLocks noGrp="1"/>
          </p:cNvSpPr>
          <p:nvPr>
            <p:ph type="body" idx="2"/>
          </p:nvPr>
        </p:nvSpPr>
        <p:spPr>
          <a:xfrm>
            <a:off x="365760" y="1600200"/>
            <a:ext cx="4041648" cy="452628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rgbClr val="FEFEFE"/>
              </a:buClr>
              <a:buSzPts val="1800"/>
              <a:buChar char="•"/>
              <a:defRPr/>
            </a:lvl1pPr>
            <a:lvl2pPr marL="914400" lvl="1" indent="-342900" algn="l">
              <a:spcBef>
                <a:spcPts val="360"/>
              </a:spcBef>
              <a:spcAft>
                <a:spcPts val="0"/>
              </a:spcAft>
              <a:buClr>
                <a:srgbClr val="FEFEFE"/>
              </a:buClr>
              <a:buSzPts val="1800"/>
              <a:buChar char="o"/>
              <a:defRPr/>
            </a:lvl2pPr>
            <a:lvl3pPr marL="1371600" lvl="2" indent="-342900" algn="l">
              <a:spcBef>
                <a:spcPts val="360"/>
              </a:spcBef>
              <a:spcAft>
                <a:spcPts val="0"/>
              </a:spcAft>
              <a:buClr>
                <a:srgbClr val="FEFEFE"/>
              </a:buClr>
              <a:buSzPts val="1800"/>
              <a:buChar char="•"/>
              <a:defRPr/>
            </a:lvl3pPr>
            <a:lvl4pPr marL="1828800" lvl="3" indent="-342900" algn="l">
              <a:spcBef>
                <a:spcPts val="360"/>
              </a:spcBef>
              <a:spcAft>
                <a:spcPts val="0"/>
              </a:spcAft>
              <a:buClr>
                <a:srgbClr val="FEFEFE"/>
              </a:buClr>
              <a:buSzPts val="1800"/>
              <a:buChar char="o"/>
              <a:defRPr/>
            </a:lvl4pPr>
            <a:lvl5pPr marL="2286000" lvl="4" indent="-342900" algn="l">
              <a:spcBef>
                <a:spcPts val="360"/>
              </a:spcBef>
              <a:spcAft>
                <a:spcPts val="0"/>
              </a:spcAft>
              <a:buClr>
                <a:srgbClr val="FEFEFE"/>
              </a:buClr>
              <a:buSzPts val="1800"/>
              <a:buChar char="•"/>
              <a:defRPr/>
            </a:lvl5pPr>
            <a:lvl6pPr marL="2743200" lvl="5" indent="-342900" algn="l">
              <a:spcBef>
                <a:spcPts val="360"/>
              </a:spcBef>
              <a:spcAft>
                <a:spcPts val="0"/>
              </a:spcAft>
              <a:buClr>
                <a:srgbClr val="FEFEFE"/>
              </a:buClr>
              <a:buSzPts val="1800"/>
              <a:buChar char="o"/>
              <a:defRPr/>
            </a:lvl6pPr>
            <a:lvl7pPr marL="3200400" lvl="6" indent="-342900" algn="l">
              <a:spcBef>
                <a:spcPts val="360"/>
              </a:spcBef>
              <a:spcAft>
                <a:spcPts val="0"/>
              </a:spcAft>
              <a:buClr>
                <a:srgbClr val="FEFEFE"/>
              </a:buClr>
              <a:buSzPts val="1800"/>
              <a:buChar char="•"/>
              <a:defRPr/>
            </a:lvl7pPr>
            <a:lvl8pPr marL="3657600" lvl="7" indent="-342900" algn="l">
              <a:spcBef>
                <a:spcPts val="360"/>
              </a:spcBef>
              <a:spcAft>
                <a:spcPts val="0"/>
              </a:spcAft>
              <a:buClr>
                <a:srgbClr val="FEFEFE"/>
              </a:buClr>
              <a:buSzPts val="1800"/>
              <a:buChar char="o"/>
              <a:defRPr/>
            </a:lvl8pPr>
            <a:lvl9pPr marL="4114800" lvl="8" indent="-342900" algn="l">
              <a:spcBef>
                <a:spcPts val="360"/>
              </a:spcBef>
              <a:spcAft>
                <a:spcPts val="0"/>
              </a:spcAft>
              <a:buClr>
                <a:srgbClr val="FEFEFE"/>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5907087" y="266700"/>
            <a:ext cx="3008313" cy="20955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Clr>
                <a:schemeClr val="lt2"/>
              </a:buClr>
              <a:buSzPts val="2800"/>
              <a:buFont typeface="Palatino Linotype"/>
              <a:buNone/>
              <a:defRPr sz="28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719137" y="273050"/>
            <a:ext cx="4995863"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rgbClr val="FEFEFE"/>
              </a:buClr>
              <a:buSzPts val="3200"/>
              <a:buChar char="•"/>
              <a:defRPr sz="3200"/>
            </a:lvl1pPr>
            <a:lvl2pPr marL="914400" lvl="1" indent="-406400" algn="l">
              <a:spcBef>
                <a:spcPts val="560"/>
              </a:spcBef>
              <a:spcAft>
                <a:spcPts val="0"/>
              </a:spcAft>
              <a:buClr>
                <a:srgbClr val="FEFEFE"/>
              </a:buClr>
              <a:buSzPts val="2800"/>
              <a:buChar char="o"/>
              <a:defRPr sz="2800"/>
            </a:lvl2pPr>
            <a:lvl3pPr marL="1371600" lvl="2" indent="-381000" algn="l">
              <a:spcBef>
                <a:spcPts val="480"/>
              </a:spcBef>
              <a:spcAft>
                <a:spcPts val="0"/>
              </a:spcAft>
              <a:buClr>
                <a:srgbClr val="FEFEFE"/>
              </a:buClr>
              <a:buSzPts val="2400"/>
              <a:buChar char="•"/>
              <a:defRPr sz="2400"/>
            </a:lvl3pPr>
            <a:lvl4pPr marL="1828800" lvl="3" indent="-355600" algn="l">
              <a:spcBef>
                <a:spcPts val="400"/>
              </a:spcBef>
              <a:spcAft>
                <a:spcPts val="0"/>
              </a:spcAft>
              <a:buClr>
                <a:srgbClr val="FEFEFE"/>
              </a:buClr>
              <a:buSzPts val="2000"/>
              <a:buChar char="o"/>
              <a:defRPr sz="2000"/>
            </a:lvl4pPr>
            <a:lvl5pPr marL="2286000" lvl="4" indent="-355600" algn="l">
              <a:spcBef>
                <a:spcPts val="400"/>
              </a:spcBef>
              <a:spcAft>
                <a:spcPts val="0"/>
              </a:spcAft>
              <a:buClr>
                <a:srgbClr val="FEFEFE"/>
              </a:buClr>
              <a:buSzPts val="2000"/>
              <a:buChar char="•"/>
              <a:defRPr sz="2000"/>
            </a:lvl5pPr>
            <a:lvl6pPr marL="2743200" lvl="5" indent="-355600" algn="l">
              <a:spcBef>
                <a:spcPts val="400"/>
              </a:spcBef>
              <a:spcAft>
                <a:spcPts val="0"/>
              </a:spcAft>
              <a:buClr>
                <a:srgbClr val="FEFEFE"/>
              </a:buClr>
              <a:buSzPts val="2000"/>
              <a:buChar char="o"/>
              <a:defRPr sz="2000"/>
            </a:lvl6pPr>
            <a:lvl7pPr marL="3200400" lvl="6" indent="-355600" algn="l">
              <a:spcBef>
                <a:spcPts val="400"/>
              </a:spcBef>
              <a:spcAft>
                <a:spcPts val="0"/>
              </a:spcAft>
              <a:buClr>
                <a:srgbClr val="FEFEFE"/>
              </a:buClr>
              <a:buSzPts val="2000"/>
              <a:buChar char="•"/>
              <a:defRPr sz="2000"/>
            </a:lvl7pPr>
            <a:lvl8pPr marL="3657600" lvl="7" indent="-355600" algn="l">
              <a:spcBef>
                <a:spcPts val="400"/>
              </a:spcBef>
              <a:spcAft>
                <a:spcPts val="0"/>
              </a:spcAft>
              <a:buClr>
                <a:srgbClr val="FEFEFE"/>
              </a:buClr>
              <a:buSzPts val="2000"/>
              <a:buChar char="o"/>
              <a:defRPr sz="2000"/>
            </a:lvl8pPr>
            <a:lvl9pPr marL="4114800" lvl="8" indent="-355600" algn="l">
              <a:spcBef>
                <a:spcPts val="400"/>
              </a:spcBef>
              <a:spcAft>
                <a:spcPts val="0"/>
              </a:spcAft>
              <a:buClr>
                <a:srgbClr val="FEFEFE"/>
              </a:buClr>
              <a:buSzPts val="2000"/>
              <a:buChar char="•"/>
              <a:defRPr sz="2000"/>
            </a:lvl9pPr>
          </a:lstStyle>
          <a:p>
            <a:endParaRPr/>
          </a:p>
        </p:txBody>
      </p:sp>
      <p:sp>
        <p:nvSpPr>
          <p:cNvPr id="43" name="Google Shape;43;p6"/>
          <p:cNvSpPr txBox="1">
            <a:spLocks noGrp="1"/>
          </p:cNvSpPr>
          <p:nvPr>
            <p:ph type="body" idx="2"/>
          </p:nvPr>
        </p:nvSpPr>
        <p:spPr>
          <a:xfrm>
            <a:off x="5907087" y="2438400"/>
            <a:ext cx="3008313" cy="3687763"/>
          </a:xfrm>
          <a:prstGeom prst="rect">
            <a:avLst/>
          </a:prstGeom>
          <a:noFill/>
          <a:ln>
            <a:noFill/>
          </a:ln>
        </p:spPr>
        <p:txBody>
          <a:bodyPr spcFirstLastPara="1" wrap="square" lIns="91425" tIns="45700" rIns="91425" bIns="45700" anchor="t" anchorCtr="0">
            <a:normAutofit/>
          </a:bodyPr>
          <a:lstStyle>
            <a:lvl1pPr marL="457200" lvl="0" indent="-228600" algn="ctr">
              <a:lnSpc>
                <a:spcPct val="125000"/>
              </a:lnSpc>
              <a:spcBef>
                <a:spcPts val="320"/>
              </a:spcBef>
              <a:spcAft>
                <a:spcPts val="0"/>
              </a:spcAft>
              <a:buClr>
                <a:srgbClr val="FEFEFE"/>
              </a:buClr>
              <a:buSzPts val="1600"/>
              <a:buNone/>
              <a:defRPr sz="1600"/>
            </a:lvl1pPr>
            <a:lvl2pPr marL="914400" lvl="1" indent="-228600" algn="l">
              <a:spcBef>
                <a:spcPts val="240"/>
              </a:spcBef>
              <a:spcAft>
                <a:spcPts val="0"/>
              </a:spcAft>
              <a:buClr>
                <a:srgbClr val="FEFEFE"/>
              </a:buClr>
              <a:buSzPts val="1200"/>
              <a:buNone/>
              <a:defRPr sz="1200"/>
            </a:lvl2pPr>
            <a:lvl3pPr marL="1371600" lvl="2" indent="-228600" algn="l">
              <a:spcBef>
                <a:spcPts val="200"/>
              </a:spcBef>
              <a:spcAft>
                <a:spcPts val="0"/>
              </a:spcAft>
              <a:buClr>
                <a:srgbClr val="FEFEFE"/>
              </a:buClr>
              <a:buSzPts val="1000"/>
              <a:buNone/>
              <a:defRPr sz="1000"/>
            </a:lvl3pPr>
            <a:lvl4pPr marL="1828800" lvl="3" indent="-228600" algn="l">
              <a:spcBef>
                <a:spcPts val="180"/>
              </a:spcBef>
              <a:spcAft>
                <a:spcPts val="0"/>
              </a:spcAft>
              <a:buClr>
                <a:srgbClr val="FEFEFE"/>
              </a:buClr>
              <a:buSzPts val="900"/>
              <a:buNone/>
              <a:defRPr sz="900"/>
            </a:lvl4pPr>
            <a:lvl5pPr marL="2286000" lvl="4" indent="-228600" algn="l">
              <a:spcBef>
                <a:spcPts val="180"/>
              </a:spcBef>
              <a:spcAft>
                <a:spcPts val="0"/>
              </a:spcAft>
              <a:buClr>
                <a:srgbClr val="FEFEFE"/>
              </a:buClr>
              <a:buSzPts val="900"/>
              <a:buNone/>
              <a:defRPr sz="900"/>
            </a:lvl5pPr>
            <a:lvl6pPr marL="2743200" lvl="5" indent="-228600" algn="l">
              <a:spcBef>
                <a:spcPts val="180"/>
              </a:spcBef>
              <a:spcAft>
                <a:spcPts val="0"/>
              </a:spcAft>
              <a:buClr>
                <a:srgbClr val="FEFEFE"/>
              </a:buClr>
              <a:buSzPts val="900"/>
              <a:buNone/>
              <a:defRPr sz="900"/>
            </a:lvl6pPr>
            <a:lvl7pPr marL="3200400" lvl="6" indent="-228600" algn="l">
              <a:spcBef>
                <a:spcPts val="180"/>
              </a:spcBef>
              <a:spcAft>
                <a:spcPts val="0"/>
              </a:spcAft>
              <a:buClr>
                <a:srgbClr val="FEFEFE"/>
              </a:buClr>
              <a:buSzPts val="900"/>
              <a:buNone/>
              <a:defRPr sz="900"/>
            </a:lvl7pPr>
            <a:lvl8pPr marL="3657600" lvl="7" indent="-228600" algn="l">
              <a:spcBef>
                <a:spcPts val="180"/>
              </a:spcBef>
              <a:spcAft>
                <a:spcPts val="0"/>
              </a:spcAft>
              <a:buClr>
                <a:srgbClr val="FEFEFE"/>
              </a:buClr>
              <a:buSzPts val="900"/>
              <a:buNone/>
              <a:defRPr sz="900"/>
            </a:lvl8pPr>
            <a:lvl9pPr marL="4114800" lvl="8" indent="-228600" algn="l">
              <a:spcBef>
                <a:spcPts val="180"/>
              </a:spcBef>
              <a:spcAft>
                <a:spcPts val="0"/>
              </a:spcAft>
              <a:buClr>
                <a:srgbClr val="FEFEFE"/>
              </a:buClr>
              <a:buSzPts val="900"/>
              <a:buNone/>
              <a:defRPr sz="900"/>
            </a:lvl9pPr>
          </a:lstStyle>
          <a:p>
            <a:endParaRPr/>
          </a:p>
        </p:txBody>
      </p:sp>
      <p:sp>
        <p:nvSpPr>
          <p:cNvPr id="44" name="Google Shape;44;p6"/>
          <p:cNvSpPr txBox="1">
            <a:spLocks noGrp="1"/>
          </p:cNvSpPr>
          <p:nvPr>
            <p:ph type="dt" idx="10"/>
          </p:nvPr>
        </p:nvSpPr>
        <p:spPr>
          <a:xfrm>
            <a:off x="6363347" y="6356350"/>
            <a:ext cx="2085975" cy="365125"/>
          </a:xfrm>
          <a:prstGeom prst="rect">
            <a:avLst/>
          </a:prstGeom>
          <a:noFill/>
          <a:ln>
            <a:noFill/>
          </a:ln>
        </p:spPr>
        <p:txBody>
          <a:bodyPr spcFirstLastPara="1" wrap="square" lIns="91425" tIns="45700" rIns="45700"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659165" y="6356350"/>
            <a:ext cx="2847975" cy="365125"/>
          </a:xfrm>
          <a:prstGeom prst="rect">
            <a:avLst/>
          </a:prstGeom>
          <a:noFill/>
          <a:ln>
            <a:noFill/>
          </a:ln>
        </p:spPr>
        <p:txBody>
          <a:bodyPr spcFirstLastPara="1" wrap="square" lIns="45700"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543278" y="6356350"/>
            <a:ext cx="561975" cy="365125"/>
          </a:xfrm>
          <a:prstGeom prst="rect">
            <a:avLst/>
          </a:prstGeom>
          <a:noFill/>
          <a:ln>
            <a:noFill/>
          </a:ln>
        </p:spPr>
        <p:txBody>
          <a:bodyPr spcFirstLastPara="1" wrap="square" lIns="27425" tIns="45700" rIns="45700" bIns="45700" anchor="ctr" anchorCtr="0">
            <a:noAutofit/>
          </a:bodyPr>
          <a:lstStyle>
            <a:lvl1pPr marL="0" lvl="0" indent="0" algn="l">
              <a:spcBef>
                <a:spcPts val="0"/>
              </a:spcBef>
              <a:spcAft>
                <a:spcPts val="0"/>
              </a:spcAft>
              <a:buNone/>
              <a:defRPr>
                <a:solidFill>
                  <a:srgbClr val="FEFEFE"/>
                </a:solidFill>
              </a:defRPr>
            </a:lvl1pPr>
            <a:lvl2pPr marL="0" lvl="1" indent="0" algn="l">
              <a:spcBef>
                <a:spcPts val="0"/>
              </a:spcBef>
              <a:spcAft>
                <a:spcPts val="0"/>
              </a:spcAft>
              <a:buNone/>
              <a:defRPr>
                <a:solidFill>
                  <a:srgbClr val="FEFEFE"/>
                </a:solidFill>
              </a:defRPr>
            </a:lvl2pPr>
            <a:lvl3pPr marL="0" lvl="2" indent="0" algn="l">
              <a:spcBef>
                <a:spcPts val="0"/>
              </a:spcBef>
              <a:spcAft>
                <a:spcPts val="0"/>
              </a:spcAft>
              <a:buNone/>
              <a:defRPr>
                <a:solidFill>
                  <a:srgbClr val="FEFEFE"/>
                </a:solidFill>
              </a:defRPr>
            </a:lvl3pPr>
            <a:lvl4pPr marL="0" lvl="3" indent="0" algn="l">
              <a:spcBef>
                <a:spcPts val="0"/>
              </a:spcBef>
              <a:spcAft>
                <a:spcPts val="0"/>
              </a:spcAft>
              <a:buNone/>
              <a:defRPr>
                <a:solidFill>
                  <a:srgbClr val="FEFEFE"/>
                </a:solidFill>
              </a:defRPr>
            </a:lvl4pPr>
            <a:lvl5pPr marL="0" lvl="4" indent="0" algn="l">
              <a:spcBef>
                <a:spcPts val="0"/>
              </a:spcBef>
              <a:spcAft>
                <a:spcPts val="0"/>
              </a:spcAft>
              <a:buNone/>
              <a:defRPr>
                <a:solidFill>
                  <a:srgbClr val="FEFEFE"/>
                </a:solidFill>
              </a:defRPr>
            </a:lvl5pPr>
            <a:lvl6pPr marL="0" lvl="5" indent="0" algn="l">
              <a:spcBef>
                <a:spcPts val="0"/>
              </a:spcBef>
              <a:spcAft>
                <a:spcPts val="0"/>
              </a:spcAft>
              <a:buNone/>
              <a:defRPr>
                <a:solidFill>
                  <a:srgbClr val="FEFEFE"/>
                </a:solidFill>
              </a:defRPr>
            </a:lvl6pPr>
            <a:lvl7pPr marL="0" lvl="6" indent="0" algn="l">
              <a:spcBef>
                <a:spcPts val="0"/>
              </a:spcBef>
              <a:spcAft>
                <a:spcPts val="0"/>
              </a:spcAft>
              <a:buNone/>
              <a:defRPr>
                <a:solidFill>
                  <a:srgbClr val="FEFEFE"/>
                </a:solidFill>
              </a:defRPr>
            </a:lvl7pPr>
            <a:lvl8pPr marL="0" lvl="7" indent="0" algn="l">
              <a:spcBef>
                <a:spcPts val="0"/>
              </a:spcBef>
              <a:spcAft>
                <a:spcPts val="0"/>
              </a:spcAft>
              <a:buNone/>
              <a:defRPr>
                <a:solidFill>
                  <a:srgbClr val="FEFEFE"/>
                </a:solidFill>
              </a:defRPr>
            </a:lvl8pPr>
            <a:lvl9pPr marL="0" lvl="8" indent="0" algn="l">
              <a:spcBef>
                <a:spcPts val="0"/>
              </a:spcBef>
              <a:spcAft>
                <a:spcPts val="0"/>
              </a:spcAft>
              <a:buNone/>
              <a:defRPr>
                <a:solidFill>
                  <a:srgbClr val="FEFEFE"/>
                </a:solidFil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457200" y="0"/>
            <a:ext cx="8229600" cy="1600200"/>
          </a:xfrm>
          <a:prstGeom prst="rect">
            <a:avLst/>
          </a:prstGeom>
          <a:noFill/>
          <a:ln>
            <a:noFill/>
          </a:ln>
        </p:spPr>
        <p:txBody>
          <a:bodyPr spcFirstLastPara="1" wrap="square" lIns="91425" tIns="45700" rIns="91425" bIns="45700" anchor="b" anchorCtr="0">
            <a:noAutofit/>
          </a:bodyPr>
          <a:lstStyle>
            <a:lvl1pPr lvl="0" algn="ctr">
              <a:lnSpc>
                <a:spcPct val="322222"/>
              </a:lnSpc>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363347" y="6356350"/>
            <a:ext cx="2085975" cy="365125"/>
          </a:xfrm>
          <a:prstGeom prst="rect">
            <a:avLst/>
          </a:prstGeom>
          <a:noFill/>
          <a:ln>
            <a:noFill/>
          </a:ln>
        </p:spPr>
        <p:txBody>
          <a:bodyPr spcFirstLastPara="1" wrap="square" lIns="91425" tIns="45700" rIns="45700"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659165" y="6356350"/>
            <a:ext cx="2847975" cy="365125"/>
          </a:xfrm>
          <a:prstGeom prst="rect">
            <a:avLst/>
          </a:prstGeom>
          <a:noFill/>
          <a:ln>
            <a:noFill/>
          </a:ln>
        </p:spPr>
        <p:txBody>
          <a:bodyPr spcFirstLastPara="1" wrap="square" lIns="45700"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543278" y="6356350"/>
            <a:ext cx="561975" cy="365125"/>
          </a:xfrm>
          <a:prstGeom prst="rect">
            <a:avLst/>
          </a:prstGeom>
          <a:noFill/>
          <a:ln>
            <a:noFill/>
          </a:ln>
        </p:spPr>
        <p:txBody>
          <a:bodyPr spcFirstLastPara="1" wrap="square" lIns="27425" tIns="45700" rIns="45700" bIns="45700" anchor="ctr" anchorCtr="0">
            <a:noAutofit/>
          </a:bodyPr>
          <a:lstStyle>
            <a:lvl1pPr marL="0" lvl="0" indent="0" algn="l">
              <a:spcBef>
                <a:spcPts val="0"/>
              </a:spcBef>
              <a:spcAft>
                <a:spcPts val="0"/>
              </a:spcAft>
              <a:buNone/>
              <a:defRPr>
                <a:solidFill>
                  <a:srgbClr val="FEFEFE"/>
                </a:solidFill>
              </a:defRPr>
            </a:lvl1pPr>
            <a:lvl2pPr marL="0" lvl="1" indent="0" algn="l">
              <a:spcBef>
                <a:spcPts val="0"/>
              </a:spcBef>
              <a:spcAft>
                <a:spcPts val="0"/>
              </a:spcAft>
              <a:buNone/>
              <a:defRPr>
                <a:solidFill>
                  <a:srgbClr val="FEFEFE"/>
                </a:solidFill>
              </a:defRPr>
            </a:lvl2pPr>
            <a:lvl3pPr marL="0" lvl="2" indent="0" algn="l">
              <a:spcBef>
                <a:spcPts val="0"/>
              </a:spcBef>
              <a:spcAft>
                <a:spcPts val="0"/>
              </a:spcAft>
              <a:buNone/>
              <a:defRPr>
                <a:solidFill>
                  <a:srgbClr val="FEFEFE"/>
                </a:solidFill>
              </a:defRPr>
            </a:lvl3pPr>
            <a:lvl4pPr marL="0" lvl="3" indent="0" algn="l">
              <a:spcBef>
                <a:spcPts val="0"/>
              </a:spcBef>
              <a:spcAft>
                <a:spcPts val="0"/>
              </a:spcAft>
              <a:buNone/>
              <a:defRPr>
                <a:solidFill>
                  <a:srgbClr val="FEFEFE"/>
                </a:solidFill>
              </a:defRPr>
            </a:lvl4pPr>
            <a:lvl5pPr marL="0" lvl="4" indent="0" algn="l">
              <a:spcBef>
                <a:spcPts val="0"/>
              </a:spcBef>
              <a:spcAft>
                <a:spcPts val="0"/>
              </a:spcAft>
              <a:buNone/>
              <a:defRPr>
                <a:solidFill>
                  <a:srgbClr val="FEFEFE"/>
                </a:solidFill>
              </a:defRPr>
            </a:lvl5pPr>
            <a:lvl6pPr marL="0" lvl="5" indent="0" algn="l">
              <a:spcBef>
                <a:spcPts val="0"/>
              </a:spcBef>
              <a:spcAft>
                <a:spcPts val="0"/>
              </a:spcAft>
              <a:buNone/>
              <a:defRPr>
                <a:solidFill>
                  <a:srgbClr val="FEFEFE"/>
                </a:solidFill>
              </a:defRPr>
            </a:lvl6pPr>
            <a:lvl7pPr marL="0" lvl="6" indent="0" algn="l">
              <a:spcBef>
                <a:spcPts val="0"/>
              </a:spcBef>
              <a:spcAft>
                <a:spcPts val="0"/>
              </a:spcAft>
              <a:buNone/>
              <a:defRPr>
                <a:solidFill>
                  <a:srgbClr val="FEFEFE"/>
                </a:solidFill>
              </a:defRPr>
            </a:lvl7pPr>
            <a:lvl8pPr marL="0" lvl="7" indent="0" algn="l">
              <a:spcBef>
                <a:spcPts val="0"/>
              </a:spcBef>
              <a:spcAft>
                <a:spcPts val="0"/>
              </a:spcAft>
              <a:buNone/>
              <a:defRPr>
                <a:solidFill>
                  <a:srgbClr val="FEFEFE"/>
                </a:solidFill>
              </a:defRPr>
            </a:lvl8pPr>
            <a:lvl9pPr marL="0" lvl="8" indent="0" algn="l">
              <a:spcBef>
                <a:spcPts val="0"/>
              </a:spcBef>
              <a:spcAft>
                <a:spcPts val="0"/>
              </a:spcAft>
              <a:buNone/>
              <a:defRPr>
                <a:solidFill>
                  <a:srgbClr val="FEFEFE"/>
                </a:solidFil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Title Slide with Picture">
  <p:cSld name="Title Slide with Picture">
    <p:spTree>
      <p:nvGrpSpPr>
        <p:cNvPr id="1" name="Shape 52"/>
        <p:cNvGrpSpPr/>
        <p:nvPr/>
      </p:nvGrpSpPr>
      <p:grpSpPr>
        <a:xfrm>
          <a:off x="0" y="0"/>
          <a:ext cx="0" cy="0"/>
          <a:chOff x="0" y="0"/>
          <a:chExt cx="0" cy="0"/>
        </a:xfrm>
      </p:grpSpPr>
      <p:sp>
        <p:nvSpPr>
          <p:cNvPr id="53" name="Google Shape;53;p8"/>
          <p:cNvSpPr txBox="1">
            <a:spLocks noGrp="1"/>
          </p:cNvSpPr>
          <p:nvPr>
            <p:ph type="ctrTitle"/>
          </p:nvPr>
        </p:nvSpPr>
        <p:spPr>
          <a:xfrm>
            <a:off x="900113" y="3442447"/>
            <a:ext cx="7345362" cy="1532965"/>
          </a:xfrm>
          <a:prstGeom prst="rect">
            <a:avLst/>
          </a:prstGeom>
          <a:noFill/>
          <a:ln>
            <a:noFill/>
          </a:ln>
        </p:spPr>
        <p:txBody>
          <a:bodyPr spcFirstLastPara="1" wrap="square" lIns="91425" tIns="45700" rIns="91425" bIns="45700" anchor="b" anchorCtr="0">
            <a:normAutofit/>
          </a:bodyPr>
          <a:lstStyle>
            <a:lvl1pPr lvl="0" algn="ctr">
              <a:lnSpc>
                <a:spcPct val="107407"/>
              </a:lnSpc>
              <a:spcBef>
                <a:spcPts val="0"/>
              </a:spcBef>
              <a:spcAft>
                <a:spcPts val="0"/>
              </a:spcAft>
              <a:buClr>
                <a:schemeClr val="lt2"/>
              </a:buClr>
              <a:buSzPts val="5400"/>
              <a:buFont typeface="Palatino Linotype"/>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8"/>
          <p:cNvSpPr txBox="1">
            <a:spLocks noGrp="1"/>
          </p:cNvSpPr>
          <p:nvPr>
            <p:ph type="subTitle" idx="1"/>
          </p:nvPr>
        </p:nvSpPr>
        <p:spPr>
          <a:xfrm>
            <a:off x="900113" y="5029200"/>
            <a:ext cx="7345362" cy="990600"/>
          </a:xfrm>
          <a:prstGeom prst="rect">
            <a:avLst/>
          </a:prstGeom>
          <a:noFill/>
          <a:ln>
            <a:noFill/>
          </a:ln>
        </p:spPr>
        <p:txBody>
          <a:bodyPr spcFirstLastPara="1" wrap="square" lIns="91425" tIns="45700" rIns="91425" bIns="45700" anchor="t" anchorCtr="0">
            <a:normAutofit/>
          </a:bodyPr>
          <a:lstStyle>
            <a:lvl1pPr lvl="0" algn="ctr">
              <a:spcBef>
                <a:spcPts val="300"/>
              </a:spcBef>
              <a:spcAft>
                <a:spcPts val="0"/>
              </a:spcAft>
              <a:buClr>
                <a:srgbClr val="FEFEFE"/>
              </a:buClr>
              <a:buSzPts val="2000"/>
              <a:buNone/>
              <a:defRPr sz="2000">
                <a:solidFill>
                  <a:srgbClr val="FEFEFE"/>
                </a:solidFill>
              </a:defRPr>
            </a:lvl1pPr>
            <a:lvl2pPr lvl="1" algn="ctr">
              <a:spcBef>
                <a:spcPts val="320"/>
              </a:spcBef>
              <a:spcAft>
                <a:spcPts val="0"/>
              </a:spcAft>
              <a:buClr>
                <a:schemeClr val="lt1"/>
              </a:buClr>
              <a:buSzPts val="1600"/>
              <a:buNone/>
              <a:defRPr>
                <a:solidFill>
                  <a:schemeClr val="lt1"/>
                </a:solidFill>
              </a:defRPr>
            </a:lvl2pPr>
            <a:lvl3pPr lvl="2" algn="ctr">
              <a:spcBef>
                <a:spcPts val="320"/>
              </a:spcBef>
              <a:spcAft>
                <a:spcPts val="0"/>
              </a:spcAft>
              <a:buClr>
                <a:schemeClr val="lt1"/>
              </a:buClr>
              <a:buSzPts val="1600"/>
              <a:buNone/>
              <a:defRPr>
                <a:solidFill>
                  <a:schemeClr val="lt1"/>
                </a:solidFill>
              </a:defRPr>
            </a:lvl3pPr>
            <a:lvl4pPr lvl="3" algn="ctr">
              <a:spcBef>
                <a:spcPts val="320"/>
              </a:spcBef>
              <a:spcAft>
                <a:spcPts val="0"/>
              </a:spcAft>
              <a:buClr>
                <a:schemeClr val="lt1"/>
              </a:buClr>
              <a:buSzPts val="1600"/>
              <a:buNone/>
              <a:defRPr>
                <a:solidFill>
                  <a:schemeClr val="lt1"/>
                </a:solidFill>
              </a:defRPr>
            </a:lvl4pPr>
            <a:lvl5pPr lvl="4" algn="ctr">
              <a:spcBef>
                <a:spcPts val="320"/>
              </a:spcBef>
              <a:spcAft>
                <a:spcPts val="0"/>
              </a:spcAft>
              <a:buClr>
                <a:schemeClr val="lt1"/>
              </a:buClr>
              <a:buSzPts val="1600"/>
              <a:buNone/>
              <a:defRPr>
                <a:solidFill>
                  <a:schemeClr val="lt1"/>
                </a:solidFill>
              </a:defRPr>
            </a:lvl5pPr>
            <a:lvl6pPr lvl="5" algn="ctr">
              <a:spcBef>
                <a:spcPts val="320"/>
              </a:spcBef>
              <a:spcAft>
                <a:spcPts val="0"/>
              </a:spcAft>
              <a:buClr>
                <a:schemeClr val="lt1"/>
              </a:buClr>
              <a:buSzPts val="1600"/>
              <a:buNone/>
              <a:defRPr>
                <a:solidFill>
                  <a:schemeClr val="lt1"/>
                </a:solidFill>
              </a:defRPr>
            </a:lvl6pPr>
            <a:lvl7pPr lvl="6" algn="ctr">
              <a:spcBef>
                <a:spcPts val="320"/>
              </a:spcBef>
              <a:spcAft>
                <a:spcPts val="0"/>
              </a:spcAft>
              <a:buClr>
                <a:schemeClr val="lt1"/>
              </a:buClr>
              <a:buSzPts val="1600"/>
              <a:buNone/>
              <a:defRPr>
                <a:solidFill>
                  <a:schemeClr val="lt1"/>
                </a:solidFill>
              </a:defRPr>
            </a:lvl7pPr>
            <a:lvl8pPr lvl="7" algn="ctr">
              <a:spcBef>
                <a:spcPts val="320"/>
              </a:spcBef>
              <a:spcAft>
                <a:spcPts val="0"/>
              </a:spcAft>
              <a:buClr>
                <a:schemeClr val="lt1"/>
              </a:buClr>
              <a:buSzPts val="1600"/>
              <a:buNone/>
              <a:defRPr>
                <a:solidFill>
                  <a:schemeClr val="lt1"/>
                </a:solidFill>
              </a:defRPr>
            </a:lvl8pPr>
            <a:lvl9pPr lvl="8" algn="ctr">
              <a:spcBef>
                <a:spcPts val="320"/>
              </a:spcBef>
              <a:spcAft>
                <a:spcPts val="0"/>
              </a:spcAft>
              <a:buClr>
                <a:schemeClr val="lt1"/>
              </a:buClr>
              <a:buSzPts val="1600"/>
              <a:buNone/>
              <a:defRPr>
                <a:solidFill>
                  <a:schemeClr val="lt1"/>
                </a:solidFill>
              </a:defRPr>
            </a:lvl9pPr>
          </a:lstStyle>
          <a:p>
            <a:endParaRPr/>
          </a:p>
        </p:txBody>
      </p:sp>
      <p:sp>
        <p:nvSpPr>
          <p:cNvPr id="55" name="Google Shape;55;p8"/>
          <p:cNvSpPr txBox="1">
            <a:spLocks noGrp="1"/>
          </p:cNvSpPr>
          <p:nvPr>
            <p:ph type="dt" idx="10"/>
          </p:nvPr>
        </p:nvSpPr>
        <p:spPr>
          <a:xfrm>
            <a:off x="569259" y="6122894"/>
            <a:ext cx="2133600" cy="259317"/>
          </a:xfrm>
          <a:prstGeom prst="rect">
            <a:avLst/>
          </a:prstGeom>
          <a:noFill/>
          <a:ln>
            <a:noFill/>
          </a:ln>
        </p:spPr>
        <p:txBody>
          <a:bodyPr spcFirstLastPara="1" wrap="square" lIns="91425" tIns="45700" rIns="45700"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5638800" y="6124401"/>
            <a:ext cx="2895600" cy="257810"/>
          </a:xfrm>
          <a:prstGeom prst="rect">
            <a:avLst/>
          </a:prstGeom>
          <a:noFill/>
          <a:ln>
            <a:noFill/>
          </a:ln>
        </p:spPr>
        <p:txBody>
          <a:bodyPr spcFirstLastPara="1" wrap="square" lIns="45700"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a:spLocks noGrp="1"/>
          </p:cNvSpPr>
          <p:nvPr>
            <p:ph type="pic" idx="2"/>
          </p:nvPr>
        </p:nvSpPr>
        <p:spPr>
          <a:xfrm>
            <a:off x="636493" y="533400"/>
            <a:ext cx="7836408" cy="2828925"/>
          </a:xfrm>
          <a:prstGeom prst="rect">
            <a:avLst/>
          </a:prstGeom>
          <a:no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722313" y="1371600"/>
            <a:ext cx="7772400" cy="2505075"/>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Clr>
                <a:schemeClr val="lt2"/>
              </a:buClr>
              <a:buSzPts val="4800"/>
              <a:buFont typeface="Palatino Linotype"/>
              <a:buNone/>
              <a:defRPr sz="4800">
                <a:solidFill>
                  <a:schemeClr val="lt2"/>
                </a:solidFill>
                <a:latin typeface="Palatino Linotype"/>
                <a:ea typeface="Palatino Linotype"/>
                <a:cs typeface="Palatino Linotype"/>
                <a:sym typeface="Palatino Linotyp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722313" y="4068763"/>
            <a:ext cx="7772400" cy="1131887"/>
          </a:xfrm>
          <a:prstGeom prst="rect">
            <a:avLst/>
          </a:prstGeom>
          <a:noFill/>
          <a:ln>
            <a:noFill/>
          </a:ln>
        </p:spPr>
        <p:txBody>
          <a:bodyPr spcFirstLastPara="1" wrap="square" lIns="91425" tIns="45700" rIns="91425" bIns="45700" anchor="t" anchorCtr="0">
            <a:normAutofit/>
          </a:bodyPr>
          <a:lstStyle>
            <a:lvl1pPr marL="457200" lvl="0" indent="-228600" algn="ctr">
              <a:spcBef>
                <a:spcPts val="400"/>
              </a:spcBef>
              <a:spcAft>
                <a:spcPts val="0"/>
              </a:spcAft>
              <a:buClr>
                <a:schemeClr val="lt1"/>
              </a:buClr>
              <a:buSzPts val="2000"/>
              <a:buNone/>
              <a:defRPr sz="2000">
                <a:solidFill>
                  <a:schemeClr val="lt1"/>
                </a:solidFill>
              </a:defRPr>
            </a:lvl1pPr>
            <a:lvl2pPr marL="914400" lvl="1" indent="-228600" algn="l">
              <a:spcBef>
                <a:spcPts val="360"/>
              </a:spcBef>
              <a:spcAft>
                <a:spcPts val="0"/>
              </a:spcAft>
              <a:buClr>
                <a:schemeClr val="lt1"/>
              </a:buClr>
              <a:buSzPts val="1800"/>
              <a:buNone/>
              <a:defRPr sz="1800">
                <a:solidFill>
                  <a:schemeClr val="lt1"/>
                </a:solidFill>
              </a:defRPr>
            </a:lvl2pPr>
            <a:lvl3pPr marL="1371600" lvl="2" indent="-228600" algn="l">
              <a:spcBef>
                <a:spcPts val="320"/>
              </a:spcBef>
              <a:spcAft>
                <a:spcPts val="0"/>
              </a:spcAft>
              <a:buClr>
                <a:schemeClr val="lt1"/>
              </a:buClr>
              <a:buSzPts val="1600"/>
              <a:buNone/>
              <a:defRPr sz="1600">
                <a:solidFill>
                  <a:schemeClr val="lt1"/>
                </a:solidFill>
              </a:defRPr>
            </a:lvl3pPr>
            <a:lvl4pPr marL="1828800" lvl="3" indent="-228600" algn="l">
              <a:spcBef>
                <a:spcPts val="280"/>
              </a:spcBef>
              <a:spcAft>
                <a:spcPts val="0"/>
              </a:spcAft>
              <a:buClr>
                <a:schemeClr val="lt1"/>
              </a:buClr>
              <a:buSzPts val="1400"/>
              <a:buNone/>
              <a:defRPr sz="1400">
                <a:solidFill>
                  <a:schemeClr val="lt1"/>
                </a:solidFill>
              </a:defRPr>
            </a:lvl4pPr>
            <a:lvl5pPr marL="2286000" lvl="4" indent="-228600" algn="l">
              <a:spcBef>
                <a:spcPts val="280"/>
              </a:spcBef>
              <a:spcAft>
                <a:spcPts val="0"/>
              </a:spcAft>
              <a:buClr>
                <a:schemeClr val="lt1"/>
              </a:buClr>
              <a:buSzPts val="1400"/>
              <a:buNone/>
              <a:defRPr sz="1400">
                <a:solidFill>
                  <a:schemeClr val="lt1"/>
                </a:solidFill>
              </a:defRPr>
            </a:lvl5pPr>
            <a:lvl6pPr marL="2743200" lvl="5" indent="-228600" algn="l">
              <a:spcBef>
                <a:spcPts val="280"/>
              </a:spcBef>
              <a:spcAft>
                <a:spcPts val="0"/>
              </a:spcAft>
              <a:buClr>
                <a:schemeClr val="lt1"/>
              </a:buClr>
              <a:buSzPts val="1400"/>
              <a:buNone/>
              <a:defRPr sz="1400">
                <a:solidFill>
                  <a:schemeClr val="lt1"/>
                </a:solidFill>
              </a:defRPr>
            </a:lvl6pPr>
            <a:lvl7pPr marL="3200400" lvl="6" indent="-228600" algn="l">
              <a:spcBef>
                <a:spcPts val="280"/>
              </a:spcBef>
              <a:spcAft>
                <a:spcPts val="0"/>
              </a:spcAft>
              <a:buClr>
                <a:schemeClr val="lt1"/>
              </a:buClr>
              <a:buSzPts val="1400"/>
              <a:buNone/>
              <a:defRPr sz="1400">
                <a:solidFill>
                  <a:schemeClr val="lt1"/>
                </a:solidFill>
              </a:defRPr>
            </a:lvl7pPr>
            <a:lvl8pPr marL="3657600" lvl="7" indent="-228600" algn="l">
              <a:spcBef>
                <a:spcPts val="280"/>
              </a:spcBef>
              <a:spcAft>
                <a:spcPts val="0"/>
              </a:spcAft>
              <a:buClr>
                <a:schemeClr val="lt1"/>
              </a:buClr>
              <a:buSzPts val="1400"/>
              <a:buNone/>
              <a:defRPr sz="1400">
                <a:solidFill>
                  <a:schemeClr val="lt1"/>
                </a:solidFill>
              </a:defRPr>
            </a:lvl8pPr>
            <a:lvl9pPr marL="4114800" lvl="8" indent="-228600" algn="l">
              <a:spcBef>
                <a:spcPts val="280"/>
              </a:spcBef>
              <a:spcAft>
                <a:spcPts val="0"/>
              </a:spcAft>
              <a:buClr>
                <a:schemeClr val="lt1"/>
              </a:buClr>
              <a:buSzPts val="1400"/>
              <a:buNone/>
              <a:defRPr sz="1400">
                <a:solidFill>
                  <a:schemeClr val="lt1"/>
                </a:solidFill>
              </a:defRPr>
            </a:lvl9pPr>
          </a:lstStyle>
          <a:p>
            <a:endParaRPr/>
          </a:p>
        </p:txBody>
      </p:sp>
      <p:sp>
        <p:nvSpPr>
          <p:cNvPr id="61" name="Google Shape;61;p9"/>
          <p:cNvSpPr txBox="1">
            <a:spLocks noGrp="1"/>
          </p:cNvSpPr>
          <p:nvPr>
            <p:ph type="dt" idx="10"/>
          </p:nvPr>
        </p:nvSpPr>
        <p:spPr>
          <a:xfrm>
            <a:off x="6363347" y="6356350"/>
            <a:ext cx="2085975" cy="365125"/>
          </a:xfrm>
          <a:prstGeom prst="rect">
            <a:avLst/>
          </a:prstGeom>
          <a:noFill/>
          <a:ln>
            <a:noFill/>
          </a:ln>
        </p:spPr>
        <p:txBody>
          <a:bodyPr spcFirstLastPara="1" wrap="square" lIns="91425" tIns="45700" rIns="45700"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659165" y="6356350"/>
            <a:ext cx="2847975" cy="365125"/>
          </a:xfrm>
          <a:prstGeom prst="rect">
            <a:avLst/>
          </a:prstGeom>
          <a:noFill/>
          <a:ln>
            <a:noFill/>
          </a:ln>
        </p:spPr>
        <p:txBody>
          <a:bodyPr spcFirstLastPara="1" wrap="square" lIns="45700"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543278" y="6356350"/>
            <a:ext cx="561975" cy="365125"/>
          </a:xfrm>
          <a:prstGeom prst="rect">
            <a:avLst/>
          </a:prstGeom>
          <a:noFill/>
          <a:ln>
            <a:noFill/>
          </a:ln>
        </p:spPr>
        <p:txBody>
          <a:bodyPr spcFirstLastPara="1" wrap="square" lIns="27425" tIns="45700" rIns="45700" bIns="45700" anchor="ctr" anchorCtr="0">
            <a:noAutofit/>
          </a:bodyPr>
          <a:lstStyle>
            <a:lvl1pPr marL="0" lvl="0" indent="0" algn="l">
              <a:spcBef>
                <a:spcPts val="0"/>
              </a:spcBef>
              <a:spcAft>
                <a:spcPts val="0"/>
              </a:spcAft>
              <a:buNone/>
              <a:defRPr>
                <a:solidFill>
                  <a:srgbClr val="FEFEFE"/>
                </a:solidFill>
              </a:defRPr>
            </a:lvl1pPr>
            <a:lvl2pPr marL="0" lvl="1" indent="0" algn="l">
              <a:spcBef>
                <a:spcPts val="0"/>
              </a:spcBef>
              <a:spcAft>
                <a:spcPts val="0"/>
              </a:spcAft>
              <a:buNone/>
              <a:defRPr>
                <a:solidFill>
                  <a:srgbClr val="FEFEFE"/>
                </a:solidFill>
              </a:defRPr>
            </a:lvl2pPr>
            <a:lvl3pPr marL="0" lvl="2" indent="0" algn="l">
              <a:spcBef>
                <a:spcPts val="0"/>
              </a:spcBef>
              <a:spcAft>
                <a:spcPts val="0"/>
              </a:spcAft>
              <a:buNone/>
              <a:defRPr>
                <a:solidFill>
                  <a:srgbClr val="FEFEFE"/>
                </a:solidFill>
              </a:defRPr>
            </a:lvl3pPr>
            <a:lvl4pPr marL="0" lvl="3" indent="0" algn="l">
              <a:spcBef>
                <a:spcPts val="0"/>
              </a:spcBef>
              <a:spcAft>
                <a:spcPts val="0"/>
              </a:spcAft>
              <a:buNone/>
              <a:defRPr>
                <a:solidFill>
                  <a:srgbClr val="FEFEFE"/>
                </a:solidFill>
              </a:defRPr>
            </a:lvl4pPr>
            <a:lvl5pPr marL="0" lvl="4" indent="0" algn="l">
              <a:spcBef>
                <a:spcPts val="0"/>
              </a:spcBef>
              <a:spcAft>
                <a:spcPts val="0"/>
              </a:spcAft>
              <a:buNone/>
              <a:defRPr>
                <a:solidFill>
                  <a:srgbClr val="FEFEFE"/>
                </a:solidFill>
              </a:defRPr>
            </a:lvl5pPr>
            <a:lvl6pPr marL="0" lvl="5" indent="0" algn="l">
              <a:spcBef>
                <a:spcPts val="0"/>
              </a:spcBef>
              <a:spcAft>
                <a:spcPts val="0"/>
              </a:spcAft>
              <a:buNone/>
              <a:defRPr>
                <a:solidFill>
                  <a:srgbClr val="FEFEFE"/>
                </a:solidFill>
              </a:defRPr>
            </a:lvl6pPr>
            <a:lvl7pPr marL="0" lvl="6" indent="0" algn="l">
              <a:spcBef>
                <a:spcPts val="0"/>
              </a:spcBef>
              <a:spcAft>
                <a:spcPts val="0"/>
              </a:spcAft>
              <a:buNone/>
              <a:defRPr>
                <a:solidFill>
                  <a:srgbClr val="FEFEFE"/>
                </a:solidFill>
              </a:defRPr>
            </a:lvl7pPr>
            <a:lvl8pPr marL="0" lvl="7" indent="0" algn="l">
              <a:spcBef>
                <a:spcPts val="0"/>
              </a:spcBef>
              <a:spcAft>
                <a:spcPts val="0"/>
              </a:spcAft>
              <a:buNone/>
              <a:defRPr>
                <a:solidFill>
                  <a:srgbClr val="FEFEFE"/>
                </a:solidFill>
              </a:defRPr>
            </a:lvl8pPr>
            <a:lvl9pPr marL="0" lvl="8" indent="0" algn="l">
              <a:spcBef>
                <a:spcPts val="0"/>
              </a:spcBef>
              <a:spcAft>
                <a:spcPts val="0"/>
              </a:spcAft>
              <a:buNone/>
              <a:defRPr>
                <a:solidFill>
                  <a:srgbClr val="FEFEFE"/>
                </a:solidFill>
              </a:defRPr>
            </a:lvl9pPr>
          </a:lstStyle>
          <a:p>
            <a:pPr marL="0" lvl="0" indent="0" algn="l" rtl="0">
              <a:spcBef>
                <a:spcPts val="0"/>
              </a:spcBef>
              <a:spcAft>
                <a:spcPts val="0"/>
              </a:spcAft>
              <a:buNone/>
            </a:pPr>
            <a:fld id="{00000000-1234-1234-1234-123412341234}" type="slidenum">
              <a:rPr lang="en-US"/>
              <a:t>‹#›</a:t>
            </a:fld>
            <a:endParaRPr/>
          </a:p>
        </p:txBody>
      </p:sp>
      <p:sp>
        <p:nvSpPr>
          <p:cNvPr id="64" name="Google Shape;64;p9"/>
          <p:cNvSpPr/>
          <p:nvPr/>
        </p:nvSpPr>
        <p:spPr>
          <a:xfrm>
            <a:off x="4495800" y="3924300"/>
            <a:ext cx="84772" cy="84772"/>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Palatino Linotype"/>
              <a:ea typeface="Palatino Linotype"/>
              <a:cs typeface="Palatino Linotype"/>
              <a:sym typeface="Palatino Linotype"/>
            </a:endParaRPr>
          </a:p>
        </p:txBody>
      </p:sp>
      <p:sp>
        <p:nvSpPr>
          <p:cNvPr id="65" name="Google Shape;65;p9"/>
          <p:cNvSpPr/>
          <p:nvPr/>
        </p:nvSpPr>
        <p:spPr>
          <a:xfrm>
            <a:off x="4695825" y="3924300"/>
            <a:ext cx="84772" cy="84772"/>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Palatino Linotype"/>
              <a:ea typeface="Palatino Linotype"/>
              <a:cs typeface="Palatino Linotype"/>
              <a:sym typeface="Palatino Linotype"/>
            </a:endParaRPr>
          </a:p>
        </p:txBody>
      </p:sp>
      <p:sp>
        <p:nvSpPr>
          <p:cNvPr id="66" name="Google Shape;66;p9"/>
          <p:cNvSpPr/>
          <p:nvPr/>
        </p:nvSpPr>
        <p:spPr>
          <a:xfrm>
            <a:off x="4296728" y="3924300"/>
            <a:ext cx="84772" cy="84772"/>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Palatino Linotype"/>
              <a:ea typeface="Palatino Linotype"/>
              <a:cs typeface="Palatino Linotype"/>
              <a:sym typeface="Palatino Linotype"/>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67"/>
        <p:cNvGrpSpPr/>
        <p:nvPr/>
      </p:nvGrpSpPr>
      <p:grpSpPr>
        <a:xfrm>
          <a:off x="0" y="0"/>
          <a:ext cx="0" cy="0"/>
          <a:chOff x="0" y="0"/>
          <a:chExt cx="0" cy="0"/>
        </a:xfrm>
      </p:grpSpPr>
      <p:sp>
        <p:nvSpPr>
          <p:cNvPr id="68" name="Google Shape;68;p10"/>
          <p:cNvSpPr txBox="1">
            <a:spLocks noGrp="1"/>
          </p:cNvSpPr>
          <p:nvPr>
            <p:ph type="title"/>
          </p:nvPr>
        </p:nvSpPr>
        <p:spPr>
          <a:xfrm>
            <a:off x="457200" y="0"/>
            <a:ext cx="8229600" cy="1600200"/>
          </a:xfrm>
          <a:prstGeom prst="rect">
            <a:avLst/>
          </a:prstGeom>
          <a:noFill/>
          <a:ln>
            <a:noFill/>
          </a:ln>
        </p:spPr>
        <p:txBody>
          <a:bodyPr spcFirstLastPara="1" wrap="square" lIns="91425" tIns="45700" rIns="91425" bIns="45700" anchor="b" anchorCtr="0">
            <a:noAutofit/>
          </a:bodyPr>
          <a:lstStyle>
            <a:lvl1pPr lvl="0" algn="ctr">
              <a:lnSpc>
                <a:spcPct val="107407"/>
              </a:lnSpc>
              <a:spcBef>
                <a:spcPts val="0"/>
              </a:spcBef>
              <a:spcAft>
                <a:spcPts val="0"/>
              </a:spcAft>
              <a:buClr>
                <a:schemeClr val="lt2"/>
              </a:buClr>
              <a:buSzPts val="5400"/>
              <a:buFont typeface="Palatino Linotype"/>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10"/>
          <p:cNvSpPr txBox="1">
            <a:spLocks noGrp="1"/>
          </p:cNvSpPr>
          <p:nvPr>
            <p:ph type="body" idx="1"/>
          </p:nvPr>
        </p:nvSpPr>
        <p:spPr>
          <a:xfrm>
            <a:off x="457200" y="1600200"/>
            <a:ext cx="4040188" cy="609600"/>
          </a:xfrm>
          <a:prstGeom prst="rect">
            <a:avLst/>
          </a:prstGeom>
          <a:noFill/>
          <a:ln>
            <a:noFill/>
          </a:ln>
        </p:spPr>
        <p:txBody>
          <a:bodyPr spcFirstLastPara="1" wrap="square" lIns="91425" tIns="45700" rIns="91425" bIns="45700" anchor="b" anchorCtr="0">
            <a:noAutofit/>
          </a:bodyPr>
          <a:lstStyle>
            <a:lvl1pPr marL="457200" lvl="0" indent="-228600" algn="ctr">
              <a:spcBef>
                <a:spcPts val="480"/>
              </a:spcBef>
              <a:spcAft>
                <a:spcPts val="0"/>
              </a:spcAft>
              <a:buClr>
                <a:srgbClr val="FEFEFE"/>
              </a:buClr>
              <a:buSzPts val="2400"/>
              <a:buNone/>
              <a:defRPr sz="2400" b="0"/>
            </a:lvl1pPr>
            <a:lvl2pPr marL="914400" lvl="1" indent="-228600" algn="l">
              <a:spcBef>
                <a:spcPts val="400"/>
              </a:spcBef>
              <a:spcAft>
                <a:spcPts val="0"/>
              </a:spcAft>
              <a:buClr>
                <a:srgbClr val="FEFEFE"/>
              </a:buClr>
              <a:buSzPts val="2000"/>
              <a:buNone/>
              <a:defRPr sz="2000" b="1"/>
            </a:lvl2pPr>
            <a:lvl3pPr marL="1371600" lvl="2" indent="-228600" algn="l">
              <a:spcBef>
                <a:spcPts val="360"/>
              </a:spcBef>
              <a:spcAft>
                <a:spcPts val="0"/>
              </a:spcAft>
              <a:buClr>
                <a:srgbClr val="FEFEFE"/>
              </a:buClr>
              <a:buSzPts val="1800"/>
              <a:buNone/>
              <a:defRPr sz="1800" b="1"/>
            </a:lvl3pPr>
            <a:lvl4pPr marL="1828800" lvl="3" indent="-228600" algn="l">
              <a:spcBef>
                <a:spcPts val="320"/>
              </a:spcBef>
              <a:spcAft>
                <a:spcPts val="0"/>
              </a:spcAft>
              <a:buClr>
                <a:srgbClr val="FEFEFE"/>
              </a:buClr>
              <a:buSzPts val="1600"/>
              <a:buNone/>
              <a:defRPr sz="1600" b="1"/>
            </a:lvl4pPr>
            <a:lvl5pPr marL="2286000" lvl="4" indent="-228600" algn="l">
              <a:spcBef>
                <a:spcPts val="320"/>
              </a:spcBef>
              <a:spcAft>
                <a:spcPts val="0"/>
              </a:spcAft>
              <a:buClr>
                <a:srgbClr val="FEFEFE"/>
              </a:buClr>
              <a:buSzPts val="1600"/>
              <a:buNone/>
              <a:defRPr sz="1600" b="1"/>
            </a:lvl5pPr>
            <a:lvl6pPr marL="2743200" lvl="5" indent="-228600" algn="l">
              <a:spcBef>
                <a:spcPts val="320"/>
              </a:spcBef>
              <a:spcAft>
                <a:spcPts val="0"/>
              </a:spcAft>
              <a:buClr>
                <a:srgbClr val="FEFEFE"/>
              </a:buClr>
              <a:buSzPts val="1600"/>
              <a:buNone/>
              <a:defRPr sz="1600" b="1"/>
            </a:lvl6pPr>
            <a:lvl7pPr marL="3200400" lvl="6" indent="-228600" algn="l">
              <a:spcBef>
                <a:spcPts val="320"/>
              </a:spcBef>
              <a:spcAft>
                <a:spcPts val="0"/>
              </a:spcAft>
              <a:buClr>
                <a:srgbClr val="FEFEFE"/>
              </a:buClr>
              <a:buSzPts val="1600"/>
              <a:buNone/>
              <a:defRPr sz="1600" b="1"/>
            </a:lvl7pPr>
            <a:lvl8pPr marL="3657600" lvl="7" indent="-228600" algn="l">
              <a:spcBef>
                <a:spcPts val="320"/>
              </a:spcBef>
              <a:spcAft>
                <a:spcPts val="0"/>
              </a:spcAft>
              <a:buClr>
                <a:srgbClr val="FEFEFE"/>
              </a:buClr>
              <a:buSzPts val="1600"/>
              <a:buNone/>
              <a:defRPr sz="1600" b="1"/>
            </a:lvl8pPr>
            <a:lvl9pPr marL="4114800" lvl="8" indent="-228600" algn="l">
              <a:spcBef>
                <a:spcPts val="320"/>
              </a:spcBef>
              <a:spcAft>
                <a:spcPts val="0"/>
              </a:spcAft>
              <a:buClr>
                <a:srgbClr val="FEFEFE"/>
              </a:buClr>
              <a:buSzPts val="1600"/>
              <a:buNone/>
              <a:defRPr sz="1600" b="1"/>
            </a:lvl9pPr>
          </a:lstStyle>
          <a:p>
            <a:endParaRPr/>
          </a:p>
        </p:txBody>
      </p:sp>
      <p:sp>
        <p:nvSpPr>
          <p:cNvPr id="70" name="Google Shape;70;p10"/>
          <p:cNvSpPr txBox="1">
            <a:spLocks noGrp="1"/>
          </p:cNvSpPr>
          <p:nvPr>
            <p:ph type="body" idx="2"/>
          </p:nvPr>
        </p:nvSpPr>
        <p:spPr>
          <a:xfrm>
            <a:off x="4648200" y="1600200"/>
            <a:ext cx="4041775" cy="609600"/>
          </a:xfrm>
          <a:prstGeom prst="rect">
            <a:avLst/>
          </a:prstGeom>
          <a:noFill/>
          <a:ln>
            <a:noFill/>
          </a:ln>
        </p:spPr>
        <p:txBody>
          <a:bodyPr spcFirstLastPara="1" wrap="square" lIns="91425" tIns="45700" rIns="91425" bIns="45700" anchor="b" anchorCtr="0">
            <a:noAutofit/>
          </a:bodyPr>
          <a:lstStyle>
            <a:lvl1pPr marL="457200" lvl="0" indent="-228600" algn="ctr">
              <a:spcBef>
                <a:spcPts val="480"/>
              </a:spcBef>
              <a:spcAft>
                <a:spcPts val="0"/>
              </a:spcAft>
              <a:buClr>
                <a:srgbClr val="FEFEFE"/>
              </a:buClr>
              <a:buSzPts val="2400"/>
              <a:buNone/>
              <a:defRPr sz="2400" b="0"/>
            </a:lvl1pPr>
            <a:lvl2pPr marL="914400" lvl="1" indent="-228600" algn="l">
              <a:spcBef>
                <a:spcPts val="400"/>
              </a:spcBef>
              <a:spcAft>
                <a:spcPts val="0"/>
              </a:spcAft>
              <a:buClr>
                <a:srgbClr val="FEFEFE"/>
              </a:buClr>
              <a:buSzPts val="2000"/>
              <a:buNone/>
              <a:defRPr sz="2000" b="1"/>
            </a:lvl2pPr>
            <a:lvl3pPr marL="1371600" lvl="2" indent="-228600" algn="l">
              <a:spcBef>
                <a:spcPts val="360"/>
              </a:spcBef>
              <a:spcAft>
                <a:spcPts val="0"/>
              </a:spcAft>
              <a:buClr>
                <a:srgbClr val="FEFEFE"/>
              </a:buClr>
              <a:buSzPts val="1800"/>
              <a:buNone/>
              <a:defRPr sz="1800" b="1"/>
            </a:lvl3pPr>
            <a:lvl4pPr marL="1828800" lvl="3" indent="-228600" algn="l">
              <a:spcBef>
                <a:spcPts val="320"/>
              </a:spcBef>
              <a:spcAft>
                <a:spcPts val="0"/>
              </a:spcAft>
              <a:buClr>
                <a:srgbClr val="FEFEFE"/>
              </a:buClr>
              <a:buSzPts val="1600"/>
              <a:buNone/>
              <a:defRPr sz="1600" b="1"/>
            </a:lvl4pPr>
            <a:lvl5pPr marL="2286000" lvl="4" indent="-228600" algn="l">
              <a:spcBef>
                <a:spcPts val="320"/>
              </a:spcBef>
              <a:spcAft>
                <a:spcPts val="0"/>
              </a:spcAft>
              <a:buClr>
                <a:srgbClr val="FEFEFE"/>
              </a:buClr>
              <a:buSzPts val="1600"/>
              <a:buNone/>
              <a:defRPr sz="1600" b="1"/>
            </a:lvl5pPr>
            <a:lvl6pPr marL="2743200" lvl="5" indent="-228600" algn="l">
              <a:spcBef>
                <a:spcPts val="320"/>
              </a:spcBef>
              <a:spcAft>
                <a:spcPts val="0"/>
              </a:spcAft>
              <a:buClr>
                <a:srgbClr val="FEFEFE"/>
              </a:buClr>
              <a:buSzPts val="1600"/>
              <a:buNone/>
              <a:defRPr sz="1600" b="1"/>
            </a:lvl6pPr>
            <a:lvl7pPr marL="3200400" lvl="6" indent="-228600" algn="l">
              <a:spcBef>
                <a:spcPts val="320"/>
              </a:spcBef>
              <a:spcAft>
                <a:spcPts val="0"/>
              </a:spcAft>
              <a:buClr>
                <a:srgbClr val="FEFEFE"/>
              </a:buClr>
              <a:buSzPts val="1600"/>
              <a:buNone/>
              <a:defRPr sz="1600" b="1"/>
            </a:lvl7pPr>
            <a:lvl8pPr marL="3657600" lvl="7" indent="-228600" algn="l">
              <a:spcBef>
                <a:spcPts val="320"/>
              </a:spcBef>
              <a:spcAft>
                <a:spcPts val="0"/>
              </a:spcAft>
              <a:buClr>
                <a:srgbClr val="FEFEFE"/>
              </a:buClr>
              <a:buSzPts val="1600"/>
              <a:buNone/>
              <a:defRPr sz="1600" b="1"/>
            </a:lvl8pPr>
            <a:lvl9pPr marL="4114800" lvl="8" indent="-228600" algn="l">
              <a:spcBef>
                <a:spcPts val="320"/>
              </a:spcBef>
              <a:spcAft>
                <a:spcPts val="0"/>
              </a:spcAft>
              <a:buClr>
                <a:srgbClr val="FEFEFE"/>
              </a:buClr>
              <a:buSzPts val="1600"/>
              <a:buNone/>
              <a:defRPr sz="1600" b="1"/>
            </a:lvl9pPr>
          </a:lstStyle>
          <a:p>
            <a:endParaRPr/>
          </a:p>
        </p:txBody>
      </p:sp>
      <p:sp>
        <p:nvSpPr>
          <p:cNvPr id="71" name="Google Shape;71;p10"/>
          <p:cNvSpPr txBox="1">
            <a:spLocks noGrp="1"/>
          </p:cNvSpPr>
          <p:nvPr>
            <p:ph type="dt" idx="10"/>
          </p:nvPr>
        </p:nvSpPr>
        <p:spPr>
          <a:xfrm>
            <a:off x="6363347" y="6356350"/>
            <a:ext cx="2085975" cy="365125"/>
          </a:xfrm>
          <a:prstGeom prst="rect">
            <a:avLst/>
          </a:prstGeom>
          <a:noFill/>
          <a:ln>
            <a:noFill/>
          </a:ln>
        </p:spPr>
        <p:txBody>
          <a:bodyPr spcFirstLastPara="1" wrap="square" lIns="91425" tIns="45700" rIns="45700"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0"/>
          <p:cNvSpPr txBox="1">
            <a:spLocks noGrp="1"/>
          </p:cNvSpPr>
          <p:nvPr>
            <p:ph type="ftr" idx="11"/>
          </p:nvPr>
        </p:nvSpPr>
        <p:spPr>
          <a:xfrm>
            <a:off x="659165" y="6356350"/>
            <a:ext cx="2847975" cy="365125"/>
          </a:xfrm>
          <a:prstGeom prst="rect">
            <a:avLst/>
          </a:prstGeom>
          <a:noFill/>
          <a:ln>
            <a:noFill/>
          </a:ln>
        </p:spPr>
        <p:txBody>
          <a:bodyPr spcFirstLastPara="1" wrap="square" lIns="45700"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0"/>
          <p:cNvSpPr txBox="1">
            <a:spLocks noGrp="1"/>
          </p:cNvSpPr>
          <p:nvPr>
            <p:ph type="sldNum" idx="12"/>
          </p:nvPr>
        </p:nvSpPr>
        <p:spPr>
          <a:xfrm>
            <a:off x="8543278" y="6356350"/>
            <a:ext cx="561975" cy="365125"/>
          </a:xfrm>
          <a:prstGeom prst="rect">
            <a:avLst/>
          </a:prstGeom>
          <a:noFill/>
          <a:ln>
            <a:noFill/>
          </a:ln>
        </p:spPr>
        <p:txBody>
          <a:bodyPr spcFirstLastPara="1" wrap="square" lIns="27425" tIns="45700" rIns="45700" bIns="45700" anchor="ctr" anchorCtr="0">
            <a:noAutofit/>
          </a:bodyPr>
          <a:lstStyle>
            <a:lvl1pPr marL="0" lvl="0" indent="0" algn="l">
              <a:spcBef>
                <a:spcPts val="0"/>
              </a:spcBef>
              <a:spcAft>
                <a:spcPts val="0"/>
              </a:spcAft>
              <a:buNone/>
              <a:defRPr>
                <a:solidFill>
                  <a:srgbClr val="FEFEFE"/>
                </a:solidFill>
              </a:defRPr>
            </a:lvl1pPr>
            <a:lvl2pPr marL="0" lvl="1" indent="0" algn="l">
              <a:spcBef>
                <a:spcPts val="0"/>
              </a:spcBef>
              <a:spcAft>
                <a:spcPts val="0"/>
              </a:spcAft>
              <a:buNone/>
              <a:defRPr>
                <a:solidFill>
                  <a:srgbClr val="FEFEFE"/>
                </a:solidFill>
              </a:defRPr>
            </a:lvl2pPr>
            <a:lvl3pPr marL="0" lvl="2" indent="0" algn="l">
              <a:spcBef>
                <a:spcPts val="0"/>
              </a:spcBef>
              <a:spcAft>
                <a:spcPts val="0"/>
              </a:spcAft>
              <a:buNone/>
              <a:defRPr>
                <a:solidFill>
                  <a:srgbClr val="FEFEFE"/>
                </a:solidFill>
              </a:defRPr>
            </a:lvl3pPr>
            <a:lvl4pPr marL="0" lvl="3" indent="0" algn="l">
              <a:spcBef>
                <a:spcPts val="0"/>
              </a:spcBef>
              <a:spcAft>
                <a:spcPts val="0"/>
              </a:spcAft>
              <a:buNone/>
              <a:defRPr>
                <a:solidFill>
                  <a:srgbClr val="FEFEFE"/>
                </a:solidFill>
              </a:defRPr>
            </a:lvl4pPr>
            <a:lvl5pPr marL="0" lvl="4" indent="0" algn="l">
              <a:spcBef>
                <a:spcPts val="0"/>
              </a:spcBef>
              <a:spcAft>
                <a:spcPts val="0"/>
              </a:spcAft>
              <a:buNone/>
              <a:defRPr>
                <a:solidFill>
                  <a:srgbClr val="FEFEFE"/>
                </a:solidFill>
              </a:defRPr>
            </a:lvl5pPr>
            <a:lvl6pPr marL="0" lvl="5" indent="0" algn="l">
              <a:spcBef>
                <a:spcPts val="0"/>
              </a:spcBef>
              <a:spcAft>
                <a:spcPts val="0"/>
              </a:spcAft>
              <a:buNone/>
              <a:defRPr>
                <a:solidFill>
                  <a:srgbClr val="FEFEFE"/>
                </a:solidFill>
              </a:defRPr>
            </a:lvl6pPr>
            <a:lvl7pPr marL="0" lvl="6" indent="0" algn="l">
              <a:spcBef>
                <a:spcPts val="0"/>
              </a:spcBef>
              <a:spcAft>
                <a:spcPts val="0"/>
              </a:spcAft>
              <a:buNone/>
              <a:defRPr>
                <a:solidFill>
                  <a:srgbClr val="FEFEFE"/>
                </a:solidFill>
              </a:defRPr>
            </a:lvl7pPr>
            <a:lvl8pPr marL="0" lvl="7" indent="0" algn="l">
              <a:spcBef>
                <a:spcPts val="0"/>
              </a:spcBef>
              <a:spcAft>
                <a:spcPts val="0"/>
              </a:spcAft>
              <a:buNone/>
              <a:defRPr>
                <a:solidFill>
                  <a:srgbClr val="FEFEFE"/>
                </a:solidFill>
              </a:defRPr>
            </a:lvl8pPr>
            <a:lvl9pPr marL="0" lvl="8" indent="0" algn="l">
              <a:spcBef>
                <a:spcPts val="0"/>
              </a:spcBef>
              <a:spcAft>
                <a:spcPts val="0"/>
              </a:spcAft>
              <a:buNone/>
              <a:defRPr>
                <a:solidFill>
                  <a:srgbClr val="FEFEFE"/>
                </a:solidFill>
              </a:defRPr>
            </a:lvl9pPr>
          </a:lstStyle>
          <a:p>
            <a:pPr marL="0" lvl="0" indent="0" algn="l" rtl="0">
              <a:spcBef>
                <a:spcPts val="0"/>
              </a:spcBef>
              <a:spcAft>
                <a:spcPts val="0"/>
              </a:spcAft>
              <a:buNone/>
            </a:pPr>
            <a:fld id="{00000000-1234-1234-1234-123412341234}" type="slidenum">
              <a:rPr lang="en-US"/>
              <a:t>‹#›</a:t>
            </a:fld>
            <a:endParaRPr/>
          </a:p>
        </p:txBody>
      </p:sp>
      <p:sp>
        <p:nvSpPr>
          <p:cNvPr id="74" name="Google Shape;74;p10"/>
          <p:cNvSpPr txBox="1">
            <a:spLocks noGrp="1"/>
          </p:cNvSpPr>
          <p:nvPr>
            <p:ph type="body" idx="3"/>
          </p:nvPr>
        </p:nvSpPr>
        <p:spPr>
          <a:xfrm>
            <a:off x="457200" y="2212848"/>
            <a:ext cx="4041648" cy="3913632"/>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rgbClr val="FEFEFE"/>
              </a:buClr>
              <a:buSzPts val="1800"/>
              <a:buChar char="•"/>
              <a:defRPr/>
            </a:lvl1pPr>
            <a:lvl2pPr marL="914400" lvl="1" indent="-342900" algn="l">
              <a:spcBef>
                <a:spcPts val="360"/>
              </a:spcBef>
              <a:spcAft>
                <a:spcPts val="0"/>
              </a:spcAft>
              <a:buClr>
                <a:srgbClr val="FEFEFE"/>
              </a:buClr>
              <a:buSzPts val="1800"/>
              <a:buChar char="o"/>
              <a:defRPr/>
            </a:lvl2pPr>
            <a:lvl3pPr marL="1371600" lvl="2" indent="-342900" algn="l">
              <a:spcBef>
                <a:spcPts val="360"/>
              </a:spcBef>
              <a:spcAft>
                <a:spcPts val="0"/>
              </a:spcAft>
              <a:buClr>
                <a:srgbClr val="FEFEFE"/>
              </a:buClr>
              <a:buSzPts val="1800"/>
              <a:buChar char="•"/>
              <a:defRPr/>
            </a:lvl3pPr>
            <a:lvl4pPr marL="1828800" lvl="3" indent="-342900" algn="l">
              <a:spcBef>
                <a:spcPts val="360"/>
              </a:spcBef>
              <a:spcAft>
                <a:spcPts val="0"/>
              </a:spcAft>
              <a:buClr>
                <a:srgbClr val="FEFEFE"/>
              </a:buClr>
              <a:buSzPts val="1800"/>
              <a:buChar char="o"/>
              <a:defRPr/>
            </a:lvl4pPr>
            <a:lvl5pPr marL="2286000" lvl="4" indent="-342900" algn="l">
              <a:spcBef>
                <a:spcPts val="360"/>
              </a:spcBef>
              <a:spcAft>
                <a:spcPts val="0"/>
              </a:spcAft>
              <a:buClr>
                <a:srgbClr val="FEFEFE"/>
              </a:buClr>
              <a:buSzPts val="1800"/>
              <a:buChar char="•"/>
              <a:defRPr/>
            </a:lvl5pPr>
            <a:lvl6pPr marL="2743200" lvl="5" indent="-342900" algn="l">
              <a:spcBef>
                <a:spcPts val="360"/>
              </a:spcBef>
              <a:spcAft>
                <a:spcPts val="0"/>
              </a:spcAft>
              <a:buClr>
                <a:srgbClr val="FEFEFE"/>
              </a:buClr>
              <a:buSzPts val="1800"/>
              <a:buChar char="o"/>
              <a:defRPr/>
            </a:lvl6pPr>
            <a:lvl7pPr marL="3200400" lvl="6" indent="-342900" algn="l">
              <a:spcBef>
                <a:spcPts val="360"/>
              </a:spcBef>
              <a:spcAft>
                <a:spcPts val="0"/>
              </a:spcAft>
              <a:buClr>
                <a:srgbClr val="FEFEFE"/>
              </a:buClr>
              <a:buSzPts val="1800"/>
              <a:buChar char="•"/>
              <a:defRPr/>
            </a:lvl7pPr>
            <a:lvl8pPr marL="3657600" lvl="7" indent="-342900" algn="l">
              <a:spcBef>
                <a:spcPts val="360"/>
              </a:spcBef>
              <a:spcAft>
                <a:spcPts val="0"/>
              </a:spcAft>
              <a:buClr>
                <a:srgbClr val="FEFEFE"/>
              </a:buClr>
              <a:buSzPts val="1800"/>
              <a:buChar char="o"/>
              <a:defRPr/>
            </a:lvl8pPr>
            <a:lvl9pPr marL="4114800" lvl="8" indent="-342900" algn="l">
              <a:spcBef>
                <a:spcPts val="360"/>
              </a:spcBef>
              <a:spcAft>
                <a:spcPts val="0"/>
              </a:spcAft>
              <a:buClr>
                <a:srgbClr val="FEFEFE"/>
              </a:buClr>
              <a:buSzPts val="1800"/>
              <a:buChar char="•"/>
              <a:defRPr/>
            </a:lvl9pPr>
          </a:lstStyle>
          <a:p>
            <a:endParaRPr/>
          </a:p>
        </p:txBody>
      </p:sp>
      <p:sp>
        <p:nvSpPr>
          <p:cNvPr id="75" name="Google Shape;75;p10"/>
          <p:cNvSpPr txBox="1">
            <a:spLocks noGrp="1"/>
          </p:cNvSpPr>
          <p:nvPr>
            <p:ph type="body" idx="4"/>
          </p:nvPr>
        </p:nvSpPr>
        <p:spPr>
          <a:xfrm>
            <a:off x="4672584" y="2212848"/>
            <a:ext cx="4041648" cy="3913187"/>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rgbClr val="FEFEFE"/>
              </a:buClr>
              <a:buSzPts val="1800"/>
              <a:buChar char="•"/>
              <a:defRPr/>
            </a:lvl1pPr>
            <a:lvl2pPr marL="914400" lvl="1" indent="-342900" algn="l">
              <a:spcBef>
                <a:spcPts val="360"/>
              </a:spcBef>
              <a:spcAft>
                <a:spcPts val="0"/>
              </a:spcAft>
              <a:buClr>
                <a:srgbClr val="FEFEFE"/>
              </a:buClr>
              <a:buSzPts val="1800"/>
              <a:buChar char="o"/>
              <a:defRPr/>
            </a:lvl2pPr>
            <a:lvl3pPr marL="1371600" lvl="2" indent="-342900" algn="l">
              <a:spcBef>
                <a:spcPts val="360"/>
              </a:spcBef>
              <a:spcAft>
                <a:spcPts val="0"/>
              </a:spcAft>
              <a:buClr>
                <a:srgbClr val="FEFEFE"/>
              </a:buClr>
              <a:buSzPts val="1800"/>
              <a:buChar char="•"/>
              <a:defRPr/>
            </a:lvl3pPr>
            <a:lvl4pPr marL="1828800" lvl="3" indent="-342900" algn="l">
              <a:spcBef>
                <a:spcPts val="360"/>
              </a:spcBef>
              <a:spcAft>
                <a:spcPts val="0"/>
              </a:spcAft>
              <a:buClr>
                <a:srgbClr val="FEFEFE"/>
              </a:buClr>
              <a:buSzPts val="1800"/>
              <a:buChar char="o"/>
              <a:defRPr/>
            </a:lvl4pPr>
            <a:lvl5pPr marL="2286000" lvl="4" indent="-342900" algn="l">
              <a:spcBef>
                <a:spcPts val="360"/>
              </a:spcBef>
              <a:spcAft>
                <a:spcPts val="0"/>
              </a:spcAft>
              <a:buClr>
                <a:srgbClr val="FEFEFE"/>
              </a:buClr>
              <a:buSzPts val="1800"/>
              <a:buChar char="•"/>
              <a:defRPr/>
            </a:lvl5pPr>
            <a:lvl6pPr marL="2743200" lvl="5" indent="-342900" algn="l">
              <a:spcBef>
                <a:spcPts val="360"/>
              </a:spcBef>
              <a:spcAft>
                <a:spcPts val="0"/>
              </a:spcAft>
              <a:buClr>
                <a:srgbClr val="FEFEFE"/>
              </a:buClr>
              <a:buSzPts val="1800"/>
              <a:buChar char="o"/>
              <a:defRPr/>
            </a:lvl6pPr>
            <a:lvl7pPr marL="3200400" lvl="6" indent="-342900" algn="l">
              <a:spcBef>
                <a:spcPts val="360"/>
              </a:spcBef>
              <a:spcAft>
                <a:spcPts val="0"/>
              </a:spcAft>
              <a:buClr>
                <a:srgbClr val="FEFEFE"/>
              </a:buClr>
              <a:buSzPts val="1800"/>
              <a:buChar char="•"/>
              <a:defRPr/>
            </a:lvl7pPr>
            <a:lvl8pPr marL="3657600" lvl="7" indent="-342900" algn="l">
              <a:spcBef>
                <a:spcPts val="360"/>
              </a:spcBef>
              <a:spcAft>
                <a:spcPts val="0"/>
              </a:spcAft>
              <a:buClr>
                <a:srgbClr val="FEFEFE"/>
              </a:buClr>
              <a:buSzPts val="1800"/>
              <a:buChar char="o"/>
              <a:defRPr/>
            </a:lvl8pPr>
            <a:lvl9pPr marL="4114800" lvl="8" indent="-342900" algn="l">
              <a:spcBef>
                <a:spcPts val="360"/>
              </a:spcBef>
              <a:spcAft>
                <a:spcPts val="0"/>
              </a:spcAft>
              <a:buClr>
                <a:srgbClr val="FEFEFE"/>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4B5064"/>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0"/>
            <a:ext cx="8229600" cy="1600200"/>
          </a:xfrm>
          <a:prstGeom prst="rect">
            <a:avLst/>
          </a:prstGeom>
          <a:noFill/>
          <a:ln>
            <a:noFill/>
          </a:ln>
        </p:spPr>
        <p:txBody>
          <a:bodyPr spcFirstLastPara="1" wrap="square" lIns="91425" tIns="45700" rIns="91425" bIns="45700" anchor="b" anchorCtr="0">
            <a:noAutofit/>
          </a:bodyPr>
          <a:lstStyle>
            <a:lvl1pPr marR="0" lvl="0" algn="ctr" rtl="0">
              <a:lnSpc>
                <a:spcPct val="107407"/>
              </a:lnSpc>
              <a:spcBef>
                <a:spcPts val="0"/>
              </a:spcBef>
              <a:spcAft>
                <a:spcPts val="0"/>
              </a:spcAft>
              <a:buClr>
                <a:schemeClr val="lt2"/>
              </a:buClr>
              <a:buSzPts val="5400"/>
              <a:buFont typeface="Palatino Linotype"/>
              <a:buNone/>
              <a:defRPr sz="5400" b="0" i="0" u="none" strike="noStrike" cap="none">
                <a:solidFill>
                  <a:schemeClr val="lt2"/>
                </a:solidFill>
                <a:latin typeface="Palatino Linotype"/>
                <a:ea typeface="Palatino Linotype"/>
                <a:cs typeface="Palatino Linotype"/>
                <a:sym typeface="Palatino Linotyp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rgbClr val="FEFEFE"/>
              </a:buClr>
              <a:buSzPts val="2400"/>
              <a:buFont typeface="Arial"/>
              <a:buChar char="•"/>
              <a:defRPr sz="2400" b="0" i="0" u="none" strike="noStrike" cap="none">
                <a:solidFill>
                  <a:srgbClr val="FEFEFE"/>
                </a:solidFill>
                <a:latin typeface="Century Gothic"/>
                <a:ea typeface="Century Gothic"/>
                <a:cs typeface="Century Gothic"/>
                <a:sym typeface="Century Gothic"/>
              </a:defRPr>
            </a:lvl1pPr>
            <a:lvl2pPr marL="914400" marR="0" lvl="1" indent="-330200" algn="l" rtl="0">
              <a:spcBef>
                <a:spcPts val="320"/>
              </a:spcBef>
              <a:spcAft>
                <a:spcPts val="0"/>
              </a:spcAft>
              <a:buClr>
                <a:srgbClr val="FEFEFE"/>
              </a:buClr>
              <a:buSzPts val="1600"/>
              <a:buFont typeface="Courier New"/>
              <a:buChar char="o"/>
              <a:defRPr sz="1600" b="0" i="0" u="none" strike="noStrike" cap="none">
                <a:solidFill>
                  <a:srgbClr val="FEFEFE"/>
                </a:solidFill>
                <a:latin typeface="Century Gothic"/>
                <a:ea typeface="Century Gothic"/>
                <a:cs typeface="Century Gothic"/>
                <a:sym typeface="Century Gothic"/>
              </a:defRPr>
            </a:lvl2pPr>
            <a:lvl3pPr marL="1371600" marR="0" lvl="2" indent="-330200" algn="l" rtl="0">
              <a:spcBef>
                <a:spcPts val="320"/>
              </a:spcBef>
              <a:spcAft>
                <a:spcPts val="0"/>
              </a:spcAft>
              <a:buClr>
                <a:srgbClr val="FEFEFE"/>
              </a:buClr>
              <a:buSzPts val="1600"/>
              <a:buFont typeface="Arial"/>
              <a:buChar char="•"/>
              <a:defRPr sz="1600" b="0" i="0" u="none" strike="noStrike" cap="none">
                <a:solidFill>
                  <a:srgbClr val="FEFEFE"/>
                </a:solidFill>
                <a:latin typeface="Century Gothic"/>
                <a:ea typeface="Century Gothic"/>
                <a:cs typeface="Century Gothic"/>
                <a:sym typeface="Century Gothic"/>
              </a:defRPr>
            </a:lvl3pPr>
            <a:lvl4pPr marL="1828800" marR="0" lvl="3" indent="-330200" algn="l" rtl="0">
              <a:spcBef>
                <a:spcPts val="320"/>
              </a:spcBef>
              <a:spcAft>
                <a:spcPts val="0"/>
              </a:spcAft>
              <a:buClr>
                <a:srgbClr val="FEFEFE"/>
              </a:buClr>
              <a:buSzPts val="1600"/>
              <a:buFont typeface="Courier New"/>
              <a:buChar char="o"/>
              <a:defRPr sz="1600" b="0" i="0" u="none" strike="noStrike" cap="none">
                <a:solidFill>
                  <a:srgbClr val="FEFEFE"/>
                </a:solidFill>
                <a:latin typeface="Century Gothic"/>
                <a:ea typeface="Century Gothic"/>
                <a:cs typeface="Century Gothic"/>
                <a:sym typeface="Century Gothic"/>
              </a:defRPr>
            </a:lvl4pPr>
            <a:lvl5pPr marL="2286000" marR="0" lvl="4" indent="-330200" algn="l" rtl="0">
              <a:spcBef>
                <a:spcPts val="320"/>
              </a:spcBef>
              <a:spcAft>
                <a:spcPts val="0"/>
              </a:spcAft>
              <a:buClr>
                <a:srgbClr val="FEFEFE"/>
              </a:buClr>
              <a:buSzPts val="1600"/>
              <a:buFont typeface="Arial"/>
              <a:buChar char="•"/>
              <a:defRPr sz="1600" b="0" i="0" u="none" strike="noStrike" cap="none">
                <a:solidFill>
                  <a:srgbClr val="FEFEFE"/>
                </a:solidFill>
                <a:latin typeface="Century Gothic"/>
                <a:ea typeface="Century Gothic"/>
                <a:cs typeface="Century Gothic"/>
                <a:sym typeface="Century Gothic"/>
              </a:defRPr>
            </a:lvl5pPr>
            <a:lvl6pPr marL="2743200" marR="0" lvl="5" indent="-330200" algn="l" rtl="0">
              <a:spcBef>
                <a:spcPts val="320"/>
              </a:spcBef>
              <a:spcAft>
                <a:spcPts val="0"/>
              </a:spcAft>
              <a:buClr>
                <a:srgbClr val="FEFEFE"/>
              </a:buClr>
              <a:buSzPts val="1600"/>
              <a:buFont typeface="Courier New"/>
              <a:buChar char="o"/>
              <a:defRPr sz="1600" b="0" i="0" u="none" strike="noStrike" cap="none">
                <a:solidFill>
                  <a:srgbClr val="FEFEFE"/>
                </a:solidFill>
                <a:latin typeface="Century Gothic"/>
                <a:ea typeface="Century Gothic"/>
                <a:cs typeface="Century Gothic"/>
                <a:sym typeface="Century Gothic"/>
              </a:defRPr>
            </a:lvl6pPr>
            <a:lvl7pPr marL="3200400" marR="0" lvl="6" indent="-330200" algn="l" rtl="0">
              <a:spcBef>
                <a:spcPts val="320"/>
              </a:spcBef>
              <a:spcAft>
                <a:spcPts val="0"/>
              </a:spcAft>
              <a:buClr>
                <a:srgbClr val="FEFEFE"/>
              </a:buClr>
              <a:buSzPts val="1600"/>
              <a:buFont typeface="Arial"/>
              <a:buChar char="•"/>
              <a:defRPr sz="1600" b="0" i="0" u="none" strike="noStrike" cap="none">
                <a:solidFill>
                  <a:srgbClr val="FEFEFE"/>
                </a:solidFill>
                <a:latin typeface="Century Gothic"/>
                <a:ea typeface="Century Gothic"/>
                <a:cs typeface="Century Gothic"/>
                <a:sym typeface="Century Gothic"/>
              </a:defRPr>
            </a:lvl7pPr>
            <a:lvl8pPr marL="3657600" marR="0" lvl="7" indent="-330200" algn="l" rtl="0">
              <a:spcBef>
                <a:spcPts val="320"/>
              </a:spcBef>
              <a:spcAft>
                <a:spcPts val="0"/>
              </a:spcAft>
              <a:buClr>
                <a:srgbClr val="FEFEFE"/>
              </a:buClr>
              <a:buSzPts val="1600"/>
              <a:buFont typeface="Courier New"/>
              <a:buChar char="o"/>
              <a:defRPr sz="1600" b="0" i="0" u="none" strike="noStrike" cap="none">
                <a:solidFill>
                  <a:srgbClr val="FEFEFE"/>
                </a:solidFill>
                <a:latin typeface="Century Gothic"/>
                <a:ea typeface="Century Gothic"/>
                <a:cs typeface="Century Gothic"/>
                <a:sym typeface="Century Gothic"/>
              </a:defRPr>
            </a:lvl8pPr>
            <a:lvl9pPr marL="4114800" marR="0" lvl="8" indent="-330200" algn="l" rtl="0">
              <a:spcBef>
                <a:spcPts val="320"/>
              </a:spcBef>
              <a:spcAft>
                <a:spcPts val="0"/>
              </a:spcAft>
              <a:buClr>
                <a:srgbClr val="FEFEFE"/>
              </a:buClr>
              <a:buSzPts val="1600"/>
              <a:buFont typeface="Arial"/>
              <a:buChar char="•"/>
              <a:defRPr sz="1600" b="0" i="0" u="none" strike="noStrike" cap="none">
                <a:solidFill>
                  <a:srgbClr val="FEFEFE"/>
                </a:solidFill>
                <a:latin typeface="Century Gothic"/>
                <a:ea typeface="Century Gothic"/>
                <a:cs typeface="Century Gothic"/>
                <a:sym typeface="Century Gothic"/>
              </a:defRPr>
            </a:lvl9pPr>
          </a:lstStyle>
          <a:p>
            <a:endParaRPr/>
          </a:p>
        </p:txBody>
      </p:sp>
      <p:sp>
        <p:nvSpPr>
          <p:cNvPr id="12" name="Google Shape;12;p1"/>
          <p:cNvSpPr txBox="1">
            <a:spLocks noGrp="1"/>
          </p:cNvSpPr>
          <p:nvPr>
            <p:ph type="dt" idx="10"/>
          </p:nvPr>
        </p:nvSpPr>
        <p:spPr>
          <a:xfrm>
            <a:off x="6363347" y="6356350"/>
            <a:ext cx="2085975" cy="365125"/>
          </a:xfrm>
          <a:prstGeom prst="rect">
            <a:avLst/>
          </a:prstGeom>
          <a:noFill/>
          <a:ln>
            <a:noFill/>
          </a:ln>
        </p:spPr>
        <p:txBody>
          <a:bodyPr spcFirstLastPara="1" wrap="square" lIns="91425" tIns="45700" rIns="45700" bIns="45700" anchor="ctr" anchorCtr="0">
            <a:noAutofit/>
          </a:bodyPr>
          <a:lstStyle>
            <a:lvl1pPr marR="0" lvl="0" algn="r" rtl="0">
              <a:spcBef>
                <a:spcPts val="0"/>
              </a:spcBef>
              <a:spcAft>
                <a:spcPts val="0"/>
              </a:spcAft>
              <a:buSzPts val="1400"/>
              <a:buNone/>
              <a:defRPr sz="1200" b="0" i="0" u="none" strike="noStrike" cap="none">
                <a:solidFill>
                  <a:srgbClr val="FEFEFE"/>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13" name="Google Shape;13;p1"/>
          <p:cNvSpPr txBox="1">
            <a:spLocks noGrp="1"/>
          </p:cNvSpPr>
          <p:nvPr>
            <p:ph type="ftr" idx="11"/>
          </p:nvPr>
        </p:nvSpPr>
        <p:spPr>
          <a:xfrm>
            <a:off x="659165" y="6356350"/>
            <a:ext cx="2847975" cy="365125"/>
          </a:xfrm>
          <a:prstGeom prst="rect">
            <a:avLst/>
          </a:prstGeom>
          <a:noFill/>
          <a:ln>
            <a:noFill/>
          </a:ln>
        </p:spPr>
        <p:txBody>
          <a:bodyPr spcFirstLastPara="1" wrap="square" lIns="45700" tIns="45700" rIns="91425" bIns="45700" anchor="ctr" anchorCtr="0">
            <a:noAutofit/>
          </a:bodyPr>
          <a:lstStyle>
            <a:lvl1pPr marR="0" lvl="0" algn="l" rtl="0">
              <a:spcBef>
                <a:spcPts val="0"/>
              </a:spcBef>
              <a:spcAft>
                <a:spcPts val="0"/>
              </a:spcAft>
              <a:buSzPts val="1400"/>
              <a:buNone/>
              <a:defRPr sz="1200" b="0" i="0" u="none" strike="noStrike" cap="none">
                <a:solidFill>
                  <a:srgbClr val="FEFEFE"/>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8543278" y="6356350"/>
            <a:ext cx="561975" cy="365125"/>
          </a:xfrm>
          <a:prstGeom prst="rect">
            <a:avLst/>
          </a:prstGeom>
          <a:noFill/>
          <a:ln>
            <a:noFill/>
          </a:ln>
        </p:spPr>
        <p:txBody>
          <a:bodyPr spcFirstLastPara="1" wrap="square" lIns="27425" tIns="45700" rIns="45700" bIns="45700" anchor="ctr" anchorCtr="0">
            <a:noAutofit/>
          </a:bodyPr>
          <a:lstStyle>
            <a:lvl1pPr marL="0" marR="0" lvl="0" indent="0" algn="l" rtl="0">
              <a:spcBef>
                <a:spcPts val="0"/>
              </a:spcBef>
              <a:spcAft>
                <a:spcPts val="0"/>
              </a:spcAft>
              <a:buNone/>
              <a:defRPr sz="1200" b="0" i="0" u="none" strike="noStrike" cap="none">
                <a:solidFill>
                  <a:srgbClr val="FEFEFE"/>
                </a:solidFill>
                <a:latin typeface="Century Gothic"/>
                <a:ea typeface="Century Gothic"/>
                <a:cs typeface="Century Gothic"/>
                <a:sym typeface="Century Gothic"/>
              </a:defRPr>
            </a:lvl1pPr>
            <a:lvl2pPr marL="0" marR="0" lvl="1" indent="0" algn="l" rtl="0">
              <a:spcBef>
                <a:spcPts val="0"/>
              </a:spcBef>
              <a:spcAft>
                <a:spcPts val="0"/>
              </a:spcAft>
              <a:buNone/>
              <a:defRPr sz="1200" b="0" i="0" u="none" strike="noStrike" cap="none">
                <a:solidFill>
                  <a:srgbClr val="FEFEFE"/>
                </a:solidFill>
                <a:latin typeface="Century Gothic"/>
                <a:ea typeface="Century Gothic"/>
                <a:cs typeface="Century Gothic"/>
                <a:sym typeface="Century Gothic"/>
              </a:defRPr>
            </a:lvl2pPr>
            <a:lvl3pPr marL="0" marR="0" lvl="2" indent="0" algn="l" rtl="0">
              <a:spcBef>
                <a:spcPts val="0"/>
              </a:spcBef>
              <a:spcAft>
                <a:spcPts val="0"/>
              </a:spcAft>
              <a:buNone/>
              <a:defRPr sz="1200" b="0" i="0" u="none" strike="noStrike" cap="none">
                <a:solidFill>
                  <a:srgbClr val="FEFEFE"/>
                </a:solidFill>
                <a:latin typeface="Century Gothic"/>
                <a:ea typeface="Century Gothic"/>
                <a:cs typeface="Century Gothic"/>
                <a:sym typeface="Century Gothic"/>
              </a:defRPr>
            </a:lvl3pPr>
            <a:lvl4pPr marL="0" marR="0" lvl="3" indent="0" algn="l" rtl="0">
              <a:spcBef>
                <a:spcPts val="0"/>
              </a:spcBef>
              <a:spcAft>
                <a:spcPts val="0"/>
              </a:spcAft>
              <a:buNone/>
              <a:defRPr sz="1200" b="0" i="0" u="none" strike="noStrike" cap="none">
                <a:solidFill>
                  <a:srgbClr val="FEFEFE"/>
                </a:solidFill>
                <a:latin typeface="Century Gothic"/>
                <a:ea typeface="Century Gothic"/>
                <a:cs typeface="Century Gothic"/>
                <a:sym typeface="Century Gothic"/>
              </a:defRPr>
            </a:lvl4pPr>
            <a:lvl5pPr marL="0" marR="0" lvl="4" indent="0" algn="l" rtl="0">
              <a:spcBef>
                <a:spcPts val="0"/>
              </a:spcBef>
              <a:spcAft>
                <a:spcPts val="0"/>
              </a:spcAft>
              <a:buNone/>
              <a:defRPr sz="1200" b="0" i="0" u="none" strike="noStrike" cap="none">
                <a:solidFill>
                  <a:srgbClr val="FEFEFE"/>
                </a:solidFill>
                <a:latin typeface="Century Gothic"/>
                <a:ea typeface="Century Gothic"/>
                <a:cs typeface="Century Gothic"/>
                <a:sym typeface="Century Gothic"/>
              </a:defRPr>
            </a:lvl5pPr>
            <a:lvl6pPr marL="0" marR="0" lvl="5" indent="0" algn="l" rtl="0">
              <a:spcBef>
                <a:spcPts val="0"/>
              </a:spcBef>
              <a:spcAft>
                <a:spcPts val="0"/>
              </a:spcAft>
              <a:buNone/>
              <a:defRPr sz="1200" b="0" i="0" u="none" strike="noStrike" cap="none">
                <a:solidFill>
                  <a:srgbClr val="FEFEFE"/>
                </a:solidFill>
                <a:latin typeface="Century Gothic"/>
                <a:ea typeface="Century Gothic"/>
                <a:cs typeface="Century Gothic"/>
                <a:sym typeface="Century Gothic"/>
              </a:defRPr>
            </a:lvl6pPr>
            <a:lvl7pPr marL="0" marR="0" lvl="6" indent="0" algn="l" rtl="0">
              <a:spcBef>
                <a:spcPts val="0"/>
              </a:spcBef>
              <a:spcAft>
                <a:spcPts val="0"/>
              </a:spcAft>
              <a:buNone/>
              <a:defRPr sz="1200" b="0" i="0" u="none" strike="noStrike" cap="none">
                <a:solidFill>
                  <a:srgbClr val="FEFEFE"/>
                </a:solidFill>
                <a:latin typeface="Century Gothic"/>
                <a:ea typeface="Century Gothic"/>
                <a:cs typeface="Century Gothic"/>
                <a:sym typeface="Century Gothic"/>
              </a:defRPr>
            </a:lvl7pPr>
            <a:lvl8pPr marL="0" marR="0" lvl="7" indent="0" algn="l" rtl="0">
              <a:spcBef>
                <a:spcPts val="0"/>
              </a:spcBef>
              <a:spcAft>
                <a:spcPts val="0"/>
              </a:spcAft>
              <a:buNone/>
              <a:defRPr sz="1200" b="0" i="0" u="none" strike="noStrike" cap="none">
                <a:solidFill>
                  <a:srgbClr val="FEFEFE"/>
                </a:solidFill>
                <a:latin typeface="Century Gothic"/>
                <a:ea typeface="Century Gothic"/>
                <a:cs typeface="Century Gothic"/>
                <a:sym typeface="Century Gothic"/>
              </a:defRPr>
            </a:lvl8pPr>
            <a:lvl9pPr marL="0" marR="0" lvl="8" indent="0" algn="l" rtl="0">
              <a:spcBef>
                <a:spcPts val="0"/>
              </a:spcBef>
              <a:spcAft>
                <a:spcPts val="0"/>
              </a:spcAft>
              <a:buNone/>
              <a:defRPr sz="1200" b="0" i="0" u="none" strike="noStrike" cap="none">
                <a:solidFill>
                  <a:srgbClr val="FEFEFE"/>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sp>
        <p:nvSpPr>
          <p:cNvPr id="15" name="Google Shape;15;p1"/>
          <p:cNvSpPr/>
          <p:nvPr/>
        </p:nvSpPr>
        <p:spPr>
          <a:xfrm>
            <a:off x="8457760" y="6499384"/>
            <a:ext cx="84772" cy="84772"/>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Palatino Linotype"/>
              <a:ea typeface="Palatino Linotype"/>
              <a:cs typeface="Palatino Linotype"/>
              <a:sym typeface="Palatino Linotype"/>
            </a:endParaRPr>
          </a:p>
        </p:txBody>
      </p:sp>
      <p:sp>
        <p:nvSpPr>
          <p:cNvPr id="16" name="Google Shape;16;p1"/>
          <p:cNvSpPr/>
          <p:nvPr/>
        </p:nvSpPr>
        <p:spPr>
          <a:xfrm>
            <a:off x="569119" y="6499384"/>
            <a:ext cx="84772" cy="84772"/>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Palatino Linotype"/>
              <a:ea typeface="Palatino Linotype"/>
              <a:cs typeface="Palatino Linotype"/>
              <a:sym typeface="Palatino Linotype"/>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rgbClr val="4B5064">
            <a:alpha val="93725"/>
          </a:srgbClr>
        </a:solidFill>
        <a:effectLst/>
      </p:bgPr>
    </p:bg>
    <p:spTree>
      <p:nvGrpSpPr>
        <p:cNvPr id="1" name="Shape 99"/>
        <p:cNvGrpSpPr/>
        <p:nvPr/>
      </p:nvGrpSpPr>
      <p:grpSpPr>
        <a:xfrm>
          <a:off x="0" y="0"/>
          <a:ext cx="0" cy="0"/>
          <a:chOff x="0" y="0"/>
          <a:chExt cx="0" cy="0"/>
        </a:xfrm>
      </p:grpSpPr>
      <p:sp>
        <p:nvSpPr>
          <p:cNvPr id="100" name="Google Shape;100;p14"/>
          <p:cNvSpPr txBox="1"/>
          <p:nvPr/>
        </p:nvSpPr>
        <p:spPr>
          <a:xfrm>
            <a:off x="467544" y="792480"/>
            <a:ext cx="8136904" cy="381642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6000" b="0" i="0" u="none" strike="noStrike" cap="none">
                <a:solidFill>
                  <a:schemeClr val="lt2"/>
                </a:solidFill>
                <a:latin typeface="Palatino Linotype"/>
                <a:ea typeface="Palatino Linotype"/>
                <a:cs typeface="Palatino Linotype"/>
                <a:sym typeface="Palatino Linotype"/>
              </a:rPr>
              <a:t>Computer Security:</a:t>
            </a:r>
            <a:endParaRPr/>
          </a:p>
          <a:p>
            <a:pPr marL="0" marR="0" lvl="0" indent="0" algn="ctr" rtl="0">
              <a:spcBef>
                <a:spcPts val="0"/>
              </a:spcBef>
              <a:spcAft>
                <a:spcPts val="0"/>
              </a:spcAft>
              <a:buNone/>
            </a:pPr>
            <a:r>
              <a:rPr lang="en-US" sz="6000" b="0" i="0" u="none" strike="noStrike" cap="none">
                <a:solidFill>
                  <a:schemeClr val="lt2"/>
                </a:solidFill>
                <a:latin typeface="Palatino Linotype"/>
                <a:ea typeface="Palatino Linotype"/>
                <a:cs typeface="Palatino Linotype"/>
                <a:sym typeface="Palatino Linotype"/>
              </a:rPr>
              <a:t> Principles and Practice</a:t>
            </a:r>
            <a:endParaRPr/>
          </a:p>
          <a:p>
            <a:pPr marL="0" marR="0" lvl="0" indent="0" algn="ctr" rtl="0">
              <a:spcBef>
                <a:spcPts val="0"/>
              </a:spcBef>
              <a:spcAft>
                <a:spcPts val="0"/>
              </a:spcAft>
              <a:buNone/>
            </a:pPr>
            <a:endParaRPr sz="2500" b="1" i="1" u="none" strike="noStrike" cap="none">
              <a:solidFill>
                <a:schemeClr val="lt1"/>
              </a:solidFill>
              <a:latin typeface="Libre Baskerville"/>
              <a:ea typeface="Libre Baskerville"/>
              <a:cs typeface="Libre Baskerville"/>
              <a:sym typeface="Libre Baskerville"/>
            </a:endParaRPr>
          </a:p>
          <a:p>
            <a:pPr marL="0" marR="0" lvl="0" indent="0" algn="ctr" rtl="0">
              <a:spcBef>
                <a:spcPts val="0"/>
              </a:spcBef>
              <a:spcAft>
                <a:spcPts val="0"/>
              </a:spcAft>
              <a:buNone/>
            </a:pPr>
            <a:endParaRPr sz="2500" b="1" i="1" u="none" strike="noStrike" cap="none">
              <a:solidFill>
                <a:schemeClr val="lt1"/>
              </a:solidFill>
              <a:latin typeface="Libre Baskerville"/>
              <a:ea typeface="Libre Baskerville"/>
              <a:cs typeface="Libre Baskerville"/>
              <a:sym typeface="Libre Baskerville"/>
            </a:endParaRPr>
          </a:p>
          <a:p>
            <a:pPr marL="0" marR="0" lvl="0" indent="0" algn="ctr" rtl="0">
              <a:spcBef>
                <a:spcPts val="0"/>
              </a:spcBef>
              <a:spcAft>
                <a:spcPts val="0"/>
              </a:spcAft>
              <a:buNone/>
            </a:pPr>
            <a:r>
              <a:rPr lang="en-US" sz="2400" b="0" i="0" u="none" strike="noStrike" cap="none">
                <a:solidFill>
                  <a:schemeClr val="lt2"/>
                </a:solidFill>
                <a:latin typeface="Palatino Linotype"/>
                <a:ea typeface="Palatino Linotype"/>
                <a:cs typeface="Palatino Linotype"/>
                <a:sym typeface="Palatino Linotype"/>
              </a:rPr>
              <a:t>Fourth Edition, Global Edition</a:t>
            </a:r>
            <a:endParaRPr/>
          </a:p>
          <a:p>
            <a:pPr marL="0" marR="0" lvl="0" indent="0" algn="ctr" rtl="0">
              <a:spcBef>
                <a:spcPts val="0"/>
              </a:spcBef>
              <a:spcAft>
                <a:spcPts val="0"/>
              </a:spcAft>
              <a:buNone/>
            </a:pPr>
            <a:endParaRPr sz="2400" b="0" i="0" u="none" strike="noStrike" cap="none">
              <a:solidFill>
                <a:schemeClr val="lt2"/>
              </a:solidFill>
              <a:latin typeface="Palatino Linotype"/>
              <a:ea typeface="Palatino Linotype"/>
              <a:cs typeface="Palatino Linotype"/>
              <a:sym typeface="Palatino Linotype"/>
            </a:endParaRPr>
          </a:p>
          <a:p>
            <a:pPr marL="0" marR="0" lvl="0" indent="0" algn="ctr" rtl="0">
              <a:spcBef>
                <a:spcPts val="0"/>
              </a:spcBef>
              <a:spcAft>
                <a:spcPts val="0"/>
              </a:spcAft>
              <a:buNone/>
            </a:pPr>
            <a:r>
              <a:rPr lang="en-US" sz="2400" b="0" i="0" u="none" strike="noStrike" cap="none">
                <a:solidFill>
                  <a:schemeClr val="lt2"/>
                </a:solidFill>
                <a:latin typeface="Palatino Linotype"/>
                <a:ea typeface="Palatino Linotype"/>
                <a:cs typeface="Palatino Linotype"/>
                <a:sym typeface="Palatino Linotype"/>
              </a:rPr>
              <a:t>By:  William Stallings and Lawrie Brown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pic>
        <p:nvPicPr>
          <p:cNvPr id="188" name="Google Shape;188;p23" descr="f2.pdf"/>
          <p:cNvPicPr preferRelativeResize="0"/>
          <p:nvPr/>
        </p:nvPicPr>
        <p:blipFill rotWithShape="1">
          <a:blip r:embed="rId3">
            <a:alphaModFix/>
          </a:blip>
          <a:srcRect l="17332" t="2002" r="35292" b="59971"/>
          <a:stretch/>
        </p:blipFill>
        <p:spPr>
          <a:xfrm>
            <a:off x="179512" y="764704"/>
            <a:ext cx="8820472" cy="5470867"/>
          </a:xfrm>
          <a:prstGeom prst="rect">
            <a:avLst/>
          </a:prstGeom>
          <a:solidFill>
            <a:schemeClr val="lt1"/>
          </a:solidFill>
          <a:ln>
            <a:noFill/>
          </a:ln>
        </p:spPr>
      </p:pic>
      <p:sp>
        <p:nvSpPr>
          <p:cNvPr id="189" name="Google Shape;189;p23"/>
          <p:cNvSpPr txBox="1"/>
          <p:nvPr/>
        </p:nvSpPr>
        <p:spPr>
          <a:xfrm>
            <a:off x="1403648" y="5733256"/>
            <a:ext cx="882047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Arial"/>
                <a:ea typeface="Arial"/>
                <a:cs typeface="Arial"/>
                <a:sym typeface="Arial"/>
              </a:rPr>
              <a:t>		Figure 4.2 Example of Access Control Structures</a:t>
            </a:r>
            <a:endParaRPr/>
          </a:p>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transition spd="med">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pic>
        <p:nvPicPr>
          <p:cNvPr id="195" name="Google Shape;195;p24" descr="f2.pdf"/>
          <p:cNvPicPr preferRelativeResize="0"/>
          <p:nvPr/>
        </p:nvPicPr>
        <p:blipFill rotWithShape="1">
          <a:blip r:embed="rId3">
            <a:alphaModFix/>
          </a:blip>
          <a:srcRect l="16615" t="36204" r="16045"/>
          <a:stretch/>
        </p:blipFill>
        <p:spPr>
          <a:xfrm>
            <a:off x="323528" y="332656"/>
            <a:ext cx="8557663" cy="6264696"/>
          </a:xfrm>
          <a:prstGeom prst="rect">
            <a:avLst/>
          </a:prstGeom>
          <a:solidFill>
            <a:schemeClr val="lt1"/>
          </a:solidFill>
          <a:ln>
            <a:noFill/>
          </a:ln>
        </p:spPr>
      </p:pic>
    </p:spTree>
  </p:cSld>
  <p:clrMapOvr>
    <a:masterClrMapping/>
  </p:clrMapOvr>
  <p:transition spd="med">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pic>
        <p:nvPicPr>
          <p:cNvPr id="201" name="Google Shape;201;p25"/>
          <p:cNvPicPr preferRelativeResize="0"/>
          <p:nvPr/>
        </p:nvPicPr>
        <p:blipFill rotWithShape="1">
          <a:blip r:embed="rId3">
            <a:alphaModFix/>
          </a:blip>
          <a:srcRect/>
          <a:stretch/>
        </p:blipFill>
        <p:spPr>
          <a:xfrm>
            <a:off x="-900608" y="44624"/>
            <a:ext cx="8030339" cy="6957392"/>
          </a:xfrm>
          <a:prstGeom prst="rect">
            <a:avLst/>
          </a:prstGeom>
          <a:noFill/>
          <a:ln>
            <a:noFill/>
          </a:ln>
        </p:spPr>
      </p:pic>
      <p:sp>
        <p:nvSpPr>
          <p:cNvPr id="202" name="Google Shape;202;p25"/>
          <p:cNvSpPr/>
          <p:nvPr/>
        </p:nvSpPr>
        <p:spPr>
          <a:xfrm>
            <a:off x="6084168" y="476672"/>
            <a:ext cx="3059832" cy="317009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4000">
                <a:solidFill>
                  <a:schemeClr val="lt1"/>
                </a:solidFill>
                <a:latin typeface="Palatino Linotype"/>
                <a:ea typeface="Palatino Linotype"/>
                <a:cs typeface="Palatino Linotype"/>
                <a:sym typeface="Palatino Linotype"/>
              </a:rPr>
              <a:t>Table 4.2  </a:t>
            </a:r>
            <a:endParaRPr/>
          </a:p>
          <a:p>
            <a:pPr marL="0" marR="0" lvl="0" indent="0" algn="ctr" rtl="0">
              <a:spcBef>
                <a:spcPts val="0"/>
              </a:spcBef>
              <a:spcAft>
                <a:spcPts val="0"/>
              </a:spcAft>
              <a:buNone/>
            </a:pPr>
            <a:endParaRPr sz="3200">
              <a:solidFill>
                <a:schemeClr val="lt1"/>
              </a:solidFill>
              <a:latin typeface="Palatino Linotype"/>
              <a:ea typeface="Palatino Linotype"/>
              <a:cs typeface="Palatino Linotype"/>
              <a:sym typeface="Palatino Linotype"/>
            </a:endParaRPr>
          </a:p>
          <a:p>
            <a:pPr marL="0" marR="0" lvl="0" indent="0" algn="ctr" rtl="0">
              <a:spcBef>
                <a:spcPts val="0"/>
              </a:spcBef>
              <a:spcAft>
                <a:spcPts val="0"/>
              </a:spcAft>
              <a:buNone/>
            </a:pPr>
            <a:r>
              <a:rPr lang="en-US" sz="3200">
                <a:solidFill>
                  <a:schemeClr val="lt1"/>
                </a:solidFill>
                <a:latin typeface="Palatino Linotype"/>
                <a:ea typeface="Palatino Linotype"/>
                <a:cs typeface="Palatino Linotype"/>
                <a:sym typeface="Palatino Linotype"/>
              </a:rPr>
              <a:t>Authorization Table </a:t>
            </a:r>
            <a:endParaRPr/>
          </a:p>
          <a:p>
            <a:pPr marL="0" marR="0" lvl="0" indent="0" algn="ctr" rtl="0">
              <a:spcBef>
                <a:spcPts val="0"/>
              </a:spcBef>
              <a:spcAft>
                <a:spcPts val="0"/>
              </a:spcAft>
              <a:buNone/>
            </a:pPr>
            <a:r>
              <a:rPr lang="en-US" sz="3200">
                <a:solidFill>
                  <a:schemeClr val="lt1"/>
                </a:solidFill>
                <a:latin typeface="Palatino Linotype"/>
                <a:ea typeface="Palatino Linotype"/>
                <a:cs typeface="Palatino Linotype"/>
                <a:sym typeface="Palatino Linotype"/>
              </a:rPr>
              <a:t>for Files in Figure 4.2 </a:t>
            </a:r>
            <a:endParaRPr/>
          </a:p>
        </p:txBody>
      </p:sp>
      <p:sp>
        <p:nvSpPr>
          <p:cNvPr id="203" name="Google Shape;203;p25"/>
          <p:cNvSpPr txBox="1"/>
          <p:nvPr/>
        </p:nvSpPr>
        <p:spPr>
          <a:xfrm>
            <a:off x="6129328" y="6309320"/>
            <a:ext cx="2763151"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a:solidFill>
                  <a:schemeClr val="lt1"/>
                </a:solidFill>
                <a:latin typeface="Palatino Linotype"/>
                <a:ea typeface="Palatino Linotype"/>
                <a:cs typeface="Palatino Linotype"/>
                <a:sym typeface="Palatino Linotype"/>
              </a:rPr>
              <a:t>(Table is on page 113 in the textbook)</a:t>
            </a:r>
            <a:endParaRPr/>
          </a:p>
        </p:txBody>
      </p:sp>
    </p:spTree>
  </p:cSld>
  <p:clrMapOvr>
    <a:masterClrMapping/>
  </p:clrMapOvr>
  <p:transition spd="med">
    <p:push/>
  </p:transition>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208"/>
        <p:cNvGrpSpPr/>
        <p:nvPr/>
      </p:nvGrpSpPr>
      <p:grpSpPr>
        <a:xfrm>
          <a:off x="0" y="0"/>
          <a:ext cx="0" cy="0"/>
          <a:chOff x="0" y="0"/>
          <a:chExt cx="0" cy="0"/>
        </a:xfrm>
      </p:grpSpPr>
      <p:sp>
        <p:nvSpPr>
          <p:cNvPr id="209" name="Google Shape;209;p26"/>
          <p:cNvSpPr txBox="1">
            <a:spLocks noGrp="1"/>
          </p:cNvSpPr>
          <p:nvPr>
            <p:ph type="title"/>
          </p:nvPr>
        </p:nvSpPr>
        <p:spPr>
          <a:xfrm>
            <a:off x="457200" y="0"/>
            <a:ext cx="8229600" cy="1196752"/>
          </a:xfrm>
          <a:prstGeom prst="rect">
            <a:avLst/>
          </a:prstGeom>
          <a:noFill/>
          <a:ln>
            <a:noFill/>
          </a:ln>
        </p:spPr>
        <p:txBody>
          <a:bodyPr spcFirstLastPara="1" wrap="square" lIns="91425" tIns="45700" rIns="91425" bIns="45700" anchor="b" anchorCtr="0">
            <a:noAutofit/>
          </a:bodyPr>
          <a:lstStyle/>
          <a:p>
            <a:pPr marL="0" lvl="0" indent="0" algn="ctr" rtl="0">
              <a:lnSpc>
                <a:spcPct val="107407"/>
              </a:lnSpc>
              <a:spcBef>
                <a:spcPts val="0"/>
              </a:spcBef>
              <a:spcAft>
                <a:spcPts val="0"/>
              </a:spcAft>
              <a:buClr>
                <a:srgbClr val="ECD1B5"/>
              </a:buClr>
              <a:buSzPts val="5400"/>
              <a:buFont typeface="Palatino Linotype"/>
              <a:buNone/>
            </a:pPr>
            <a:r>
              <a:rPr lang="en-US">
                <a:solidFill>
                  <a:srgbClr val="ECD1B5"/>
                </a:solidFill>
              </a:rPr>
              <a:t>UNIX File Access Control</a:t>
            </a:r>
            <a:endParaRPr>
              <a:solidFill>
                <a:srgbClr val="ECD1B5"/>
              </a:solidFill>
            </a:endParaRPr>
          </a:p>
        </p:txBody>
      </p:sp>
      <p:grpSp>
        <p:nvGrpSpPr>
          <p:cNvPr id="210" name="Google Shape;210;p26"/>
          <p:cNvGrpSpPr/>
          <p:nvPr/>
        </p:nvGrpSpPr>
        <p:grpSpPr>
          <a:xfrm>
            <a:off x="457200" y="1765001"/>
            <a:ext cx="8229600" cy="4699597"/>
            <a:chOff x="0" y="164801"/>
            <a:chExt cx="8229600" cy="4699597"/>
          </a:xfrm>
        </p:grpSpPr>
        <p:sp>
          <p:nvSpPr>
            <p:cNvPr id="211" name="Google Shape;211;p26"/>
            <p:cNvSpPr/>
            <p:nvPr/>
          </p:nvSpPr>
          <p:spPr>
            <a:xfrm>
              <a:off x="0" y="535767"/>
              <a:ext cx="8229600" cy="2784600"/>
            </a:xfrm>
            <a:prstGeom prst="rect">
              <a:avLst/>
            </a:prstGeom>
            <a:solidFill>
              <a:schemeClr val="lt1">
                <a:alpha val="89803"/>
              </a:schemeClr>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6"/>
            <p:cNvSpPr txBox="1"/>
            <p:nvPr/>
          </p:nvSpPr>
          <p:spPr>
            <a:xfrm>
              <a:off x="0" y="535767"/>
              <a:ext cx="8229600" cy="2784600"/>
            </a:xfrm>
            <a:prstGeom prst="rect">
              <a:avLst/>
            </a:prstGeom>
            <a:noFill/>
            <a:ln>
              <a:noFill/>
            </a:ln>
          </p:spPr>
          <p:txBody>
            <a:bodyPr spcFirstLastPara="1" wrap="square" lIns="638700" tIns="354075" rIns="638700" bIns="120900" anchor="t" anchorCtr="0">
              <a:noAutofit/>
            </a:bodyPr>
            <a:lstStyle/>
            <a:p>
              <a:pPr marL="171450" marR="0" lvl="1" indent="-171450" algn="l" rtl="0">
                <a:lnSpc>
                  <a:spcPct val="90000"/>
                </a:lnSpc>
                <a:spcBef>
                  <a:spcPts val="0"/>
                </a:spcBef>
                <a:spcAft>
                  <a:spcPts val="0"/>
                </a:spcAft>
                <a:buClr>
                  <a:schemeClr val="lt1"/>
                </a:buClr>
                <a:buSzPts val="1700"/>
                <a:buFont typeface="Arial"/>
                <a:buChar char="•"/>
              </a:pPr>
              <a:r>
                <a:rPr lang="en-US" sz="1700" b="0" i="0" u="none" strike="noStrike" cap="none" dirty="0">
                  <a:solidFill>
                    <a:schemeClr val="bg2">
                      <a:lumMod val="50000"/>
                    </a:schemeClr>
                  </a:solidFill>
                  <a:latin typeface="Arial"/>
                  <a:ea typeface="Arial"/>
                  <a:cs typeface="Arial"/>
                  <a:sym typeface="Arial"/>
                </a:rPr>
                <a:t>Control structures with key information needed for a particular file</a:t>
              </a:r>
              <a:endParaRPr dirty="0">
                <a:solidFill>
                  <a:schemeClr val="bg2">
                    <a:lumMod val="50000"/>
                  </a:schemeClr>
                </a:solidFill>
              </a:endParaRPr>
            </a:p>
            <a:p>
              <a:pPr marL="171450" marR="0" lvl="1" indent="-171450" algn="l" rtl="0">
                <a:lnSpc>
                  <a:spcPct val="90000"/>
                </a:lnSpc>
                <a:spcBef>
                  <a:spcPts val="255"/>
                </a:spcBef>
                <a:spcAft>
                  <a:spcPts val="0"/>
                </a:spcAft>
                <a:buClr>
                  <a:schemeClr val="lt1"/>
                </a:buClr>
                <a:buSzPts val="1700"/>
                <a:buFont typeface="Arial"/>
                <a:buChar char="•"/>
              </a:pPr>
              <a:r>
                <a:rPr lang="en-US" sz="1700" b="0" i="0" u="none" strike="noStrike" cap="none" dirty="0">
                  <a:solidFill>
                    <a:schemeClr val="bg2">
                      <a:lumMod val="50000"/>
                    </a:schemeClr>
                  </a:solidFill>
                  <a:latin typeface="Arial"/>
                  <a:ea typeface="Arial"/>
                  <a:cs typeface="Arial"/>
                  <a:sym typeface="Arial"/>
                </a:rPr>
                <a:t>An active </a:t>
              </a:r>
              <a:r>
                <a:rPr lang="en-US" sz="1700" b="0" i="0" u="none" strike="noStrike" cap="none" dirty="0" err="1">
                  <a:solidFill>
                    <a:schemeClr val="bg2">
                      <a:lumMod val="50000"/>
                    </a:schemeClr>
                  </a:solidFill>
                  <a:latin typeface="Arial"/>
                  <a:ea typeface="Arial"/>
                  <a:cs typeface="Arial"/>
                  <a:sym typeface="Arial"/>
                </a:rPr>
                <a:t>inode</a:t>
              </a:r>
              <a:r>
                <a:rPr lang="en-US" sz="1700" b="0" i="0" u="none" strike="noStrike" cap="none" dirty="0">
                  <a:solidFill>
                    <a:schemeClr val="bg2">
                      <a:lumMod val="50000"/>
                    </a:schemeClr>
                  </a:solidFill>
                  <a:latin typeface="Arial"/>
                  <a:ea typeface="Arial"/>
                  <a:cs typeface="Arial"/>
                  <a:sym typeface="Arial"/>
                </a:rPr>
                <a:t> is associated with exactly one file</a:t>
              </a:r>
              <a:endParaRPr dirty="0">
                <a:solidFill>
                  <a:schemeClr val="bg2">
                    <a:lumMod val="50000"/>
                  </a:schemeClr>
                </a:solidFill>
              </a:endParaRPr>
            </a:p>
            <a:p>
              <a:pPr marL="171450" marR="0" lvl="1" indent="-171450" algn="l" rtl="0">
                <a:lnSpc>
                  <a:spcPct val="90000"/>
                </a:lnSpc>
                <a:spcBef>
                  <a:spcPts val="255"/>
                </a:spcBef>
                <a:spcAft>
                  <a:spcPts val="0"/>
                </a:spcAft>
                <a:buClr>
                  <a:schemeClr val="lt1"/>
                </a:buClr>
                <a:buSzPts val="1700"/>
                <a:buFont typeface="Arial"/>
                <a:buChar char="•"/>
              </a:pPr>
              <a:r>
                <a:rPr lang="en-US" sz="1700" b="0" i="0" u="none" strike="noStrike" cap="none" dirty="0">
                  <a:solidFill>
                    <a:schemeClr val="bg2">
                      <a:lumMod val="50000"/>
                    </a:schemeClr>
                  </a:solidFill>
                  <a:latin typeface="Arial"/>
                  <a:ea typeface="Arial"/>
                  <a:cs typeface="Arial"/>
                  <a:sym typeface="Arial"/>
                </a:rPr>
                <a:t>File attributes, permissions and control information are sorted in the </a:t>
              </a:r>
              <a:r>
                <a:rPr lang="en-US" sz="1700" b="0" i="0" u="none" strike="noStrike" cap="none" dirty="0" err="1">
                  <a:solidFill>
                    <a:schemeClr val="bg2">
                      <a:lumMod val="50000"/>
                    </a:schemeClr>
                  </a:solidFill>
                  <a:latin typeface="Arial"/>
                  <a:ea typeface="Arial"/>
                  <a:cs typeface="Arial"/>
                  <a:sym typeface="Arial"/>
                </a:rPr>
                <a:t>inode</a:t>
              </a:r>
              <a:endParaRPr dirty="0">
                <a:solidFill>
                  <a:schemeClr val="bg2">
                    <a:lumMod val="50000"/>
                  </a:schemeClr>
                </a:solidFill>
              </a:endParaRPr>
            </a:p>
            <a:p>
              <a:pPr marL="171450" marR="0" lvl="1" indent="-171450" algn="l" rtl="0">
                <a:lnSpc>
                  <a:spcPct val="90000"/>
                </a:lnSpc>
                <a:spcBef>
                  <a:spcPts val="255"/>
                </a:spcBef>
                <a:spcAft>
                  <a:spcPts val="0"/>
                </a:spcAft>
                <a:buClr>
                  <a:schemeClr val="lt1"/>
                </a:buClr>
                <a:buSzPts val="1700"/>
                <a:buFont typeface="Arial"/>
                <a:buChar char="•"/>
              </a:pPr>
              <a:r>
                <a:rPr lang="en-US" sz="1700" b="0" i="0" u="none" strike="noStrike" cap="none" dirty="0">
                  <a:solidFill>
                    <a:schemeClr val="bg2">
                      <a:lumMod val="50000"/>
                    </a:schemeClr>
                  </a:solidFill>
                  <a:latin typeface="Arial"/>
                  <a:ea typeface="Arial"/>
                  <a:cs typeface="Arial"/>
                  <a:sym typeface="Arial"/>
                </a:rPr>
                <a:t>On the disk there is an </a:t>
              </a:r>
              <a:r>
                <a:rPr lang="en-US" sz="1700" b="0" i="0" u="none" strike="noStrike" cap="none" dirty="0" err="1">
                  <a:solidFill>
                    <a:schemeClr val="bg2">
                      <a:lumMod val="50000"/>
                    </a:schemeClr>
                  </a:solidFill>
                  <a:latin typeface="Arial"/>
                  <a:ea typeface="Arial"/>
                  <a:cs typeface="Arial"/>
                  <a:sym typeface="Arial"/>
                </a:rPr>
                <a:t>inode</a:t>
              </a:r>
              <a:r>
                <a:rPr lang="en-US" sz="1700" b="0" i="0" u="none" strike="noStrike" cap="none" dirty="0">
                  <a:solidFill>
                    <a:schemeClr val="bg2">
                      <a:lumMod val="50000"/>
                    </a:schemeClr>
                  </a:solidFill>
                  <a:latin typeface="Arial"/>
                  <a:ea typeface="Arial"/>
                  <a:cs typeface="Arial"/>
                  <a:sym typeface="Arial"/>
                </a:rPr>
                <a:t> table, or </a:t>
              </a:r>
              <a:r>
                <a:rPr lang="en-US" sz="1700" b="0" i="0" u="none" strike="noStrike" cap="none" dirty="0" err="1">
                  <a:solidFill>
                    <a:schemeClr val="bg2">
                      <a:lumMod val="50000"/>
                    </a:schemeClr>
                  </a:solidFill>
                  <a:latin typeface="Arial"/>
                  <a:ea typeface="Arial"/>
                  <a:cs typeface="Arial"/>
                  <a:sym typeface="Arial"/>
                </a:rPr>
                <a:t>inode</a:t>
              </a:r>
              <a:r>
                <a:rPr lang="en-US" sz="1700" b="0" i="0" u="none" strike="noStrike" cap="none" dirty="0">
                  <a:solidFill>
                    <a:schemeClr val="bg2">
                      <a:lumMod val="50000"/>
                    </a:schemeClr>
                  </a:solidFill>
                  <a:latin typeface="Arial"/>
                  <a:ea typeface="Arial"/>
                  <a:cs typeface="Arial"/>
                  <a:sym typeface="Arial"/>
                </a:rPr>
                <a:t> list, that contains the </a:t>
              </a:r>
              <a:r>
                <a:rPr lang="en-US" sz="1700" b="0" i="0" u="none" strike="noStrike" cap="none" dirty="0" err="1">
                  <a:solidFill>
                    <a:schemeClr val="bg2">
                      <a:lumMod val="50000"/>
                    </a:schemeClr>
                  </a:solidFill>
                  <a:latin typeface="Arial"/>
                  <a:ea typeface="Arial"/>
                  <a:cs typeface="Arial"/>
                  <a:sym typeface="Arial"/>
                </a:rPr>
                <a:t>inodes</a:t>
              </a:r>
              <a:r>
                <a:rPr lang="en-US" sz="1700" b="0" i="0" u="none" strike="noStrike" cap="none" dirty="0">
                  <a:solidFill>
                    <a:schemeClr val="bg2">
                      <a:lumMod val="50000"/>
                    </a:schemeClr>
                  </a:solidFill>
                  <a:latin typeface="Arial"/>
                  <a:ea typeface="Arial"/>
                  <a:cs typeface="Arial"/>
                  <a:sym typeface="Arial"/>
                </a:rPr>
                <a:t> of all the files in the file system</a:t>
              </a:r>
              <a:endParaRPr dirty="0">
                <a:solidFill>
                  <a:schemeClr val="bg2">
                    <a:lumMod val="50000"/>
                  </a:schemeClr>
                </a:solidFill>
              </a:endParaRPr>
            </a:p>
            <a:p>
              <a:pPr marL="171450" marR="0" lvl="1" indent="-171450" algn="l" rtl="0">
                <a:lnSpc>
                  <a:spcPct val="90000"/>
                </a:lnSpc>
                <a:spcBef>
                  <a:spcPts val="255"/>
                </a:spcBef>
                <a:spcAft>
                  <a:spcPts val="0"/>
                </a:spcAft>
                <a:buClr>
                  <a:schemeClr val="lt1"/>
                </a:buClr>
                <a:buSzPts val="1700"/>
                <a:buFont typeface="Arial"/>
                <a:buChar char="•"/>
              </a:pPr>
              <a:r>
                <a:rPr lang="en-US" sz="1700" b="0" i="0" u="none" strike="noStrike" cap="none" dirty="0">
                  <a:solidFill>
                    <a:schemeClr val="bg2">
                      <a:lumMod val="50000"/>
                    </a:schemeClr>
                  </a:solidFill>
                  <a:latin typeface="Arial"/>
                  <a:ea typeface="Arial"/>
                  <a:cs typeface="Arial"/>
                  <a:sym typeface="Arial"/>
                </a:rPr>
                <a:t>When a file is opened its </a:t>
              </a:r>
              <a:r>
                <a:rPr lang="en-US" sz="1700" b="0" i="0" u="none" strike="noStrike" cap="none" dirty="0" err="1">
                  <a:solidFill>
                    <a:schemeClr val="bg2">
                      <a:lumMod val="50000"/>
                    </a:schemeClr>
                  </a:solidFill>
                  <a:latin typeface="Arial"/>
                  <a:ea typeface="Arial"/>
                  <a:cs typeface="Arial"/>
                  <a:sym typeface="Arial"/>
                </a:rPr>
                <a:t>inode</a:t>
              </a:r>
              <a:r>
                <a:rPr lang="en-US" sz="1700" b="0" i="0" u="none" strike="noStrike" cap="none" dirty="0">
                  <a:solidFill>
                    <a:schemeClr val="bg2">
                      <a:lumMod val="50000"/>
                    </a:schemeClr>
                  </a:solidFill>
                  <a:latin typeface="Arial"/>
                  <a:ea typeface="Arial"/>
                  <a:cs typeface="Arial"/>
                  <a:sym typeface="Arial"/>
                </a:rPr>
                <a:t> is brought into main memory and stored in a memory resident </a:t>
              </a:r>
              <a:r>
                <a:rPr lang="en-US" sz="1700" b="0" i="0" u="none" strike="noStrike" cap="none" dirty="0" err="1">
                  <a:solidFill>
                    <a:schemeClr val="bg2">
                      <a:lumMod val="50000"/>
                    </a:schemeClr>
                  </a:solidFill>
                  <a:latin typeface="Arial"/>
                  <a:ea typeface="Arial"/>
                  <a:cs typeface="Arial"/>
                  <a:sym typeface="Arial"/>
                </a:rPr>
                <a:t>inode</a:t>
              </a:r>
              <a:r>
                <a:rPr lang="en-US" sz="1700" b="0" i="0" u="none" strike="noStrike" cap="none" dirty="0">
                  <a:solidFill>
                    <a:schemeClr val="bg2">
                      <a:lumMod val="50000"/>
                    </a:schemeClr>
                  </a:solidFill>
                  <a:latin typeface="Arial"/>
                  <a:ea typeface="Arial"/>
                  <a:cs typeface="Arial"/>
                  <a:sym typeface="Arial"/>
                </a:rPr>
                <a:t> table</a:t>
              </a:r>
              <a:endParaRPr dirty="0">
                <a:solidFill>
                  <a:schemeClr val="bg2">
                    <a:lumMod val="50000"/>
                  </a:schemeClr>
                </a:solidFill>
              </a:endParaRPr>
            </a:p>
          </p:txBody>
        </p:sp>
        <p:sp>
          <p:nvSpPr>
            <p:cNvPr id="213" name="Google Shape;213;p26"/>
            <p:cNvSpPr/>
            <p:nvPr/>
          </p:nvSpPr>
          <p:spPr>
            <a:xfrm>
              <a:off x="411480" y="164801"/>
              <a:ext cx="5913148" cy="621885"/>
            </a:xfrm>
            <a:prstGeom prst="roundRect">
              <a:avLst>
                <a:gd name="adj" fmla="val 16667"/>
              </a:avLst>
            </a:prstGeom>
            <a:solidFill>
              <a:srgbClr val="648C60"/>
            </a:solidFill>
            <a:ln>
              <a:noFill/>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6"/>
            <p:cNvSpPr txBox="1"/>
            <p:nvPr/>
          </p:nvSpPr>
          <p:spPr>
            <a:xfrm>
              <a:off x="441838" y="195159"/>
              <a:ext cx="5852432" cy="561169"/>
            </a:xfrm>
            <a:prstGeom prst="rect">
              <a:avLst/>
            </a:prstGeom>
            <a:noFill/>
            <a:ln>
              <a:noFill/>
            </a:ln>
          </p:spPr>
          <p:txBody>
            <a:bodyPr spcFirstLastPara="1" wrap="square" lIns="217725" tIns="0" rIns="217725" bIns="0" anchor="ctr" anchorCtr="0">
              <a:noAutofit/>
            </a:bodyPr>
            <a:lstStyle/>
            <a:p>
              <a:pPr marL="0" marR="0" lvl="0" indent="0" algn="l" rtl="0">
                <a:lnSpc>
                  <a:spcPct val="90000"/>
                </a:lnSpc>
                <a:spcBef>
                  <a:spcPts val="0"/>
                </a:spcBef>
                <a:spcAft>
                  <a:spcPts val="0"/>
                </a:spcAft>
                <a:buClr>
                  <a:schemeClr val="lt1"/>
                </a:buClr>
                <a:buSzPts val="1800"/>
                <a:buFont typeface="Arial"/>
                <a:buNone/>
              </a:pPr>
              <a:r>
                <a:rPr lang="en-US" sz="1800" b="0">
                  <a:solidFill>
                    <a:schemeClr val="lt1"/>
                  </a:solidFill>
                  <a:latin typeface="Arial"/>
                  <a:ea typeface="Arial"/>
                  <a:cs typeface="Arial"/>
                  <a:sym typeface="Arial"/>
                </a:rPr>
                <a:t>UNIX files are administered using inodes (index nodes)</a:t>
              </a:r>
              <a:endParaRPr/>
            </a:p>
          </p:txBody>
        </p:sp>
        <p:sp>
          <p:nvSpPr>
            <p:cNvPr id="215" name="Google Shape;215;p26"/>
            <p:cNvSpPr/>
            <p:nvPr/>
          </p:nvSpPr>
          <p:spPr>
            <a:xfrm>
              <a:off x="0" y="3820173"/>
              <a:ext cx="8229600" cy="1044225"/>
            </a:xfrm>
            <a:prstGeom prst="rect">
              <a:avLst/>
            </a:prstGeom>
            <a:solidFill>
              <a:schemeClr val="lt1">
                <a:alpha val="89803"/>
              </a:schemeClr>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6"/>
            <p:cNvSpPr txBox="1"/>
            <p:nvPr/>
          </p:nvSpPr>
          <p:spPr>
            <a:xfrm>
              <a:off x="0" y="3820173"/>
              <a:ext cx="8229600" cy="1044225"/>
            </a:xfrm>
            <a:prstGeom prst="rect">
              <a:avLst/>
            </a:prstGeom>
            <a:noFill/>
            <a:ln>
              <a:noFill/>
            </a:ln>
          </p:spPr>
          <p:txBody>
            <a:bodyPr spcFirstLastPara="1" wrap="square" lIns="638700" tIns="354075" rIns="638700" bIns="120900" anchor="t" anchorCtr="0">
              <a:noAutofit/>
            </a:bodyPr>
            <a:lstStyle/>
            <a:p>
              <a:pPr marL="171450" marR="0" lvl="1" indent="-171450" algn="l" rtl="0">
                <a:lnSpc>
                  <a:spcPct val="90000"/>
                </a:lnSpc>
                <a:spcBef>
                  <a:spcPts val="0"/>
                </a:spcBef>
                <a:spcAft>
                  <a:spcPts val="0"/>
                </a:spcAft>
                <a:buClr>
                  <a:schemeClr val="lt1"/>
                </a:buClr>
                <a:buSzPts val="1700"/>
                <a:buFont typeface="Arial"/>
                <a:buChar char="•"/>
              </a:pPr>
              <a:r>
                <a:rPr lang="en-US" sz="1700" b="0" i="0" u="none" strike="noStrike" cap="none" dirty="0">
                  <a:solidFill>
                    <a:schemeClr val="bg2">
                      <a:lumMod val="50000"/>
                    </a:schemeClr>
                  </a:solidFill>
                  <a:latin typeface="Arial"/>
                  <a:ea typeface="Arial"/>
                  <a:cs typeface="Arial"/>
                  <a:sym typeface="Arial"/>
                </a:rPr>
                <a:t>May contain files and/or other directories</a:t>
              </a:r>
              <a:endParaRPr dirty="0">
                <a:solidFill>
                  <a:schemeClr val="bg2">
                    <a:lumMod val="50000"/>
                  </a:schemeClr>
                </a:solidFill>
              </a:endParaRPr>
            </a:p>
            <a:p>
              <a:pPr marL="171450" marR="0" lvl="1" indent="-171450" algn="l" rtl="0">
                <a:lnSpc>
                  <a:spcPct val="90000"/>
                </a:lnSpc>
                <a:spcBef>
                  <a:spcPts val="255"/>
                </a:spcBef>
                <a:spcAft>
                  <a:spcPts val="0"/>
                </a:spcAft>
                <a:buClr>
                  <a:schemeClr val="lt1"/>
                </a:buClr>
                <a:buSzPts val="1700"/>
                <a:buFont typeface="Arial"/>
                <a:buChar char="•"/>
              </a:pPr>
              <a:r>
                <a:rPr lang="en-US" sz="1700" b="0" i="0" u="none" strike="noStrike" cap="none" dirty="0">
                  <a:solidFill>
                    <a:schemeClr val="bg2">
                      <a:lumMod val="50000"/>
                    </a:schemeClr>
                  </a:solidFill>
                  <a:latin typeface="Arial"/>
                  <a:ea typeface="Arial"/>
                  <a:cs typeface="Arial"/>
                  <a:sym typeface="Arial"/>
                </a:rPr>
                <a:t>Contains file names plus pointers to associated </a:t>
              </a:r>
              <a:r>
                <a:rPr lang="en-US" sz="1700" b="0" i="0" u="none" strike="noStrike" cap="none" dirty="0" err="1">
                  <a:solidFill>
                    <a:schemeClr val="bg2">
                      <a:lumMod val="50000"/>
                    </a:schemeClr>
                  </a:solidFill>
                  <a:latin typeface="Arial"/>
                  <a:ea typeface="Arial"/>
                  <a:cs typeface="Arial"/>
                  <a:sym typeface="Arial"/>
                </a:rPr>
                <a:t>inodes</a:t>
              </a:r>
              <a:endParaRPr dirty="0">
                <a:solidFill>
                  <a:schemeClr val="bg2">
                    <a:lumMod val="50000"/>
                  </a:schemeClr>
                </a:solidFill>
              </a:endParaRPr>
            </a:p>
          </p:txBody>
        </p:sp>
        <p:sp>
          <p:nvSpPr>
            <p:cNvPr id="217" name="Google Shape;217;p26"/>
            <p:cNvSpPr/>
            <p:nvPr/>
          </p:nvSpPr>
          <p:spPr>
            <a:xfrm>
              <a:off x="411480" y="3412167"/>
              <a:ext cx="5913148" cy="658925"/>
            </a:xfrm>
            <a:prstGeom prst="roundRect">
              <a:avLst>
                <a:gd name="adj" fmla="val 16667"/>
              </a:avLst>
            </a:prstGeom>
            <a:solidFill>
              <a:srgbClr val="61888A"/>
            </a:solidFill>
            <a:ln>
              <a:noFill/>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6"/>
            <p:cNvSpPr txBox="1"/>
            <p:nvPr/>
          </p:nvSpPr>
          <p:spPr>
            <a:xfrm>
              <a:off x="443646" y="3444333"/>
              <a:ext cx="5848816" cy="594593"/>
            </a:xfrm>
            <a:prstGeom prst="rect">
              <a:avLst/>
            </a:prstGeom>
            <a:noFill/>
            <a:ln>
              <a:noFill/>
            </a:ln>
          </p:spPr>
          <p:txBody>
            <a:bodyPr spcFirstLastPara="1" wrap="square" lIns="217725" tIns="0" rIns="217725" bIns="0" anchor="ctr" anchorCtr="0">
              <a:noAutofit/>
            </a:bodyPr>
            <a:lstStyle/>
            <a:p>
              <a:pPr marL="0" marR="0" lvl="0" indent="0" algn="l" rtl="0">
                <a:lnSpc>
                  <a:spcPct val="90000"/>
                </a:lnSpc>
                <a:spcBef>
                  <a:spcPts val="0"/>
                </a:spcBef>
                <a:spcAft>
                  <a:spcPts val="0"/>
                </a:spcAft>
                <a:buClr>
                  <a:schemeClr val="lt1"/>
                </a:buClr>
                <a:buSzPts val="1800"/>
                <a:buFont typeface="Arial"/>
                <a:buNone/>
              </a:pPr>
              <a:r>
                <a:rPr lang="en-US" sz="1800" b="1">
                  <a:solidFill>
                    <a:schemeClr val="lt1"/>
                  </a:solidFill>
                  <a:latin typeface="Arial"/>
                  <a:ea typeface="Arial"/>
                  <a:cs typeface="Arial"/>
                  <a:sym typeface="Arial"/>
                </a:rPr>
                <a:t>Directories are structured in a hierarchical tree</a:t>
              </a:r>
              <a:endParaRPr/>
            </a:p>
          </p:txBody>
        </p:sp>
      </p:grpSp>
      <p:sp>
        <p:nvSpPr>
          <p:cNvPr id="219" name="Google Shape;219;p26"/>
          <p:cNvSpPr txBox="1"/>
          <p:nvPr/>
        </p:nvSpPr>
        <p:spPr>
          <a:xfrm>
            <a:off x="9013825" y="403225"/>
            <a:ext cx="185738" cy="368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7"/>
          <p:cNvSpPr txBox="1">
            <a:spLocks noGrp="1"/>
          </p:cNvSpPr>
          <p:nvPr>
            <p:ph type="title"/>
          </p:nvPr>
        </p:nvSpPr>
        <p:spPr>
          <a:xfrm>
            <a:off x="0" y="260648"/>
            <a:ext cx="4343400" cy="15240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ECD1B5"/>
              </a:buClr>
              <a:buSzPts val="4000"/>
              <a:buFont typeface="Palatino Linotype"/>
              <a:buNone/>
            </a:pPr>
            <a:r>
              <a:rPr lang="en-US" sz="4000">
                <a:solidFill>
                  <a:srgbClr val="ECD1B5"/>
                </a:solidFill>
              </a:rPr>
              <a:t>UNIX </a:t>
            </a:r>
            <a:br>
              <a:rPr lang="en-US" sz="4000">
                <a:solidFill>
                  <a:srgbClr val="ECD1B5"/>
                </a:solidFill>
              </a:rPr>
            </a:br>
            <a:r>
              <a:rPr lang="en-US">
                <a:solidFill>
                  <a:srgbClr val="ECD1B5"/>
                </a:solidFill>
              </a:rPr>
              <a:t>File Access Control</a:t>
            </a:r>
            <a:endParaRPr>
              <a:solidFill>
                <a:srgbClr val="ECD1B5"/>
              </a:solidFill>
            </a:endParaRPr>
          </a:p>
        </p:txBody>
      </p:sp>
      <p:sp>
        <p:nvSpPr>
          <p:cNvPr id="226" name="Google Shape;226;p27"/>
          <p:cNvSpPr txBox="1">
            <a:spLocks noGrp="1"/>
          </p:cNvSpPr>
          <p:nvPr>
            <p:ph type="body" idx="2"/>
          </p:nvPr>
        </p:nvSpPr>
        <p:spPr>
          <a:xfrm>
            <a:off x="457200" y="2209800"/>
            <a:ext cx="3602038" cy="4876800"/>
          </a:xfrm>
          <a:prstGeom prst="rect">
            <a:avLst/>
          </a:prstGeom>
          <a:noFill/>
          <a:ln>
            <a:noFill/>
          </a:ln>
        </p:spPr>
        <p:txBody>
          <a:bodyPr spcFirstLastPara="1" wrap="square" lIns="91425" tIns="45700" rIns="91425" bIns="45700" anchor="t" anchorCtr="0">
            <a:normAutofit fontScale="47500" lnSpcReduction="20000"/>
          </a:bodyPr>
          <a:lstStyle/>
          <a:p>
            <a:pPr marL="342900" lvl="0" indent="-342905" algn="l" rtl="0">
              <a:lnSpc>
                <a:spcPct val="110000"/>
              </a:lnSpc>
              <a:spcBef>
                <a:spcPts val="0"/>
              </a:spcBef>
              <a:spcAft>
                <a:spcPts val="0"/>
              </a:spcAft>
              <a:buClr>
                <a:srgbClr val="FEFEFE"/>
              </a:buClr>
              <a:buSzPct val="90000"/>
              <a:buFont typeface="Noto Sans Symbols"/>
              <a:buChar char="●"/>
            </a:pPr>
            <a:r>
              <a:rPr lang="en-US" sz="3636"/>
              <a:t>Unique user identification number (user ID)</a:t>
            </a:r>
            <a:endParaRPr/>
          </a:p>
          <a:p>
            <a:pPr marL="342900" lvl="0" indent="-342905" algn="l" rtl="0">
              <a:lnSpc>
                <a:spcPct val="110000"/>
              </a:lnSpc>
              <a:spcBef>
                <a:spcPts val="800"/>
              </a:spcBef>
              <a:spcAft>
                <a:spcPts val="0"/>
              </a:spcAft>
              <a:buClr>
                <a:srgbClr val="FEFEFE"/>
              </a:buClr>
              <a:buSzPct val="90000"/>
              <a:buFont typeface="Noto Sans Symbols"/>
              <a:buChar char="●"/>
            </a:pPr>
            <a:r>
              <a:rPr lang="en-US" sz="3636"/>
              <a:t>Member of a primary group identified by a group ID</a:t>
            </a:r>
            <a:endParaRPr/>
          </a:p>
          <a:p>
            <a:pPr marL="342900" lvl="0" indent="-342905" algn="l" rtl="0">
              <a:lnSpc>
                <a:spcPct val="110000"/>
              </a:lnSpc>
              <a:spcBef>
                <a:spcPts val="800"/>
              </a:spcBef>
              <a:spcAft>
                <a:spcPts val="0"/>
              </a:spcAft>
              <a:buClr>
                <a:srgbClr val="FEFEFE"/>
              </a:buClr>
              <a:buSzPct val="90000"/>
              <a:buFont typeface="Noto Sans Symbols"/>
              <a:buChar char="●"/>
            </a:pPr>
            <a:r>
              <a:rPr lang="en-US" sz="3636"/>
              <a:t>Belongs to a specific group</a:t>
            </a:r>
            <a:endParaRPr/>
          </a:p>
          <a:p>
            <a:pPr marL="342900" lvl="0" indent="-342905" algn="l" rtl="0">
              <a:lnSpc>
                <a:spcPct val="110000"/>
              </a:lnSpc>
              <a:spcBef>
                <a:spcPts val="800"/>
              </a:spcBef>
              <a:spcAft>
                <a:spcPts val="0"/>
              </a:spcAft>
              <a:buClr>
                <a:srgbClr val="FEFEFE"/>
              </a:buClr>
              <a:buSzPct val="90000"/>
              <a:buFont typeface="Noto Sans Symbols"/>
              <a:buChar char="●"/>
            </a:pPr>
            <a:r>
              <a:rPr lang="en-US" sz="3636"/>
              <a:t>12 protection bits</a:t>
            </a:r>
            <a:endParaRPr/>
          </a:p>
          <a:p>
            <a:pPr marL="800100" lvl="3" indent="-342928" algn="l" rtl="0">
              <a:lnSpc>
                <a:spcPct val="110000"/>
              </a:lnSpc>
              <a:spcBef>
                <a:spcPts val="800"/>
              </a:spcBef>
              <a:spcAft>
                <a:spcPts val="0"/>
              </a:spcAft>
              <a:buClr>
                <a:srgbClr val="FEFEFE"/>
              </a:buClr>
              <a:buSzPct val="90000"/>
              <a:buFont typeface="Noto Sans Symbols"/>
              <a:buChar char="●"/>
            </a:pPr>
            <a:r>
              <a:rPr lang="en-US" sz="3100"/>
              <a:t>Specify read, write, and execute permission for the owner of the file, members of the group and all other users</a:t>
            </a:r>
            <a:endParaRPr/>
          </a:p>
          <a:p>
            <a:pPr marL="342900" lvl="2" indent="-342900" algn="l" rtl="0">
              <a:lnSpc>
                <a:spcPct val="110000"/>
              </a:lnSpc>
              <a:spcBef>
                <a:spcPts val="800"/>
              </a:spcBef>
              <a:spcAft>
                <a:spcPts val="0"/>
              </a:spcAft>
              <a:buClr>
                <a:srgbClr val="FEFEFE"/>
              </a:buClr>
              <a:buSzPct val="90000"/>
              <a:buFont typeface="Noto Sans Symbols"/>
              <a:buChar char="●"/>
            </a:pPr>
            <a:r>
              <a:rPr lang="en-US" sz="3200"/>
              <a:t>The owner ID, group ID, and protection bits are part of the file’s inode</a:t>
            </a:r>
            <a:endParaRPr/>
          </a:p>
          <a:p>
            <a:pPr marL="0" lvl="0" indent="0" algn="l" rtl="0">
              <a:lnSpc>
                <a:spcPct val="125000"/>
              </a:lnSpc>
              <a:spcBef>
                <a:spcPts val="152"/>
              </a:spcBef>
              <a:spcAft>
                <a:spcPts val="0"/>
              </a:spcAft>
              <a:buClr>
                <a:srgbClr val="FEFEFE"/>
              </a:buClr>
              <a:buSzPct val="100000"/>
              <a:buFont typeface="Arial"/>
              <a:buNone/>
            </a:pPr>
            <a:endParaRPr/>
          </a:p>
        </p:txBody>
      </p:sp>
      <p:pic>
        <p:nvPicPr>
          <p:cNvPr id="227" name="Google Shape;227;p27" descr="f5.pdf"/>
          <p:cNvPicPr preferRelativeResize="0"/>
          <p:nvPr/>
        </p:nvPicPr>
        <p:blipFill rotWithShape="1">
          <a:blip r:embed="rId3">
            <a:alphaModFix/>
          </a:blip>
          <a:srcRect l="20376" t="2503" r="3670" b="49169"/>
          <a:stretch/>
        </p:blipFill>
        <p:spPr>
          <a:xfrm>
            <a:off x="4139952" y="1628800"/>
            <a:ext cx="4809757" cy="3960440"/>
          </a:xfrm>
          <a:prstGeom prst="rect">
            <a:avLst/>
          </a:prstGeom>
          <a:solidFill>
            <a:schemeClr val="lt1"/>
          </a:solidFill>
          <a:ln>
            <a:noFill/>
          </a:ln>
        </p:spPr>
      </p:pic>
      <p:sp>
        <p:nvSpPr>
          <p:cNvPr id="228" name="Google Shape;228;p27"/>
          <p:cNvSpPr txBox="1"/>
          <p:nvPr/>
        </p:nvSpPr>
        <p:spPr>
          <a:xfrm>
            <a:off x="4139952" y="4797152"/>
            <a:ext cx="4809757" cy="923330"/>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b="1">
                <a:solidFill>
                  <a:schemeClr val="dk1"/>
                </a:solidFill>
                <a:latin typeface="Palatino Linotype"/>
                <a:ea typeface="Palatino Linotype"/>
                <a:cs typeface="Palatino Linotype"/>
                <a:sym typeface="Palatino Linotype"/>
              </a:rPr>
              <a:t>Figure 4.5 UNIX File Access Control</a:t>
            </a:r>
            <a:endParaRPr/>
          </a:p>
          <a:p>
            <a:pPr marL="0" marR="0" lvl="0" indent="0" algn="ctr" rtl="0">
              <a:spcBef>
                <a:spcPts val="0"/>
              </a:spcBef>
              <a:spcAft>
                <a:spcPts val="0"/>
              </a:spcAft>
              <a:buNone/>
            </a:pPr>
            <a:endParaRPr sz="1800" b="1">
              <a:solidFill>
                <a:schemeClr val="dk1"/>
              </a:solidFill>
              <a:latin typeface="Palatino Linotype"/>
              <a:ea typeface="Palatino Linotype"/>
              <a:cs typeface="Palatino Linotype"/>
              <a:sym typeface="Palatino Linotype"/>
            </a:endParaRPr>
          </a:p>
          <a:p>
            <a:pPr marL="0" marR="0" lvl="0" indent="0" algn="ctr" rtl="0">
              <a:spcBef>
                <a:spcPts val="0"/>
              </a:spcBef>
              <a:spcAft>
                <a:spcPts val="0"/>
              </a:spcAft>
              <a:buNone/>
            </a:pPr>
            <a:endParaRPr sz="1800" b="1">
              <a:solidFill>
                <a:schemeClr val="dk1"/>
              </a:solidFill>
              <a:latin typeface="Palatino Linotype"/>
              <a:ea typeface="Palatino Linotype"/>
              <a:cs typeface="Palatino Linotype"/>
              <a:sym typeface="Palatino Linotype"/>
            </a:endParaRPr>
          </a:p>
        </p:txBody>
      </p:sp>
    </p:spTree>
  </p:cSld>
  <p:clrMapOvr>
    <a:masterClrMapping/>
  </p:clrMapOvr>
  <p:transition spd="med">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9"/>
          <p:cNvSpPr txBox="1">
            <a:spLocks noGrp="1"/>
          </p:cNvSpPr>
          <p:nvPr>
            <p:ph type="title"/>
          </p:nvPr>
        </p:nvSpPr>
        <p:spPr>
          <a:xfrm>
            <a:off x="467544" y="188640"/>
            <a:ext cx="8229600" cy="1417638"/>
          </a:xfrm>
          <a:prstGeom prst="rect">
            <a:avLst/>
          </a:prstGeom>
          <a:noFill/>
          <a:ln>
            <a:noFill/>
          </a:ln>
        </p:spPr>
        <p:txBody>
          <a:bodyPr spcFirstLastPara="1" wrap="square" lIns="91425" tIns="45700" rIns="91425" bIns="45700" anchor="b" anchorCtr="0">
            <a:noAutofit/>
          </a:bodyPr>
          <a:lstStyle/>
          <a:p>
            <a:pPr marL="0" lvl="0" indent="0" algn="ctr" rtl="0">
              <a:lnSpc>
                <a:spcPct val="134883"/>
              </a:lnSpc>
              <a:spcBef>
                <a:spcPts val="0"/>
              </a:spcBef>
              <a:spcAft>
                <a:spcPts val="0"/>
              </a:spcAft>
              <a:buClr>
                <a:schemeClr val="accent1"/>
              </a:buClr>
              <a:buSzPts val="4300"/>
              <a:buFont typeface="Palatino Linotype"/>
              <a:buNone/>
            </a:pPr>
            <a:r>
              <a:rPr lang="en-US" sz="4300">
                <a:solidFill>
                  <a:schemeClr val="accent1"/>
                </a:solidFill>
              </a:rPr>
              <a:t> </a:t>
            </a:r>
            <a:r>
              <a:rPr lang="en-US" sz="4300">
                <a:solidFill>
                  <a:srgbClr val="ECD1B5"/>
                </a:solidFill>
              </a:rPr>
              <a:t>Access Control Lists (ACLs)</a:t>
            </a:r>
            <a:br>
              <a:rPr lang="en-US" sz="4300">
                <a:solidFill>
                  <a:srgbClr val="ECD1B5"/>
                </a:solidFill>
              </a:rPr>
            </a:br>
            <a:r>
              <a:rPr lang="en-US" sz="4300">
                <a:solidFill>
                  <a:srgbClr val="ECD1B5"/>
                </a:solidFill>
              </a:rPr>
              <a:t>in UNIX</a:t>
            </a:r>
            <a:endParaRPr sz="4300">
              <a:solidFill>
                <a:srgbClr val="ECD1B5"/>
              </a:solidFill>
            </a:endParaRPr>
          </a:p>
        </p:txBody>
      </p:sp>
      <p:grpSp>
        <p:nvGrpSpPr>
          <p:cNvPr id="242" name="Google Shape;242;p29"/>
          <p:cNvGrpSpPr/>
          <p:nvPr/>
        </p:nvGrpSpPr>
        <p:grpSpPr>
          <a:xfrm>
            <a:off x="304800" y="1644697"/>
            <a:ext cx="8458200" cy="5155662"/>
            <a:chOff x="0" y="44497"/>
            <a:chExt cx="8458200" cy="5155662"/>
          </a:xfrm>
        </p:grpSpPr>
        <p:sp>
          <p:nvSpPr>
            <p:cNvPr id="243" name="Google Shape;243;p29"/>
            <p:cNvSpPr/>
            <p:nvPr/>
          </p:nvSpPr>
          <p:spPr>
            <a:xfrm>
              <a:off x="76166" y="44497"/>
              <a:ext cx="4343370" cy="574517"/>
            </a:xfrm>
            <a:prstGeom prst="roundRect">
              <a:avLst>
                <a:gd name="adj" fmla="val 16667"/>
              </a:avLst>
            </a:prstGeom>
            <a:solidFill>
              <a:srgbClr val="61888A"/>
            </a:solidFill>
            <a:ln>
              <a:noFill/>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9"/>
            <p:cNvSpPr txBox="1"/>
            <p:nvPr/>
          </p:nvSpPr>
          <p:spPr>
            <a:xfrm>
              <a:off x="104212" y="72543"/>
              <a:ext cx="4287278" cy="518425"/>
            </a:xfrm>
            <a:prstGeom prst="rect">
              <a:avLst/>
            </a:prstGeom>
            <a:noFill/>
            <a:ln>
              <a:noFill/>
            </a:ln>
          </p:spPr>
          <p:txBody>
            <a:bodyPr spcFirstLastPara="1" wrap="square" lIns="72375" tIns="72375" rIns="72375" bIns="72375" anchor="ctr" anchorCtr="0">
              <a:noAutofit/>
            </a:bodyPr>
            <a:lstStyle/>
            <a:p>
              <a:pPr marL="0" marR="0" lvl="0" indent="0" algn="l" rtl="0">
                <a:lnSpc>
                  <a:spcPct val="90000"/>
                </a:lnSpc>
                <a:spcBef>
                  <a:spcPts val="0"/>
                </a:spcBef>
                <a:spcAft>
                  <a:spcPts val="0"/>
                </a:spcAft>
                <a:buClr>
                  <a:schemeClr val="lt1"/>
                </a:buClr>
                <a:buSzPts val="1900"/>
                <a:buFont typeface="Arial"/>
                <a:buNone/>
              </a:pPr>
              <a:r>
                <a:rPr lang="en-US" sz="1900" b="1">
                  <a:solidFill>
                    <a:schemeClr val="lt1"/>
                  </a:solidFill>
                  <a:latin typeface="Arial"/>
                  <a:ea typeface="Arial"/>
                  <a:cs typeface="Arial"/>
                  <a:sym typeface="Arial"/>
                </a:rPr>
                <a:t>Modern UNIX systems support ACLs</a:t>
              </a:r>
              <a:endParaRPr sz="1900" b="1">
                <a:solidFill>
                  <a:schemeClr val="lt1"/>
                </a:solidFill>
                <a:latin typeface="Arial"/>
                <a:ea typeface="Arial"/>
                <a:cs typeface="Arial"/>
                <a:sym typeface="Arial"/>
              </a:endParaRPr>
            </a:p>
          </p:txBody>
        </p:sp>
        <p:sp>
          <p:nvSpPr>
            <p:cNvPr id="245" name="Google Shape;245;p29"/>
            <p:cNvSpPr/>
            <p:nvPr/>
          </p:nvSpPr>
          <p:spPr>
            <a:xfrm>
              <a:off x="0" y="683233"/>
              <a:ext cx="8458200" cy="39744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9"/>
            <p:cNvSpPr txBox="1"/>
            <p:nvPr/>
          </p:nvSpPr>
          <p:spPr>
            <a:xfrm>
              <a:off x="0" y="683233"/>
              <a:ext cx="8458200" cy="397440"/>
            </a:xfrm>
            <a:prstGeom prst="rect">
              <a:avLst/>
            </a:prstGeom>
            <a:noFill/>
            <a:ln>
              <a:noFill/>
            </a:ln>
          </p:spPr>
          <p:txBody>
            <a:bodyPr spcFirstLastPara="1" wrap="square" lIns="268525" tIns="24125" rIns="135125" bIns="24125" anchor="t" anchorCtr="0">
              <a:noAutofit/>
            </a:bodyPr>
            <a:lstStyle/>
            <a:p>
              <a:pPr marL="114300" marR="0" lvl="1" indent="-114300" algn="l" rtl="0">
                <a:lnSpc>
                  <a:spcPct val="90000"/>
                </a:lnSpc>
                <a:spcBef>
                  <a:spcPts val="0"/>
                </a:spcBef>
                <a:spcAft>
                  <a:spcPts val="0"/>
                </a:spcAft>
                <a:buClr>
                  <a:schemeClr val="lt1"/>
                </a:buClr>
                <a:buSzPts val="1500"/>
                <a:buFont typeface="Arial"/>
                <a:buChar char="•"/>
              </a:pPr>
              <a:r>
                <a:rPr lang="en-US" sz="1500" b="0" i="0" u="none" strike="noStrike" cap="none">
                  <a:solidFill>
                    <a:schemeClr val="lt1"/>
                  </a:solidFill>
                  <a:latin typeface="Arial"/>
                  <a:ea typeface="Arial"/>
                  <a:cs typeface="Arial"/>
                  <a:sym typeface="Arial"/>
                </a:rPr>
                <a:t>FreeBSD, OpenBSD, Linux, Solaris</a:t>
              </a:r>
              <a:endParaRPr/>
            </a:p>
          </p:txBody>
        </p:sp>
        <p:sp>
          <p:nvSpPr>
            <p:cNvPr id="247" name="Google Shape;247;p29"/>
            <p:cNvSpPr/>
            <p:nvPr/>
          </p:nvSpPr>
          <p:spPr>
            <a:xfrm>
              <a:off x="18734" y="1068303"/>
              <a:ext cx="1447790" cy="640664"/>
            </a:xfrm>
            <a:prstGeom prst="roundRect">
              <a:avLst>
                <a:gd name="adj" fmla="val 16667"/>
              </a:avLst>
            </a:prstGeom>
            <a:gradFill>
              <a:gsLst>
                <a:gs pos="0">
                  <a:srgbClr val="A83E25"/>
                </a:gs>
                <a:gs pos="80000">
                  <a:srgbClr val="DD5232"/>
                </a:gs>
                <a:gs pos="100000">
                  <a:srgbClr val="E2512E"/>
                </a:gs>
              </a:gsLst>
              <a:lin ang="16200000" scaled="0"/>
            </a:gradFill>
            <a:ln>
              <a:noFill/>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9"/>
            <p:cNvSpPr txBox="1"/>
            <p:nvPr/>
          </p:nvSpPr>
          <p:spPr>
            <a:xfrm>
              <a:off x="50009" y="1099578"/>
              <a:ext cx="1385240" cy="578114"/>
            </a:xfrm>
            <a:prstGeom prst="rect">
              <a:avLst/>
            </a:prstGeom>
            <a:noFill/>
            <a:ln>
              <a:noFill/>
            </a:ln>
          </p:spPr>
          <p:txBody>
            <a:bodyPr spcFirstLastPara="1" wrap="square" lIns="72375" tIns="72375" rIns="72375" bIns="72375" anchor="ctr" anchorCtr="0">
              <a:noAutofit/>
            </a:bodyPr>
            <a:lstStyle/>
            <a:p>
              <a:pPr marL="0" marR="0" lvl="0" indent="0" algn="ctr" rtl="0">
                <a:lnSpc>
                  <a:spcPct val="90000"/>
                </a:lnSpc>
                <a:spcBef>
                  <a:spcPts val="0"/>
                </a:spcBef>
                <a:spcAft>
                  <a:spcPts val="0"/>
                </a:spcAft>
                <a:buClr>
                  <a:schemeClr val="lt1"/>
                </a:buClr>
                <a:buSzPts val="1900"/>
                <a:buFont typeface="Arial"/>
                <a:buNone/>
              </a:pPr>
              <a:r>
                <a:rPr lang="en-US" sz="1900" b="1">
                  <a:solidFill>
                    <a:schemeClr val="lt1"/>
                  </a:solidFill>
                  <a:latin typeface="Arial"/>
                  <a:ea typeface="Arial"/>
                  <a:cs typeface="Arial"/>
                  <a:sym typeface="Arial"/>
                </a:rPr>
                <a:t>FreeBSD</a:t>
              </a:r>
              <a:endParaRPr/>
            </a:p>
          </p:txBody>
        </p:sp>
        <p:sp>
          <p:nvSpPr>
            <p:cNvPr id="249" name="Google Shape;249;p29"/>
            <p:cNvSpPr/>
            <p:nvPr/>
          </p:nvSpPr>
          <p:spPr>
            <a:xfrm>
              <a:off x="0" y="1821086"/>
              <a:ext cx="8458200" cy="14407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9"/>
            <p:cNvSpPr txBox="1"/>
            <p:nvPr/>
          </p:nvSpPr>
          <p:spPr>
            <a:xfrm>
              <a:off x="0" y="1821086"/>
              <a:ext cx="8458200" cy="1440720"/>
            </a:xfrm>
            <a:prstGeom prst="rect">
              <a:avLst/>
            </a:prstGeom>
            <a:noFill/>
            <a:ln>
              <a:noFill/>
            </a:ln>
          </p:spPr>
          <p:txBody>
            <a:bodyPr spcFirstLastPara="1" wrap="square" lIns="268525" tIns="24125" rIns="135125" bIns="24125" anchor="t" anchorCtr="0">
              <a:noAutofit/>
            </a:bodyPr>
            <a:lstStyle/>
            <a:p>
              <a:pPr marL="114300" marR="0" lvl="1" indent="-114300" algn="l" rtl="0">
                <a:lnSpc>
                  <a:spcPct val="90000"/>
                </a:lnSpc>
                <a:spcBef>
                  <a:spcPts val="0"/>
                </a:spcBef>
                <a:spcAft>
                  <a:spcPts val="0"/>
                </a:spcAft>
                <a:buClr>
                  <a:schemeClr val="lt1"/>
                </a:buClr>
                <a:buSzPts val="1500"/>
                <a:buFont typeface="Arial"/>
                <a:buChar char="•"/>
              </a:pPr>
              <a:r>
                <a:rPr lang="en-US" sz="1500" b="0" i="0" u="none" strike="noStrike" cap="none">
                  <a:solidFill>
                    <a:schemeClr val="lt1"/>
                  </a:solidFill>
                  <a:latin typeface="Arial"/>
                  <a:ea typeface="Arial"/>
                  <a:cs typeface="Arial"/>
                  <a:sym typeface="Arial"/>
                </a:rPr>
                <a:t>Setfacl command assigns a list of UNIX user IDs and groups</a:t>
              </a:r>
              <a:endParaRPr/>
            </a:p>
            <a:p>
              <a:pPr marL="114300" marR="0" lvl="1" indent="-114300" algn="l" rtl="0">
                <a:lnSpc>
                  <a:spcPct val="90000"/>
                </a:lnSpc>
                <a:spcBef>
                  <a:spcPts val="300"/>
                </a:spcBef>
                <a:spcAft>
                  <a:spcPts val="0"/>
                </a:spcAft>
                <a:buClr>
                  <a:schemeClr val="lt1"/>
                </a:buClr>
                <a:buSzPts val="1500"/>
                <a:buFont typeface="Arial"/>
                <a:buChar char="•"/>
              </a:pPr>
              <a:r>
                <a:rPr lang="en-US" sz="1500" b="0" i="0" u="none" strike="noStrike" cap="none">
                  <a:solidFill>
                    <a:schemeClr val="lt1"/>
                  </a:solidFill>
                  <a:latin typeface="Arial"/>
                  <a:ea typeface="Arial"/>
                  <a:cs typeface="Arial"/>
                  <a:sym typeface="Arial"/>
                </a:rPr>
                <a:t>Any number of users and groups can be associated with a file</a:t>
              </a:r>
              <a:endParaRPr/>
            </a:p>
            <a:p>
              <a:pPr marL="114300" marR="0" lvl="1" indent="-114300" algn="l" rtl="0">
                <a:lnSpc>
                  <a:spcPct val="90000"/>
                </a:lnSpc>
                <a:spcBef>
                  <a:spcPts val="300"/>
                </a:spcBef>
                <a:spcAft>
                  <a:spcPts val="0"/>
                </a:spcAft>
                <a:buClr>
                  <a:schemeClr val="lt1"/>
                </a:buClr>
                <a:buSzPts val="1500"/>
                <a:buFont typeface="Arial"/>
                <a:buChar char="•"/>
              </a:pPr>
              <a:r>
                <a:rPr lang="en-US" sz="1500" b="0" i="0" u="none" strike="noStrike" cap="none">
                  <a:solidFill>
                    <a:schemeClr val="lt1"/>
                  </a:solidFill>
                  <a:latin typeface="Arial"/>
                  <a:ea typeface="Arial"/>
                  <a:cs typeface="Arial"/>
                  <a:sym typeface="Arial"/>
                </a:rPr>
                <a:t>Read, write, execute protection bits</a:t>
              </a:r>
              <a:endParaRPr/>
            </a:p>
            <a:p>
              <a:pPr marL="114300" marR="0" lvl="1" indent="-114300" algn="l" rtl="0">
                <a:lnSpc>
                  <a:spcPct val="90000"/>
                </a:lnSpc>
                <a:spcBef>
                  <a:spcPts val="300"/>
                </a:spcBef>
                <a:spcAft>
                  <a:spcPts val="0"/>
                </a:spcAft>
                <a:buClr>
                  <a:schemeClr val="lt1"/>
                </a:buClr>
                <a:buSzPts val="1500"/>
                <a:buFont typeface="Arial"/>
                <a:buChar char="•"/>
              </a:pPr>
              <a:r>
                <a:rPr lang="en-US" sz="1500" b="0" i="0" u="none" strike="noStrike" cap="none">
                  <a:solidFill>
                    <a:schemeClr val="lt1"/>
                  </a:solidFill>
                  <a:latin typeface="Arial"/>
                  <a:ea typeface="Arial"/>
                  <a:cs typeface="Arial"/>
                  <a:sym typeface="Arial"/>
                </a:rPr>
                <a:t>A file does not need to have an ACL</a:t>
              </a:r>
              <a:endParaRPr/>
            </a:p>
          </p:txBody>
        </p:sp>
        <p:sp>
          <p:nvSpPr>
            <p:cNvPr id="251" name="Google Shape;251;p29"/>
            <p:cNvSpPr/>
            <p:nvPr/>
          </p:nvSpPr>
          <p:spPr>
            <a:xfrm>
              <a:off x="18734" y="3041540"/>
              <a:ext cx="7543783" cy="1023164"/>
            </a:xfrm>
            <a:prstGeom prst="roundRect">
              <a:avLst>
                <a:gd name="adj" fmla="val 16667"/>
              </a:avLst>
            </a:prstGeom>
            <a:solidFill>
              <a:srgbClr val="648C60"/>
            </a:solidFill>
            <a:ln>
              <a:noFill/>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9"/>
            <p:cNvSpPr txBox="1"/>
            <p:nvPr/>
          </p:nvSpPr>
          <p:spPr>
            <a:xfrm>
              <a:off x="68681" y="3091487"/>
              <a:ext cx="7443889" cy="923270"/>
            </a:xfrm>
            <a:prstGeom prst="rect">
              <a:avLst/>
            </a:prstGeom>
            <a:noFill/>
            <a:ln>
              <a:noFill/>
            </a:ln>
          </p:spPr>
          <p:txBody>
            <a:bodyPr spcFirstLastPara="1" wrap="square" lIns="72375" tIns="72375" rIns="72375" bIns="72375" anchor="ctr" anchorCtr="0">
              <a:noAutofit/>
            </a:bodyPr>
            <a:lstStyle/>
            <a:p>
              <a:pPr marL="0" marR="0" lvl="0" indent="0" algn="l" rtl="0">
                <a:lnSpc>
                  <a:spcPct val="90000"/>
                </a:lnSpc>
                <a:spcBef>
                  <a:spcPts val="0"/>
                </a:spcBef>
                <a:spcAft>
                  <a:spcPts val="0"/>
                </a:spcAft>
                <a:buClr>
                  <a:schemeClr val="lt1"/>
                </a:buClr>
                <a:buSzPts val="1900"/>
                <a:buFont typeface="Arial"/>
                <a:buNone/>
              </a:pPr>
              <a:r>
                <a:rPr lang="en-US" sz="1900" b="1">
                  <a:solidFill>
                    <a:schemeClr val="lt1"/>
                  </a:solidFill>
                  <a:latin typeface="Arial"/>
                  <a:ea typeface="Arial"/>
                  <a:cs typeface="Arial"/>
                  <a:sym typeface="Arial"/>
                </a:rPr>
                <a:t>When a process requests access to a file system object two steps are performed:</a:t>
              </a:r>
              <a:endParaRPr/>
            </a:p>
          </p:txBody>
        </p:sp>
        <p:sp>
          <p:nvSpPr>
            <p:cNvPr id="253" name="Google Shape;253;p29"/>
            <p:cNvSpPr/>
            <p:nvPr/>
          </p:nvSpPr>
          <p:spPr>
            <a:xfrm>
              <a:off x="0" y="4113417"/>
              <a:ext cx="8458200" cy="1086742"/>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9"/>
            <p:cNvSpPr txBox="1"/>
            <p:nvPr/>
          </p:nvSpPr>
          <p:spPr>
            <a:xfrm>
              <a:off x="0" y="4113417"/>
              <a:ext cx="8458200" cy="1086742"/>
            </a:xfrm>
            <a:prstGeom prst="rect">
              <a:avLst/>
            </a:prstGeom>
            <a:noFill/>
            <a:ln>
              <a:noFill/>
            </a:ln>
          </p:spPr>
          <p:txBody>
            <a:bodyPr spcFirstLastPara="1" wrap="square" lIns="268525" tIns="24125" rIns="135125" bIns="24125" anchor="t" anchorCtr="0">
              <a:noAutofit/>
            </a:bodyPr>
            <a:lstStyle/>
            <a:p>
              <a:pPr marL="114300" marR="0" lvl="1" indent="-114300" algn="l" rtl="0">
                <a:lnSpc>
                  <a:spcPct val="90000"/>
                </a:lnSpc>
                <a:spcBef>
                  <a:spcPts val="0"/>
                </a:spcBef>
                <a:spcAft>
                  <a:spcPts val="0"/>
                </a:spcAft>
                <a:buClr>
                  <a:schemeClr val="lt1"/>
                </a:buClr>
                <a:buSzPts val="1500"/>
                <a:buFont typeface="Arial"/>
                <a:buChar char="•"/>
              </a:pPr>
              <a:r>
                <a:rPr lang="en-US" sz="1500" b="0" i="0" u="none" strike="noStrike" cap="none">
                  <a:solidFill>
                    <a:schemeClr val="lt1"/>
                  </a:solidFill>
                  <a:latin typeface="Arial"/>
                  <a:ea typeface="Arial"/>
                  <a:cs typeface="Arial"/>
                  <a:sym typeface="Arial"/>
                </a:rPr>
                <a:t>Step 1 selects the most appropriate ACL</a:t>
              </a:r>
              <a:endParaRPr/>
            </a:p>
            <a:p>
              <a:pPr marL="114300" marR="0" lvl="1" indent="-114300" algn="l" rtl="0">
                <a:lnSpc>
                  <a:spcPct val="90000"/>
                </a:lnSpc>
                <a:spcBef>
                  <a:spcPts val="300"/>
                </a:spcBef>
                <a:spcAft>
                  <a:spcPts val="0"/>
                </a:spcAft>
                <a:buClr>
                  <a:schemeClr val="lt1"/>
                </a:buClr>
                <a:buSzPts val="1500"/>
                <a:buFont typeface="Arial"/>
                <a:buChar char="•"/>
              </a:pPr>
              <a:r>
                <a:rPr lang="en-US" sz="1500" b="0" i="0" u="none" strike="noStrike" cap="none">
                  <a:solidFill>
                    <a:schemeClr val="lt1"/>
                  </a:solidFill>
                  <a:latin typeface="Arial"/>
                  <a:ea typeface="Arial"/>
                  <a:cs typeface="Arial"/>
                  <a:sym typeface="Arial"/>
                </a:rPr>
                <a:t>Step 2 checks if the matching entry contains sufficient permissions</a:t>
              </a: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pic>
        <p:nvPicPr>
          <p:cNvPr id="260" name="Google Shape;260;p30"/>
          <p:cNvPicPr preferRelativeResize="0"/>
          <p:nvPr/>
        </p:nvPicPr>
        <p:blipFill rotWithShape="1">
          <a:blip r:embed="rId3">
            <a:alphaModFix/>
          </a:blip>
          <a:srcRect t="3800" b="6951"/>
          <a:stretch/>
        </p:blipFill>
        <p:spPr>
          <a:xfrm>
            <a:off x="1730664" y="155267"/>
            <a:ext cx="5577640" cy="6442085"/>
          </a:xfrm>
          <a:prstGeom prst="rect">
            <a:avLst/>
          </a:prstGeom>
          <a:solidFill>
            <a:schemeClr val="lt1"/>
          </a:solidFill>
          <a:ln>
            <a:noFill/>
          </a:ln>
        </p:spPr>
      </p:pic>
    </p:spTree>
  </p:cSld>
  <p:clrMapOvr>
    <a:masterClrMapping/>
  </p:clrMapOvr>
  <p:transition spd="med">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pic>
        <p:nvPicPr>
          <p:cNvPr id="266" name="Google Shape;266;p31" descr="f7.pdf"/>
          <p:cNvPicPr preferRelativeResize="0"/>
          <p:nvPr/>
        </p:nvPicPr>
        <p:blipFill rotWithShape="1">
          <a:blip r:embed="rId3">
            <a:alphaModFix/>
          </a:blip>
          <a:srcRect l="3105" t="2000" b="3567"/>
          <a:stretch/>
        </p:blipFill>
        <p:spPr>
          <a:xfrm>
            <a:off x="2082212" y="153273"/>
            <a:ext cx="5134852" cy="6476127"/>
          </a:xfrm>
          <a:prstGeom prst="rect">
            <a:avLst/>
          </a:prstGeom>
          <a:solidFill>
            <a:schemeClr val="lt1"/>
          </a:solidFill>
          <a:ln>
            <a:noFill/>
          </a:ln>
        </p:spPr>
      </p:pic>
    </p:spTree>
  </p:cSld>
  <p:clrMapOvr>
    <a:masterClrMapping/>
  </p:clrMapOvr>
  <p:transition spd="med">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pic>
        <p:nvPicPr>
          <p:cNvPr id="272" name="Google Shape;272;p32" descr="f8.pdf"/>
          <p:cNvPicPr preferRelativeResize="0"/>
          <p:nvPr/>
        </p:nvPicPr>
        <p:blipFill rotWithShape="1">
          <a:blip r:embed="rId3">
            <a:alphaModFix/>
          </a:blip>
          <a:srcRect t="5505" r="825" b="8405"/>
          <a:stretch/>
        </p:blipFill>
        <p:spPr>
          <a:xfrm>
            <a:off x="1627580" y="188640"/>
            <a:ext cx="5768991" cy="6480720"/>
          </a:xfrm>
          <a:prstGeom prst="rect">
            <a:avLst/>
          </a:prstGeom>
          <a:solidFill>
            <a:schemeClr val="lt1"/>
          </a:solidFill>
          <a:ln>
            <a:noFill/>
          </a:ln>
        </p:spPr>
      </p:pic>
    </p:spTree>
  </p:cSld>
  <p:clrMapOvr>
    <a:masterClrMapping/>
  </p:clrMapOvr>
  <p:transition spd="med">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3"/>
          <p:cNvSpPr txBox="1">
            <a:spLocks noGrp="1"/>
          </p:cNvSpPr>
          <p:nvPr>
            <p:ph type="title"/>
          </p:nvPr>
        </p:nvSpPr>
        <p:spPr>
          <a:xfrm>
            <a:off x="467544" y="548680"/>
            <a:ext cx="8229600" cy="1600200"/>
          </a:xfrm>
          <a:prstGeom prst="rect">
            <a:avLst/>
          </a:prstGeom>
          <a:noFill/>
          <a:ln>
            <a:noFill/>
          </a:ln>
        </p:spPr>
        <p:txBody>
          <a:bodyPr spcFirstLastPara="1" wrap="square" lIns="91425" tIns="45700" rIns="91425" bIns="45700" anchor="b" anchorCtr="0">
            <a:normAutofit/>
          </a:bodyPr>
          <a:lstStyle/>
          <a:p>
            <a:pPr marL="0" lvl="0" indent="0" algn="ctr" rtl="0">
              <a:lnSpc>
                <a:spcPct val="107407"/>
              </a:lnSpc>
              <a:spcBef>
                <a:spcPts val="0"/>
              </a:spcBef>
              <a:spcAft>
                <a:spcPts val="0"/>
              </a:spcAft>
              <a:buClr>
                <a:srgbClr val="ECD1B5"/>
              </a:buClr>
              <a:buSzPts val="5400"/>
              <a:buFont typeface="Palatino Linotype"/>
              <a:buNone/>
            </a:pPr>
            <a:r>
              <a:rPr lang="en-US">
                <a:solidFill>
                  <a:srgbClr val="ECD1B5"/>
                </a:solidFill>
              </a:rPr>
              <a:t>Table 4.4</a:t>
            </a:r>
            <a:br>
              <a:rPr lang="en-US">
                <a:solidFill>
                  <a:srgbClr val="ECD1B5"/>
                </a:solidFill>
              </a:rPr>
            </a:br>
            <a:r>
              <a:rPr lang="en-US">
                <a:solidFill>
                  <a:srgbClr val="ECD1B5"/>
                </a:solidFill>
              </a:rPr>
              <a:t>Scope RBAC Models</a:t>
            </a:r>
            <a:endParaRPr/>
          </a:p>
        </p:txBody>
      </p:sp>
      <p:pic>
        <p:nvPicPr>
          <p:cNvPr id="279" name="Google Shape;279;p33"/>
          <p:cNvPicPr preferRelativeResize="0"/>
          <p:nvPr/>
        </p:nvPicPr>
        <p:blipFill rotWithShape="1">
          <a:blip r:embed="rId3">
            <a:alphaModFix/>
          </a:blip>
          <a:srcRect/>
          <a:stretch/>
        </p:blipFill>
        <p:spPr>
          <a:xfrm>
            <a:off x="0" y="2743200"/>
            <a:ext cx="9093200" cy="2641600"/>
          </a:xfrm>
          <a:prstGeom prst="rect">
            <a:avLst/>
          </a:prstGeom>
          <a:noFill/>
          <a:ln>
            <a:noFill/>
          </a:ln>
        </p:spPr>
      </p:pic>
      <p:sp>
        <p:nvSpPr>
          <p:cNvPr id="280" name="Google Shape;280;p33"/>
          <p:cNvSpPr txBox="1"/>
          <p:nvPr/>
        </p:nvSpPr>
        <p:spPr>
          <a:xfrm>
            <a:off x="4054475" y="6135688"/>
            <a:ext cx="184150" cy="368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transition spd="med">
    <p:fade thruBlk="1"/>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105"/>
        <p:cNvGrpSpPr/>
        <p:nvPr/>
      </p:nvGrpSpPr>
      <p:grpSpPr>
        <a:xfrm>
          <a:off x="0" y="0"/>
          <a:ext cx="0" cy="0"/>
          <a:chOff x="0" y="0"/>
          <a:chExt cx="0" cy="0"/>
        </a:xfrm>
      </p:grpSpPr>
      <p:sp>
        <p:nvSpPr>
          <p:cNvPr id="106" name="Google Shape;106;p15"/>
          <p:cNvSpPr txBox="1">
            <a:spLocks noGrp="1"/>
          </p:cNvSpPr>
          <p:nvPr>
            <p:ph type="ctrTitle"/>
          </p:nvPr>
        </p:nvSpPr>
        <p:spPr>
          <a:xfrm>
            <a:off x="685800" y="609601"/>
            <a:ext cx="7772400" cy="42672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lt2"/>
              </a:buClr>
              <a:buSzPts val="8000"/>
              <a:buFont typeface="Palatino Linotype"/>
              <a:buNone/>
            </a:pPr>
            <a:r>
              <a:rPr lang="en-US"/>
              <a:t>Chapter 4</a:t>
            </a:r>
            <a:endParaRPr/>
          </a:p>
        </p:txBody>
      </p:sp>
      <p:sp>
        <p:nvSpPr>
          <p:cNvPr id="107" name="Google Shape;107;p15"/>
          <p:cNvSpPr txBox="1">
            <a:spLocks noGrp="1"/>
          </p:cNvSpPr>
          <p:nvPr>
            <p:ph type="subTitle" idx="1"/>
          </p:nvPr>
        </p:nvSpPr>
        <p:spPr>
          <a:xfrm>
            <a:off x="1371600" y="4953000"/>
            <a:ext cx="6400800" cy="12192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lt1"/>
              </a:buClr>
              <a:buSzPts val="3200"/>
              <a:buNone/>
            </a:pPr>
            <a:r>
              <a:rPr lang="en-US" sz="3200"/>
              <a:t>Access Control</a:t>
            </a:r>
            <a:endParaRPr/>
          </a:p>
          <a:p>
            <a:pPr marL="0" lvl="0" indent="0" algn="ctr" rtl="0">
              <a:spcBef>
                <a:spcPts val="480"/>
              </a:spcBef>
              <a:spcAft>
                <a:spcPts val="0"/>
              </a:spcAft>
              <a:buClr>
                <a:schemeClr val="lt1"/>
              </a:buClr>
              <a:buSzPts val="2400"/>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pic>
        <p:nvPicPr>
          <p:cNvPr id="286" name="Google Shape;286;p34" descr="f9.pdf"/>
          <p:cNvPicPr preferRelativeResize="0"/>
          <p:nvPr/>
        </p:nvPicPr>
        <p:blipFill rotWithShape="1">
          <a:blip r:embed="rId3">
            <a:alphaModFix/>
          </a:blip>
          <a:srcRect t="20854" b="23754"/>
          <a:stretch/>
        </p:blipFill>
        <p:spPr>
          <a:xfrm>
            <a:off x="395536" y="404664"/>
            <a:ext cx="8352928" cy="5987588"/>
          </a:xfrm>
          <a:prstGeom prst="rect">
            <a:avLst/>
          </a:prstGeom>
          <a:solidFill>
            <a:schemeClr val="lt1"/>
          </a:solid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35"/>
          <p:cNvSpPr txBox="1">
            <a:spLocks noGrp="1"/>
          </p:cNvSpPr>
          <p:nvPr>
            <p:ph type="title"/>
          </p:nvPr>
        </p:nvSpPr>
        <p:spPr>
          <a:xfrm>
            <a:off x="457200" y="0"/>
            <a:ext cx="8229600" cy="1124744"/>
          </a:xfrm>
          <a:prstGeom prst="rect">
            <a:avLst/>
          </a:prstGeom>
          <a:noFill/>
          <a:ln>
            <a:noFill/>
          </a:ln>
        </p:spPr>
        <p:txBody>
          <a:bodyPr spcFirstLastPara="1" wrap="square" lIns="91425" tIns="45700" rIns="91425" bIns="45700" anchor="b" anchorCtr="0">
            <a:noAutofit/>
          </a:bodyPr>
          <a:lstStyle/>
          <a:p>
            <a:pPr marL="0" lvl="0" indent="0" algn="ctr" rtl="0">
              <a:lnSpc>
                <a:spcPct val="107407"/>
              </a:lnSpc>
              <a:spcBef>
                <a:spcPts val="0"/>
              </a:spcBef>
              <a:spcAft>
                <a:spcPts val="0"/>
              </a:spcAft>
              <a:buClr>
                <a:srgbClr val="ECD1B5"/>
              </a:buClr>
              <a:buSzPts val="5400"/>
              <a:buFont typeface="Palatino Linotype"/>
              <a:buNone/>
            </a:pPr>
            <a:r>
              <a:rPr lang="en-US">
                <a:solidFill>
                  <a:srgbClr val="ECD1B5"/>
                </a:solidFill>
              </a:rPr>
              <a:t>Constraints - RBAC</a:t>
            </a:r>
            <a:endParaRPr/>
          </a:p>
        </p:txBody>
      </p:sp>
      <p:sp>
        <p:nvSpPr>
          <p:cNvPr id="293" name="Google Shape;293;p35"/>
          <p:cNvSpPr txBox="1">
            <a:spLocks noGrp="1"/>
          </p:cNvSpPr>
          <p:nvPr>
            <p:ph type="body" idx="1"/>
          </p:nvPr>
        </p:nvSpPr>
        <p:spPr>
          <a:xfrm>
            <a:off x="467544" y="1340768"/>
            <a:ext cx="8229600" cy="50292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FEFEFE"/>
              </a:buClr>
              <a:buSzPts val="2400"/>
              <a:buChar char="•"/>
            </a:pPr>
            <a:r>
              <a:rPr lang="en-US"/>
              <a:t>Provide a means of adapting RBAC to the specifics of administrative and security policies of an organization</a:t>
            </a:r>
            <a:endParaRPr/>
          </a:p>
          <a:p>
            <a:pPr marL="342900" lvl="0" indent="-342900" algn="l" rtl="0">
              <a:spcBef>
                <a:spcPts val="1200"/>
              </a:spcBef>
              <a:spcAft>
                <a:spcPts val="0"/>
              </a:spcAft>
              <a:buClr>
                <a:srgbClr val="FEFEFE"/>
              </a:buClr>
              <a:buSzPts val="2400"/>
              <a:buChar char="•"/>
            </a:pPr>
            <a:r>
              <a:rPr lang="en-US"/>
              <a:t>A defined relationship among roles or a condition related to roles</a:t>
            </a:r>
            <a:endParaRPr/>
          </a:p>
          <a:p>
            <a:pPr marL="342900" lvl="0" indent="-342900" algn="l" rtl="0">
              <a:spcBef>
                <a:spcPts val="1200"/>
              </a:spcBef>
              <a:spcAft>
                <a:spcPts val="0"/>
              </a:spcAft>
              <a:buClr>
                <a:srgbClr val="FEFEFE"/>
              </a:buClr>
              <a:buSzPts val="2400"/>
              <a:buChar char="•"/>
            </a:pPr>
            <a:r>
              <a:rPr lang="en-US"/>
              <a:t>Types:</a:t>
            </a:r>
            <a:endParaRPr/>
          </a:p>
        </p:txBody>
      </p:sp>
      <p:grpSp>
        <p:nvGrpSpPr>
          <p:cNvPr id="294" name="Google Shape;294;p35"/>
          <p:cNvGrpSpPr/>
          <p:nvPr/>
        </p:nvGrpSpPr>
        <p:grpSpPr>
          <a:xfrm>
            <a:off x="992909" y="4050783"/>
            <a:ext cx="7386780" cy="2520427"/>
            <a:chOff x="2309" y="149486"/>
            <a:chExt cx="7386780" cy="2520427"/>
          </a:xfrm>
        </p:grpSpPr>
        <p:sp>
          <p:nvSpPr>
            <p:cNvPr id="295" name="Google Shape;295;p35"/>
            <p:cNvSpPr/>
            <p:nvPr/>
          </p:nvSpPr>
          <p:spPr>
            <a:xfrm>
              <a:off x="2309" y="149486"/>
              <a:ext cx="2252067" cy="714216"/>
            </a:xfrm>
            <a:prstGeom prst="rect">
              <a:avLst/>
            </a:prstGeom>
            <a:solidFill>
              <a:srgbClr val="648C60"/>
            </a:solidFill>
            <a:ln w="9525" cap="flat" cmpd="sng">
              <a:solidFill>
                <a:srgbClr val="648C60"/>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5"/>
            <p:cNvSpPr txBox="1"/>
            <p:nvPr/>
          </p:nvSpPr>
          <p:spPr>
            <a:xfrm>
              <a:off x="2309" y="149486"/>
              <a:ext cx="2252067" cy="714216"/>
            </a:xfrm>
            <a:prstGeom prst="rect">
              <a:avLst/>
            </a:prstGeom>
            <a:noFill/>
            <a:ln>
              <a:noFill/>
            </a:ln>
          </p:spPr>
          <p:txBody>
            <a:bodyPr spcFirstLastPara="1" wrap="square" lIns="128000" tIns="73150" rIns="128000" bIns="73150" anchor="ctr" anchorCtr="0">
              <a:noAutofit/>
            </a:bodyPr>
            <a:lstStyle/>
            <a:p>
              <a:pPr marL="0" marR="0" lvl="0" indent="0" algn="ctr" rtl="0">
                <a:lnSpc>
                  <a:spcPct val="90000"/>
                </a:lnSpc>
                <a:spcBef>
                  <a:spcPts val="0"/>
                </a:spcBef>
                <a:spcAft>
                  <a:spcPts val="0"/>
                </a:spcAft>
                <a:buClr>
                  <a:schemeClr val="lt1"/>
                </a:buClr>
                <a:buSzPts val="1800"/>
                <a:buFont typeface="Arial"/>
                <a:buNone/>
              </a:pPr>
              <a:r>
                <a:rPr lang="en-US" sz="1800" b="0">
                  <a:solidFill>
                    <a:schemeClr val="lt1"/>
                  </a:solidFill>
                  <a:latin typeface="Arial"/>
                  <a:ea typeface="Arial"/>
                  <a:cs typeface="Arial"/>
                  <a:sym typeface="Arial"/>
                </a:rPr>
                <a:t>Mutually exclusive roles</a:t>
              </a:r>
              <a:endParaRPr/>
            </a:p>
          </p:txBody>
        </p:sp>
        <p:sp>
          <p:nvSpPr>
            <p:cNvPr id="297" name="Google Shape;297;p35"/>
            <p:cNvSpPr/>
            <p:nvPr/>
          </p:nvSpPr>
          <p:spPr>
            <a:xfrm>
              <a:off x="2309" y="863703"/>
              <a:ext cx="2252067" cy="1806210"/>
            </a:xfrm>
            <a:prstGeom prst="rect">
              <a:avLst/>
            </a:prstGeom>
            <a:solidFill>
              <a:srgbClr val="D1DED0">
                <a:alpha val="89803"/>
              </a:srgbClr>
            </a:solidFill>
            <a:ln w="9525" cap="flat" cmpd="sng">
              <a:solidFill>
                <a:srgbClr val="648C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5"/>
            <p:cNvSpPr txBox="1"/>
            <p:nvPr/>
          </p:nvSpPr>
          <p:spPr>
            <a:xfrm>
              <a:off x="2309" y="863703"/>
              <a:ext cx="2252067" cy="1806210"/>
            </a:xfrm>
            <a:prstGeom prst="rect">
              <a:avLst/>
            </a:prstGeom>
            <a:noFill/>
            <a:ln>
              <a:noFill/>
            </a:ln>
          </p:spPr>
          <p:txBody>
            <a:bodyPr spcFirstLastPara="1" wrap="square" lIns="74675" tIns="74675" rIns="99550" bIns="112000" anchor="t" anchorCtr="0">
              <a:noAutofit/>
            </a:bodyPr>
            <a:lstStyle/>
            <a:p>
              <a:pPr marL="114300" marR="0" lvl="1" indent="-114300" algn="l" rtl="0">
                <a:lnSpc>
                  <a:spcPct val="90000"/>
                </a:lnSpc>
                <a:spcBef>
                  <a:spcPts val="0"/>
                </a:spcBef>
                <a:spcAft>
                  <a:spcPts val="0"/>
                </a:spcAft>
                <a:buClr>
                  <a:schemeClr val="lt1"/>
                </a:buClr>
                <a:buSzPts val="1400"/>
                <a:buFont typeface="Century Gothic"/>
                <a:buChar char="•"/>
              </a:pPr>
              <a:r>
                <a:rPr lang="en-US" sz="1400" b="0" i="0" u="none" strike="noStrike" cap="none">
                  <a:solidFill>
                    <a:schemeClr val="lt1"/>
                  </a:solidFill>
                  <a:latin typeface="Century Gothic"/>
                  <a:ea typeface="Century Gothic"/>
                  <a:cs typeface="Century Gothic"/>
                  <a:sym typeface="Century Gothic"/>
                </a:rPr>
                <a:t>A user can only be assigned to one role in the set (either during a session or statically)</a:t>
              </a:r>
              <a:endParaRPr/>
            </a:p>
            <a:p>
              <a:pPr marL="114300" marR="0" lvl="1" indent="-114300" algn="l" rtl="0">
                <a:lnSpc>
                  <a:spcPct val="90000"/>
                </a:lnSpc>
                <a:spcBef>
                  <a:spcPts val="210"/>
                </a:spcBef>
                <a:spcAft>
                  <a:spcPts val="0"/>
                </a:spcAft>
                <a:buClr>
                  <a:schemeClr val="lt1"/>
                </a:buClr>
                <a:buSzPts val="1400"/>
                <a:buFont typeface="Century Gothic"/>
                <a:buChar char="•"/>
              </a:pPr>
              <a:r>
                <a:rPr lang="en-US" sz="1400" b="0" i="0" u="none" strike="noStrike" cap="none">
                  <a:solidFill>
                    <a:schemeClr val="lt1"/>
                  </a:solidFill>
                  <a:latin typeface="Century Gothic"/>
                  <a:ea typeface="Century Gothic"/>
                  <a:cs typeface="Century Gothic"/>
                  <a:sym typeface="Century Gothic"/>
                </a:rPr>
                <a:t>Any permission (access right) can be granted to only one role in the set</a:t>
              </a:r>
              <a:endParaRPr/>
            </a:p>
          </p:txBody>
        </p:sp>
        <p:sp>
          <p:nvSpPr>
            <p:cNvPr id="299" name="Google Shape;299;p35"/>
            <p:cNvSpPr/>
            <p:nvPr/>
          </p:nvSpPr>
          <p:spPr>
            <a:xfrm>
              <a:off x="2569666" y="149486"/>
              <a:ext cx="2252067" cy="714216"/>
            </a:xfrm>
            <a:prstGeom prst="rect">
              <a:avLst/>
            </a:prstGeom>
            <a:solidFill>
              <a:schemeClr val="accent1"/>
            </a:solidFill>
            <a:ln w="9525" cap="flat" cmpd="sng">
              <a:solidFill>
                <a:schemeClr val="accent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5"/>
            <p:cNvSpPr txBox="1"/>
            <p:nvPr/>
          </p:nvSpPr>
          <p:spPr>
            <a:xfrm>
              <a:off x="2569666" y="149486"/>
              <a:ext cx="2252067" cy="714216"/>
            </a:xfrm>
            <a:prstGeom prst="rect">
              <a:avLst/>
            </a:prstGeom>
            <a:noFill/>
            <a:ln>
              <a:noFill/>
            </a:ln>
          </p:spPr>
          <p:txBody>
            <a:bodyPr spcFirstLastPara="1" wrap="square" lIns="128000" tIns="73150" rIns="128000" bIns="73150" anchor="ctr" anchorCtr="0">
              <a:noAutofit/>
            </a:bodyPr>
            <a:lstStyle/>
            <a:p>
              <a:pPr marL="0" marR="0" lvl="0" indent="0" algn="ctr" rtl="0">
                <a:lnSpc>
                  <a:spcPct val="90000"/>
                </a:lnSpc>
                <a:spcBef>
                  <a:spcPts val="0"/>
                </a:spcBef>
                <a:spcAft>
                  <a:spcPts val="0"/>
                </a:spcAft>
                <a:buClr>
                  <a:schemeClr val="lt1"/>
                </a:buClr>
                <a:buSzPts val="1800"/>
                <a:buFont typeface="Arial"/>
                <a:buNone/>
              </a:pPr>
              <a:r>
                <a:rPr lang="en-US" sz="1800" b="1">
                  <a:solidFill>
                    <a:schemeClr val="lt1"/>
                  </a:solidFill>
                  <a:latin typeface="Arial"/>
                  <a:ea typeface="Arial"/>
                  <a:cs typeface="Arial"/>
                  <a:sym typeface="Arial"/>
                </a:rPr>
                <a:t>Cardinality</a:t>
              </a:r>
              <a:endParaRPr/>
            </a:p>
          </p:txBody>
        </p:sp>
        <p:sp>
          <p:nvSpPr>
            <p:cNvPr id="301" name="Google Shape;301;p35"/>
            <p:cNvSpPr/>
            <p:nvPr/>
          </p:nvSpPr>
          <p:spPr>
            <a:xfrm>
              <a:off x="2569666" y="863703"/>
              <a:ext cx="2252067" cy="1806210"/>
            </a:xfrm>
            <a:prstGeom prst="rect">
              <a:avLst/>
            </a:prstGeom>
            <a:solidFill>
              <a:srgbClr val="ECD1CD">
                <a:alpha val="89803"/>
              </a:srgbClr>
            </a:solidFill>
            <a:ln w="9525" cap="flat" cmpd="sng">
              <a:solidFill>
                <a:srgbClr val="ECD1CD">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5"/>
            <p:cNvSpPr txBox="1"/>
            <p:nvPr/>
          </p:nvSpPr>
          <p:spPr>
            <a:xfrm>
              <a:off x="2569666" y="863703"/>
              <a:ext cx="2252067" cy="1806210"/>
            </a:xfrm>
            <a:prstGeom prst="rect">
              <a:avLst/>
            </a:prstGeom>
            <a:noFill/>
            <a:ln>
              <a:noFill/>
            </a:ln>
          </p:spPr>
          <p:txBody>
            <a:bodyPr spcFirstLastPara="1" wrap="square" lIns="74675" tIns="74675" rIns="99550" bIns="112000" anchor="t" anchorCtr="0">
              <a:noAutofit/>
            </a:bodyPr>
            <a:lstStyle/>
            <a:p>
              <a:pPr marL="114300" marR="0" lvl="1" indent="-114300" algn="l" rtl="0">
                <a:lnSpc>
                  <a:spcPct val="90000"/>
                </a:lnSpc>
                <a:spcBef>
                  <a:spcPts val="0"/>
                </a:spcBef>
                <a:spcAft>
                  <a:spcPts val="0"/>
                </a:spcAft>
                <a:buClr>
                  <a:schemeClr val="lt1"/>
                </a:buClr>
                <a:buSzPts val="1400"/>
                <a:buFont typeface="Century Gothic"/>
                <a:buChar char="•"/>
              </a:pPr>
              <a:r>
                <a:rPr lang="en-US" sz="1400" b="0" i="0" u="none" strike="noStrike" cap="none">
                  <a:solidFill>
                    <a:schemeClr val="lt1"/>
                  </a:solidFill>
                  <a:latin typeface="Century Gothic"/>
                  <a:ea typeface="Century Gothic"/>
                  <a:cs typeface="Century Gothic"/>
                  <a:sym typeface="Century Gothic"/>
                </a:rPr>
                <a:t>Setting a maximum number with respect to roles</a:t>
              </a:r>
              <a:endParaRPr/>
            </a:p>
          </p:txBody>
        </p:sp>
        <p:sp>
          <p:nvSpPr>
            <p:cNvPr id="303" name="Google Shape;303;p35"/>
            <p:cNvSpPr/>
            <p:nvPr/>
          </p:nvSpPr>
          <p:spPr>
            <a:xfrm>
              <a:off x="5137022" y="149486"/>
              <a:ext cx="2252067" cy="714216"/>
            </a:xfrm>
            <a:prstGeom prst="rect">
              <a:avLst/>
            </a:prstGeom>
            <a:solidFill>
              <a:srgbClr val="61888A"/>
            </a:solidFill>
            <a:ln w="9525" cap="flat" cmpd="sng">
              <a:solidFill>
                <a:srgbClr val="61888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5"/>
            <p:cNvSpPr txBox="1"/>
            <p:nvPr/>
          </p:nvSpPr>
          <p:spPr>
            <a:xfrm>
              <a:off x="5137022" y="149486"/>
              <a:ext cx="2252067" cy="714216"/>
            </a:xfrm>
            <a:prstGeom prst="rect">
              <a:avLst/>
            </a:prstGeom>
            <a:noFill/>
            <a:ln>
              <a:noFill/>
            </a:ln>
          </p:spPr>
          <p:txBody>
            <a:bodyPr spcFirstLastPara="1" wrap="square" lIns="128000" tIns="73150" rIns="128000" bIns="73150" anchor="ctr" anchorCtr="0">
              <a:noAutofit/>
            </a:bodyPr>
            <a:lstStyle/>
            <a:p>
              <a:pPr marL="0" marR="0" lvl="0" indent="0" algn="ctr" rtl="0">
                <a:lnSpc>
                  <a:spcPct val="90000"/>
                </a:lnSpc>
                <a:spcBef>
                  <a:spcPts val="0"/>
                </a:spcBef>
                <a:spcAft>
                  <a:spcPts val="0"/>
                </a:spcAft>
                <a:buClr>
                  <a:schemeClr val="lt1"/>
                </a:buClr>
                <a:buSzPts val="1800"/>
                <a:buFont typeface="Arial"/>
                <a:buNone/>
              </a:pPr>
              <a:r>
                <a:rPr lang="en-US" sz="1800" b="1">
                  <a:solidFill>
                    <a:schemeClr val="lt1"/>
                  </a:solidFill>
                  <a:latin typeface="Arial"/>
                  <a:ea typeface="Arial"/>
                  <a:cs typeface="Arial"/>
                  <a:sym typeface="Arial"/>
                </a:rPr>
                <a:t>Prerequisite roles</a:t>
              </a:r>
              <a:endParaRPr/>
            </a:p>
          </p:txBody>
        </p:sp>
        <p:sp>
          <p:nvSpPr>
            <p:cNvPr id="305" name="Google Shape;305;p35"/>
            <p:cNvSpPr/>
            <p:nvPr/>
          </p:nvSpPr>
          <p:spPr>
            <a:xfrm>
              <a:off x="5137022" y="863703"/>
              <a:ext cx="2252067" cy="1806210"/>
            </a:xfrm>
            <a:prstGeom prst="rect">
              <a:avLst/>
            </a:prstGeom>
            <a:solidFill>
              <a:srgbClr val="CFDEDE">
                <a:alpha val="89803"/>
              </a:srgbClr>
            </a:solidFill>
            <a:ln w="9525" cap="flat" cmpd="sng">
              <a:solidFill>
                <a:srgbClr val="61888A">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5"/>
            <p:cNvSpPr txBox="1"/>
            <p:nvPr/>
          </p:nvSpPr>
          <p:spPr>
            <a:xfrm>
              <a:off x="5137022" y="863703"/>
              <a:ext cx="2252067" cy="1806210"/>
            </a:xfrm>
            <a:prstGeom prst="rect">
              <a:avLst/>
            </a:prstGeom>
            <a:noFill/>
            <a:ln>
              <a:noFill/>
            </a:ln>
          </p:spPr>
          <p:txBody>
            <a:bodyPr spcFirstLastPara="1" wrap="square" lIns="74675" tIns="74675" rIns="99550" bIns="112000" anchor="t" anchorCtr="0">
              <a:noAutofit/>
            </a:bodyPr>
            <a:lstStyle/>
            <a:p>
              <a:pPr marL="114300" marR="0" lvl="1" indent="-114300" algn="l" rtl="0">
                <a:lnSpc>
                  <a:spcPct val="90000"/>
                </a:lnSpc>
                <a:spcBef>
                  <a:spcPts val="0"/>
                </a:spcBef>
                <a:spcAft>
                  <a:spcPts val="0"/>
                </a:spcAft>
                <a:buClr>
                  <a:schemeClr val="lt1"/>
                </a:buClr>
                <a:buSzPts val="1400"/>
                <a:buFont typeface="Century Gothic"/>
                <a:buChar char="•"/>
              </a:pPr>
              <a:r>
                <a:rPr lang="en-US" sz="1400" b="0" i="0" u="none" strike="noStrike" cap="none">
                  <a:solidFill>
                    <a:schemeClr val="lt1"/>
                  </a:solidFill>
                  <a:latin typeface="Century Gothic"/>
                  <a:ea typeface="Century Gothic"/>
                  <a:cs typeface="Century Gothic"/>
                  <a:sym typeface="Century Gothic"/>
                </a:rPr>
                <a:t>Dictates that a user can only be assigned to a particular role if it is already assigned to some other specified role</a:t>
              </a: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Shape 311"/>
        <p:cNvGrpSpPr/>
        <p:nvPr/>
      </p:nvGrpSpPr>
      <p:grpSpPr>
        <a:xfrm>
          <a:off x="0" y="0"/>
          <a:ext cx="0" cy="0"/>
          <a:chOff x="0" y="0"/>
          <a:chExt cx="0" cy="0"/>
        </a:xfrm>
      </p:grpSpPr>
      <p:sp>
        <p:nvSpPr>
          <p:cNvPr id="312" name="Google Shape;312;p36"/>
          <p:cNvSpPr txBox="1">
            <a:spLocks noGrp="1"/>
          </p:cNvSpPr>
          <p:nvPr>
            <p:ph type="title"/>
          </p:nvPr>
        </p:nvSpPr>
        <p:spPr>
          <a:xfrm>
            <a:off x="107504" y="-315416"/>
            <a:ext cx="8928992" cy="1368152"/>
          </a:xfrm>
          <a:prstGeom prst="rect">
            <a:avLst/>
          </a:prstGeom>
          <a:noFill/>
          <a:ln>
            <a:noFill/>
          </a:ln>
        </p:spPr>
        <p:txBody>
          <a:bodyPr spcFirstLastPara="1" wrap="square" lIns="91425" tIns="45700" rIns="91425" bIns="45700" anchor="b" anchorCtr="0">
            <a:noAutofit/>
          </a:bodyPr>
          <a:lstStyle/>
          <a:p>
            <a:pPr marL="0" lvl="0" indent="0" algn="ctr" rtl="0">
              <a:lnSpc>
                <a:spcPct val="107407"/>
              </a:lnSpc>
              <a:spcBef>
                <a:spcPts val="0"/>
              </a:spcBef>
              <a:spcAft>
                <a:spcPts val="0"/>
              </a:spcAft>
              <a:buClr>
                <a:srgbClr val="E3BB91"/>
              </a:buClr>
              <a:buSzPts val="5400"/>
              <a:buFont typeface="Palatino Linotype"/>
              <a:buNone/>
            </a:pPr>
            <a:r>
              <a:rPr lang="en-US">
                <a:solidFill>
                  <a:srgbClr val="E3BB91"/>
                </a:solidFill>
              </a:rPr>
              <a:t>Summary</a:t>
            </a:r>
            <a:endParaRPr>
              <a:solidFill>
                <a:srgbClr val="E3BB91"/>
              </a:solidFill>
            </a:endParaRPr>
          </a:p>
        </p:txBody>
      </p:sp>
      <p:sp>
        <p:nvSpPr>
          <p:cNvPr id="313" name="Google Shape;313;p36"/>
          <p:cNvSpPr txBox="1">
            <a:spLocks noGrp="1"/>
          </p:cNvSpPr>
          <p:nvPr>
            <p:ph type="body" idx="2"/>
          </p:nvPr>
        </p:nvSpPr>
        <p:spPr>
          <a:xfrm>
            <a:off x="107504" y="1268760"/>
            <a:ext cx="7488832" cy="5373216"/>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FEFEFE"/>
              </a:buClr>
              <a:buSzPts val="2400"/>
              <a:buChar char="•"/>
            </a:pPr>
            <a:r>
              <a:rPr lang="en-US"/>
              <a:t>Access control principles</a:t>
            </a:r>
            <a:endParaRPr/>
          </a:p>
          <a:p>
            <a:pPr marL="742950" lvl="1" indent="-285750" algn="l" rtl="0">
              <a:spcBef>
                <a:spcPts val="320"/>
              </a:spcBef>
              <a:spcAft>
                <a:spcPts val="0"/>
              </a:spcAft>
              <a:buClr>
                <a:srgbClr val="FEFEFE"/>
              </a:buClr>
              <a:buSzPts val="1600"/>
              <a:buChar char="o"/>
            </a:pPr>
            <a:r>
              <a:rPr lang="en-US"/>
              <a:t>Access control context</a:t>
            </a:r>
            <a:endParaRPr/>
          </a:p>
          <a:p>
            <a:pPr marL="742950" lvl="1" indent="-285750" algn="l" rtl="0">
              <a:spcBef>
                <a:spcPts val="320"/>
              </a:spcBef>
              <a:spcAft>
                <a:spcPts val="0"/>
              </a:spcAft>
              <a:buClr>
                <a:srgbClr val="FEFEFE"/>
              </a:buClr>
              <a:buSzPts val="1600"/>
              <a:buChar char="o"/>
            </a:pPr>
            <a:r>
              <a:rPr lang="en-US"/>
              <a:t>Access control policies</a:t>
            </a:r>
            <a:endParaRPr/>
          </a:p>
          <a:p>
            <a:pPr marL="342900" lvl="0" indent="-342900" algn="l" rtl="0">
              <a:spcBef>
                <a:spcPts val="480"/>
              </a:spcBef>
              <a:spcAft>
                <a:spcPts val="0"/>
              </a:spcAft>
              <a:buClr>
                <a:srgbClr val="FEFEFE"/>
              </a:buClr>
              <a:buSzPts val="2400"/>
              <a:buChar char="•"/>
            </a:pPr>
            <a:r>
              <a:rPr lang="en-US"/>
              <a:t>Subjects, objects, and access rights</a:t>
            </a:r>
            <a:endParaRPr/>
          </a:p>
          <a:p>
            <a:pPr marL="342900" lvl="0" indent="-342900" algn="l" rtl="0">
              <a:spcBef>
                <a:spcPts val="480"/>
              </a:spcBef>
              <a:spcAft>
                <a:spcPts val="0"/>
              </a:spcAft>
              <a:buClr>
                <a:srgbClr val="FEFEFE"/>
              </a:buClr>
              <a:buSzPts val="2400"/>
              <a:buChar char="•"/>
            </a:pPr>
            <a:r>
              <a:rPr lang="en-US"/>
              <a:t>Discretionary access control</a:t>
            </a:r>
            <a:endParaRPr/>
          </a:p>
          <a:p>
            <a:pPr marL="342900" lvl="0" indent="-342900" algn="l" rtl="0">
              <a:spcBef>
                <a:spcPts val="480"/>
              </a:spcBef>
              <a:spcAft>
                <a:spcPts val="0"/>
              </a:spcAft>
              <a:buClr>
                <a:srgbClr val="FEFEFE"/>
              </a:buClr>
              <a:buSzPts val="2400"/>
              <a:buChar char="•"/>
            </a:pPr>
            <a:r>
              <a:rPr lang="en-US"/>
              <a:t>UNIX file access control</a:t>
            </a:r>
            <a:endParaRPr/>
          </a:p>
          <a:p>
            <a:pPr marL="742950" lvl="1" indent="-285750" algn="l" rtl="0">
              <a:spcBef>
                <a:spcPts val="320"/>
              </a:spcBef>
              <a:spcAft>
                <a:spcPts val="0"/>
              </a:spcAft>
              <a:buClr>
                <a:srgbClr val="FEFEFE"/>
              </a:buClr>
              <a:buSzPts val="1600"/>
              <a:buChar char="o"/>
            </a:pPr>
            <a:r>
              <a:rPr lang="en-US"/>
              <a:t>Traditional UNIX file access control</a:t>
            </a:r>
            <a:endParaRPr/>
          </a:p>
          <a:p>
            <a:pPr marL="742950" lvl="1" indent="-285750" algn="l" rtl="0">
              <a:spcBef>
                <a:spcPts val="320"/>
              </a:spcBef>
              <a:spcAft>
                <a:spcPts val="0"/>
              </a:spcAft>
              <a:buClr>
                <a:srgbClr val="FEFEFE"/>
              </a:buClr>
              <a:buSzPts val="1600"/>
              <a:buChar char="o"/>
            </a:pPr>
            <a:r>
              <a:rPr lang="en-US"/>
              <a:t>Access control lists in UNIX</a:t>
            </a:r>
            <a:endParaRPr/>
          </a:p>
          <a:p>
            <a:pPr marL="342900" lvl="0" indent="-342900" algn="l" rtl="0">
              <a:spcBef>
                <a:spcPts val="480"/>
              </a:spcBef>
              <a:spcAft>
                <a:spcPts val="0"/>
              </a:spcAft>
              <a:buClr>
                <a:srgbClr val="FEFEFE"/>
              </a:buClr>
              <a:buSzPts val="2400"/>
              <a:buChar char="•"/>
            </a:pPr>
            <a:r>
              <a:rPr lang="en-US"/>
              <a:t>Role-based access control</a:t>
            </a:r>
            <a:endParaRPr/>
          </a:p>
          <a:p>
            <a:pPr marL="742950" lvl="1" indent="-285750" algn="l" rtl="0">
              <a:spcBef>
                <a:spcPts val="320"/>
              </a:spcBef>
              <a:spcAft>
                <a:spcPts val="0"/>
              </a:spcAft>
              <a:buClr>
                <a:srgbClr val="FEFEFE"/>
              </a:buClr>
              <a:buSzPts val="1600"/>
              <a:buChar char="o"/>
            </a:pPr>
            <a:r>
              <a:rPr lang="en-US"/>
              <a:t>RBAC reference models</a:t>
            </a:r>
            <a:endParaRPr/>
          </a:p>
        </p:txBody>
      </p:sp>
      <p:sp>
        <p:nvSpPr>
          <p:cNvPr id="314" name="Google Shape;314;p36"/>
          <p:cNvSpPr txBox="1">
            <a:spLocks noGrp="1"/>
          </p:cNvSpPr>
          <p:nvPr>
            <p:ph type="body" idx="1"/>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p>
            <a:pPr marL="342900" lvl="0" indent="-190500" algn="l" rtl="0">
              <a:spcBef>
                <a:spcPts val="0"/>
              </a:spcBef>
              <a:spcAft>
                <a:spcPts val="0"/>
              </a:spcAft>
              <a:buClr>
                <a:srgbClr val="FEFEFE"/>
              </a:buClr>
              <a:buSzPts val="2400"/>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6"/>
          <p:cNvSpPr txBox="1">
            <a:spLocks noGrp="1"/>
          </p:cNvSpPr>
          <p:nvPr>
            <p:ph type="title"/>
          </p:nvPr>
        </p:nvSpPr>
        <p:spPr>
          <a:xfrm>
            <a:off x="0" y="188640"/>
            <a:ext cx="9144000" cy="1368152"/>
          </a:xfrm>
          <a:prstGeom prst="rect">
            <a:avLst/>
          </a:prstGeom>
          <a:noFill/>
          <a:ln>
            <a:noFill/>
          </a:ln>
        </p:spPr>
        <p:txBody>
          <a:bodyPr spcFirstLastPara="1" wrap="square" lIns="91425" tIns="45700" rIns="91425" bIns="45700" anchor="b" anchorCtr="0">
            <a:noAutofit/>
          </a:bodyPr>
          <a:lstStyle/>
          <a:p>
            <a:pPr marL="0" lvl="0" indent="0" algn="ctr" rtl="0">
              <a:lnSpc>
                <a:spcPct val="107407"/>
              </a:lnSpc>
              <a:spcBef>
                <a:spcPts val="0"/>
              </a:spcBef>
              <a:spcAft>
                <a:spcPts val="0"/>
              </a:spcAft>
              <a:buClr>
                <a:srgbClr val="ECD1B5"/>
              </a:buClr>
              <a:buSzPts val="5400"/>
              <a:buFont typeface="Palatino Linotype"/>
              <a:buNone/>
            </a:pPr>
            <a:r>
              <a:rPr lang="en-US">
                <a:solidFill>
                  <a:srgbClr val="ECD1B5"/>
                </a:solidFill>
              </a:rPr>
              <a:t>Access Control Definitions </a:t>
            </a:r>
            <a:r>
              <a:rPr lang="en-US" sz="4400">
                <a:solidFill>
                  <a:srgbClr val="ECD1B5"/>
                </a:solidFill>
              </a:rPr>
              <a:t>1/2</a:t>
            </a:r>
            <a:endParaRPr sz="4400">
              <a:solidFill>
                <a:srgbClr val="ECD1B5"/>
              </a:solidFill>
            </a:endParaRPr>
          </a:p>
        </p:txBody>
      </p:sp>
      <p:sp>
        <p:nvSpPr>
          <p:cNvPr id="114" name="Google Shape;114;p16"/>
          <p:cNvSpPr txBox="1">
            <a:spLocks noGrp="1"/>
          </p:cNvSpPr>
          <p:nvPr>
            <p:ph type="body" idx="1"/>
          </p:nvPr>
        </p:nvSpPr>
        <p:spPr>
          <a:xfrm>
            <a:off x="495300" y="1916832"/>
            <a:ext cx="8153400" cy="4464496"/>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FEFEFE"/>
              </a:buClr>
              <a:buSzPts val="2800"/>
              <a:buFont typeface="Noto Sans Symbols"/>
              <a:buNone/>
            </a:pPr>
            <a:r>
              <a:rPr lang="en-US" sz="2800"/>
              <a:t>NISTIR 7298 defines access control as:</a:t>
            </a:r>
            <a:endParaRPr/>
          </a:p>
          <a:p>
            <a:pPr marL="342900" lvl="0" indent="-342900" algn="l" rtl="0">
              <a:spcBef>
                <a:spcPts val="560"/>
              </a:spcBef>
              <a:spcAft>
                <a:spcPts val="0"/>
              </a:spcAft>
              <a:buClr>
                <a:srgbClr val="FEFEFE"/>
              </a:buClr>
              <a:buSzPts val="2800"/>
              <a:buFont typeface="Noto Sans Symbols"/>
              <a:buNone/>
            </a:pPr>
            <a:endParaRPr sz="2800"/>
          </a:p>
          <a:p>
            <a:pPr marL="342900" lvl="0" indent="-342900" algn="ctr" rtl="0">
              <a:spcBef>
                <a:spcPts val="560"/>
              </a:spcBef>
              <a:spcAft>
                <a:spcPts val="0"/>
              </a:spcAft>
              <a:buClr>
                <a:srgbClr val="FEFEFE"/>
              </a:buClr>
              <a:buSzPts val="2800"/>
              <a:buFont typeface="Noto Sans Symbols"/>
              <a:buNone/>
            </a:pPr>
            <a:r>
              <a:rPr lang="en-US" sz="2800"/>
              <a:t>		“the process of granting or denying specific requests to: (1) obtain and use information and related information processing services; and (2) enter specific physical facilities”</a:t>
            </a:r>
            <a:endParaRPr/>
          </a:p>
          <a:p>
            <a:pPr marL="342900" lvl="0" indent="-342900" algn="l" rtl="0">
              <a:spcBef>
                <a:spcPts val="560"/>
              </a:spcBef>
              <a:spcAft>
                <a:spcPts val="0"/>
              </a:spcAft>
              <a:buClr>
                <a:srgbClr val="FEFEFE"/>
              </a:buClr>
              <a:buSzPts val="2800"/>
              <a:buFont typeface="Noto Sans Symbols"/>
              <a:buNone/>
            </a:pPr>
            <a:endParaRPr sz="2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7"/>
          <p:cNvSpPr txBox="1">
            <a:spLocks noGrp="1"/>
          </p:cNvSpPr>
          <p:nvPr>
            <p:ph type="title"/>
          </p:nvPr>
        </p:nvSpPr>
        <p:spPr>
          <a:xfrm>
            <a:off x="0" y="0"/>
            <a:ext cx="9144000" cy="1700808"/>
          </a:xfrm>
          <a:prstGeom prst="rect">
            <a:avLst/>
          </a:prstGeom>
          <a:noFill/>
          <a:ln>
            <a:noFill/>
          </a:ln>
        </p:spPr>
        <p:txBody>
          <a:bodyPr spcFirstLastPara="1" wrap="square" lIns="91425" tIns="45700" rIns="91425" bIns="45700" anchor="b" anchorCtr="0">
            <a:noAutofit/>
          </a:bodyPr>
          <a:lstStyle/>
          <a:p>
            <a:pPr marL="0" lvl="0" indent="0" algn="ctr" rtl="0">
              <a:lnSpc>
                <a:spcPct val="107407"/>
              </a:lnSpc>
              <a:spcBef>
                <a:spcPts val="0"/>
              </a:spcBef>
              <a:spcAft>
                <a:spcPts val="0"/>
              </a:spcAft>
              <a:buClr>
                <a:srgbClr val="ECD1B5"/>
              </a:buClr>
              <a:buSzPts val="5400"/>
              <a:buFont typeface="Palatino Linotype"/>
              <a:buNone/>
            </a:pPr>
            <a:r>
              <a:rPr lang="en-US">
                <a:solidFill>
                  <a:srgbClr val="ECD1B5"/>
                </a:solidFill>
              </a:rPr>
              <a:t>Access Control Definitions </a:t>
            </a:r>
            <a:r>
              <a:rPr lang="en-US" sz="4800">
                <a:solidFill>
                  <a:srgbClr val="ECD1B5"/>
                </a:solidFill>
              </a:rPr>
              <a:t>2/2</a:t>
            </a:r>
            <a:endParaRPr sz="4800">
              <a:solidFill>
                <a:srgbClr val="ECD1B5"/>
              </a:solidFill>
            </a:endParaRPr>
          </a:p>
        </p:txBody>
      </p:sp>
      <p:sp>
        <p:nvSpPr>
          <p:cNvPr id="121" name="Google Shape;121;p17"/>
          <p:cNvSpPr txBox="1">
            <a:spLocks noGrp="1"/>
          </p:cNvSpPr>
          <p:nvPr>
            <p:ph type="body" idx="1"/>
          </p:nvPr>
        </p:nvSpPr>
        <p:spPr>
          <a:xfrm>
            <a:off x="495300" y="1916832"/>
            <a:ext cx="8153400" cy="4464496"/>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FEFEFE"/>
              </a:buClr>
              <a:buSzPts val="2800"/>
              <a:buFont typeface="Noto Sans Symbols"/>
              <a:buNone/>
            </a:pPr>
            <a:r>
              <a:rPr lang="en-US" sz="2800"/>
              <a:t>RFC 4949 defines access control as:</a:t>
            </a:r>
            <a:endParaRPr/>
          </a:p>
          <a:p>
            <a:pPr marL="342900" lvl="0" indent="-342900" algn="l" rtl="0">
              <a:spcBef>
                <a:spcPts val="560"/>
              </a:spcBef>
              <a:spcAft>
                <a:spcPts val="0"/>
              </a:spcAft>
              <a:buClr>
                <a:srgbClr val="FEFEFE"/>
              </a:buClr>
              <a:buSzPts val="2800"/>
              <a:buFont typeface="Noto Sans Symbols"/>
              <a:buNone/>
            </a:pPr>
            <a:endParaRPr sz="2800"/>
          </a:p>
          <a:p>
            <a:pPr marL="342900" lvl="0" indent="-342900" algn="ctr" rtl="0">
              <a:spcBef>
                <a:spcPts val="560"/>
              </a:spcBef>
              <a:spcAft>
                <a:spcPts val="0"/>
              </a:spcAft>
              <a:buClr>
                <a:srgbClr val="FEFEFE"/>
              </a:buClr>
              <a:buSzPts val="2800"/>
              <a:buFont typeface="Noto Sans Symbols"/>
              <a:buNone/>
            </a:pPr>
            <a:r>
              <a:rPr lang="en-US" sz="2800"/>
              <a:t>		“a process by which use of system resources is regulated according to a security policy and is permitted only by authorized entities (users, programs, processes, or other systems) according to that policy”</a:t>
            </a:r>
            <a:endParaRPr/>
          </a:p>
          <a:p>
            <a:pPr marL="342900" lvl="0" indent="-342900" algn="l" rtl="0">
              <a:spcBef>
                <a:spcPts val="560"/>
              </a:spcBef>
              <a:spcAft>
                <a:spcPts val="0"/>
              </a:spcAft>
              <a:buClr>
                <a:srgbClr val="FEFEFE"/>
              </a:buClr>
              <a:buSzPts val="2800"/>
              <a:buFont typeface="Noto Sans Symbols"/>
              <a:buNone/>
            </a:pPr>
            <a:endParaRPr sz="2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8"/>
          <p:cNvSpPr txBox="1">
            <a:spLocks noGrp="1"/>
          </p:cNvSpPr>
          <p:nvPr>
            <p:ph type="title"/>
          </p:nvPr>
        </p:nvSpPr>
        <p:spPr>
          <a:xfrm>
            <a:off x="457200" y="0"/>
            <a:ext cx="8229600" cy="1600200"/>
          </a:xfrm>
          <a:prstGeom prst="rect">
            <a:avLst/>
          </a:prstGeom>
          <a:noFill/>
          <a:ln>
            <a:noFill/>
          </a:ln>
        </p:spPr>
        <p:txBody>
          <a:bodyPr spcFirstLastPara="1" wrap="square" lIns="91425" tIns="45700" rIns="91425" bIns="45700" anchor="b" anchorCtr="0">
            <a:noAutofit/>
          </a:bodyPr>
          <a:lstStyle/>
          <a:p>
            <a:pPr marL="0" lvl="0" indent="0" algn="ctr" rtl="0">
              <a:lnSpc>
                <a:spcPct val="107407"/>
              </a:lnSpc>
              <a:spcBef>
                <a:spcPts val="0"/>
              </a:spcBef>
              <a:spcAft>
                <a:spcPts val="0"/>
              </a:spcAft>
              <a:buClr>
                <a:srgbClr val="ECD1B5"/>
              </a:buClr>
              <a:buSzPts val="5400"/>
              <a:buFont typeface="Palatino Linotype"/>
              <a:buNone/>
            </a:pPr>
            <a:r>
              <a:rPr lang="en-US">
                <a:solidFill>
                  <a:srgbClr val="ECD1B5"/>
                </a:solidFill>
              </a:rPr>
              <a:t>Access Control Principles</a:t>
            </a:r>
            <a:endParaRPr>
              <a:solidFill>
                <a:srgbClr val="ECD1B5"/>
              </a:solidFill>
            </a:endParaRPr>
          </a:p>
        </p:txBody>
      </p:sp>
      <p:sp>
        <p:nvSpPr>
          <p:cNvPr id="128" name="Google Shape;128;p18"/>
          <p:cNvSpPr txBox="1">
            <a:spLocks noGrp="1"/>
          </p:cNvSpPr>
          <p:nvPr>
            <p:ph type="body" idx="1"/>
          </p:nvPr>
        </p:nvSpPr>
        <p:spPr>
          <a:xfrm>
            <a:off x="179512" y="1916832"/>
            <a:ext cx="8712968"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lt1"/>
              </a:buClr>
              <a:buSzPts val="2800"/>
              <a:buChar char="•"/>
            </a:pPr>
            <a:r>
              <a:rPr lang="en-US" sz="2800">
                <a:solidFill>
                  <a:schemeClr val="lt1"/>
                </a:solidFill>
                <a:latin typeface="Arial"/>
                <a:ea typeface="Arial"/>
                <a:cs typeface="Arial"/>
                <a:sym typeface="Arial"/>
              </a:rPr>
              <a:t>Access control implements a security policy that specifies who or what (e.g., in the case of a process) may have access to each specific system resource, and the type of access that is permitted in each instance.</a:t>
            </a:r>
            <a:endParaRPr sz="2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19"/>
          <p:cNvPicPr preferRelativeResize="0"/>
          <p:nvPr/>
        </p:nvPicPr>
        <p:blipFill rotWithShape="1">
          <a:blip r:embed="rId3">
            <a:alphaModFix/>
          </a:blip>
          <a:srcRect l="2214" t="4851" r="2856"/>
          <a:stretch/>
        </p:blipFill>
        <p:spPr>
          <a:xfrm>
            <a:off x="395536" y="188640"/>
            <a:ext cx="8424936" cy="6525344"/>
          </a:xfrm>
          <a:prstGeom prst="rect">
            <a:avLst/>
          </a:prstGeom>
          <a:solidFill>
            <a:schemeClr val="lt1"/>
          </a:solidFill>
          <a:ln>
            <a:noFill/>
          </a:ln>
        </p:spPr>
      </p:pic>
      <p:sp>
        <p:nvSpPr>
          <p:cNvPr id="135" name="Google Shape;135;p19"/>
          <p:cNvSpPr/>
          <p:nvPr/>
        </p:nvSpPr>
        <p:spPr>
          <a:xfrm>
            <a:off x="3107496" y="3244334"/>
            <a:ext cx="2929007"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i="0" u="none" strike="noStrike" cap="none">
                <a:solidFill>
                  <a:schemeClr val="lt1"/>
                </a:solidFill>
                <a:latin typeface="Times"/>
                <a:ea typeface="Times"/>
                <a:cs typeface="Times"/>
                <a:sym typeface="Times"/>
              </a:rPr>
              <a:t>Source: Based on [SAND94].</a:t>
            </a:r>
            <a:endParaRPr sz="1800">
              <a:solidFill>
                <a:schemeClr val="lt1"/>
              </a:solidFill>
              <a:latin typeface="Times"/>
              <a:ea typeface="Times"/>
              <a:cs typeface="Times"/>
              <a:sym typeface="Times"/>
            </a:endParaRPr>
          </a:p>
        </p:txBody>
      </p:sp>
      <p:sp>
        <p:nvSpPr>
          <p:cNvPr id="136" name="Google Shape;136;p19"/>
          <p:cNvSpPr txBox="1"/>
          <p:nvPr/>
        </p:nvSpPr>
        <p:spPr>
          <a:xfrm>
            <a:off x="2267744" y="6309320"/>
            <a:ext cx="2664296" cy="5309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50" i="1">
                <a:solidFill>
                  <a:schemeClr val="dk1"/>
                </a:solidFill>
                <a:latin typeface="Palatino Linotype"/>
                <a:ea typeface="Palatino Linotype"/>
                <a:cs typeface="Palatino Linotype"/>
                <a:sym typeface="Palatino Linotype"/>
              </a:rPr>
              <a:t>Source</a:t>
            </a:r>
            <a:r>
              <a:rPr lang="en-US" sz="1050">
                <a:solidFill>
                  <a:schemeClr val="dk1"/>
                </a:solidFill>
                <a:latin typeface="Palatino Linotype"/>
                <a:ea typeface="Palatino Linotype"/>
                <a:cs typeface="Palatino Linotype"/>
                <a:sym typeface="Palatino Linotype"/>
              </a:rPr>
              <a:t>: Based on [SAND94].</a:t>
            </a:r>
            <a:endParaRPr/>
          </a:p>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transition spd="med">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0"/>
          <p:cNvSpPr txBox="1">
            <a:spLocks noGrp="1"/>
          </p:cNvSpPr>
          <p:nvPr>
            <p:ph type="title"/>
          </p:nvPr>
        </p:nvSpPr>
        <p:spPr>
          <a:xfrm>
            <a:off x="457200" y="0"/>
            <a:ext cx="8229600" cy="1124744"/>
          </a:xfrm>
          <a:prstGeom prst="rect">
            <a:avLst/>
          </a:prstGeom>
          <a:noFill/>
          <a:ln>
            <a:noFill/>
          </a:ln>
        </p:spPr>
        <p:txBody>
          <a:bodyPr spcFirstLastPara="1" wrap="square" lIns="91425" tIns="45700" rIns="91425" bIns="45700" anchor="b" anchorCtr="0">
            <a:noAutofit/>
          </a:bodyPr>
          <a:lstStyle/>
          <a:p>
            <a:pPr marL="0" lvl="0" indent="0" algn="ctr" rtl="0">
              <a:lnSpc>
                <a:spcPct val="107407"/>
              </a:lnSpc>
              <a:spcBef>
                <a:spcPts val="0"/>
              </a:spcBef>
              <a:spcAft>
                <a:spcPts val="0"/>
              </a:spcAft>
              <a:buClr>
                <a:schemeClr val="lt2"/>
              </a:buClr>
              <a:buSzPts val="5400"/>
              <a:buFont typeface="Palatino Linotype"/>
              <a:buNone/>
            </a:pPr>
            <a:r>
              <a:rPr lang="en-US"/>
              <a:t>   </a:t>
            </a:r>
            <a:r>
              <a:rPr lang="en-US">
                <a:solidFill>
                  <a:srgbClr val="ECD1B5"/>
                </a:solidFill>
              </a:rPr>
              <a:t>Access Control Policies</a:t>
            </a:r>
            <a:endParaRPr>
              <a:solidFill>
                <a:srgbClr val="ECD1B5"/>
              </a:solidFill>
            </a:endParaRPr>
          </a:p>
        </p:txBody>
      </p:sp>
      <p:sp>
        <p:nvSpPr>
          <p:cNvPr id="143" name="Google Shape;143;p20"/>
          <p:cNvSpPr txBox="1">
            <a:spLocks noGrp="1"/>
          </p:cNvSpPr>
          <p:nvPr>
            <p:ph type="body" idx="1"/>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FEFEFE"/>
              </a:buClr>
              <a:buSzPts val="2400"/>
              <a:buChar char="•"/>
            </a:pPr>
            <a:r>
              <a:rPr lang="en-US"/>
              <a:t>Role-based access control (RBAC)</a:t>
            </a:r>
            <a:endParaRPr/>
          </a:p>
          <a:p>
            <a:pPr marL="742950" lvl="1" indent="-285750" algn="l" rtl="0">
              <a:spcBef>
                <a:spcPts val="320"/>
              </a:spcBef>
              <a:spcAft>
                <a:spcPts val="0"/>
              </a:spcAft>
              <a:buClr>
                <a:srgbClr val="FEFEFE"/>
              </a:buClr>
              <a:buSzPts val="1600"/>
              <a:buChar char="o"/>
            </a:pPr>
            <a:r>
              <a:rPr lang="en-US"/>
              <a:t>Controls access based on the roles that users have within the system and on rules stating what accesses are allowed to users in given roles</a:t>
            </a:r>
            <a:endParaRPr/>
          </a:p>
          <a:p>
            <a:pPr marL="342900" lvl="0" indent="-342900" algn="l" rtl="0">
              <a:spcBef>
                <a:spcPts val="480"/>
              </a:spcBef>
              <a:spcAft>
                <a:spcPts val="0"/>
              </a:spcAft>
              <a:buClr>
                <a:srgbClr val="FEFEFE"/>
              </a:buClr>
              <a:buSzPts val="2400"/>
              <a:buChar char="•"/>
            </a:pPr>
            <a:r>
              <a:rPr lang="en-US"/>
              <a:t>Attribute-based access control (ABAC)</a:t>
            </a:r>
            <a:endParaRPr/>
          </a:p>
          <a:p>
            <a:pPr marL="742950" lvl="1" indent="-285750" algn="l" rtl="0">
              <a:spcBef>
                <a:spcPts val="320"/>
              </a:spcBef>
              <a:spcAft>
                <a:spcPts val="0"/>
              </a:spcAft>
              <a:buClr>
                <a:srgbClr val="FEFEFE"/>
              </a:buClr>
              <a:buSzPts val="1600"/>
              <a:buChar char="o"/>
            </a:pPr>
            <a:r>
              <a:rPr lang="en-US"/>
              <a:t>Controls access based on attributes of the user, the resource to be accessed, and current environmental conditions</a:t>
            </a:r>
            <a:endParaRPr/>
          </a:p>
        </p:txBody>
      </p:sp>
      <p:sp>
        <p:nvSpPr>
          <p:cNvPr id="144" name="Google Shape;144;p20"/>
          <p:cNvSpPr txBox="1">
            <a:spLocks noGrp="1"/>
          </p:cNvSpPr>
          <p:nvPr>
            <p:ph type="body" idx="2"/>
          </p:nvPr>
        </p:nvSpPr>
        <p:spPr>
          <a:xfrm>
            <a:off x="365760" y="1600200"/>
            <a:ext cx="4041648" cy="452628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FEFEFE"/>
              </a:buClr>
              <a:buSzPts val="2400"/>
              <a:buChar char="•"/>
            </a:pPr>
            <a:r>
              <a:rPr lang="en-US"/>
              <a:t>Discretionary access control (DAC)</a:t>
            </a:r>
            <a:endParaRPr/>
          </a:p>
          <a:p>
            <a:pPr marL="742950" lvl="1" indent="-285750" algn="l" rtl="0">
              <a:spcBef>
                <a:spcPts val="320"/>
              </a:spcBef>
              <a:spcAft>
                <a:spcPts val="0"/>
              </a:spcAft>
              <a:buClr>
                <a:srgbClr val="FEFEFE"/>
              </a:buClr>
              <a:buSzPts val="1600"/>
              <a:buChar char="o"/>
            </a:pPr>
            <a:r>
              <a:rPr lang="en-US"/>
              <a:t>Controls access based on the identity of the requestor and on access rules (authorizations) stating what requestors are (or are not) allowed to do</a:t>
            </a:r>
            <a:endParaRPr/>
          </a:p>
          <a:p>
            <a:pPr marL="342900" lvl="0" indent="-342900" algn="l" rtl="0">
              <a:spcBef>
                <a:spcPts val="480"/>
              </a:spcBef>
              <a:spcAft>
                <a:spcPts val="0"/>
              </a:spcAft>
              <a:buClr>
                <a:srgbClr val="FEFEFE"/>
              </a:buClr>
              <a:buSzPts val="2400"/>
              <a:buChar char="•"/>
            </a:pPr>
            <a:r>
              <a:rPr lang="en-US"/>
              <a:t>Mandatory access control (MAC)</a:t>
            </a:r>
            <a:endParaRPr/>
          </a:p>
          <a:p>
            <a:pPr marL="742950" lvl="1" indent="-285750" algn="l" rtl="0">
              <a:spcBef>
                <a:spcPts val="320"/>
              </a:spcBef>
              <a:spcAft>
                <a:spcPts val="0"/>
              </a:spcAft>
              <a:buClr>
                <a:srgbClr val="FEFEFE"/>
              </a:buClr>
              <a:buSzPts val="1600"/>
              <a:buChar char="o"/>
            </a:pPr>
            <a:r>
              <a:rPr lang="en-US"/>
              <a:t>Controls access based on comparing security labels with security clearances </a:t>
            </a:r>
            <a:endParaRPr/>
          </a:p>
        </p:txBody>
      </p:sp>
    </p:spTree>
  </p:cSld>
  <p:clrMapOvr>
    <a:masterClrMapping/>
  </p:clrMapOvr>
  <p:transition spd="med">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1"/>
          <p:cNvSpPr txBox="1">
            <a:spLocks noGrp="1"/>
          </p:cNvSpPr>
          <p:nvPr>
            <p:ph type="title"/>
          </p:nvPr>
        </p:nvSpPr>
        <p:spPr>
          <a:xfrm>
            <a:off x="467544" y="116632"/>
            <a:ext cx="8229600" cy="1600200"/>
          </a:xfrm>
          <a:prstGeom prst="rect">
            <a:avLst/>
          </a:prstGeom>
          <a:noFill/>
          <a:ln>
            <a:noFill/>
          </a:ln>
        </p:spPr>
        <p:txBody>
          <a:bodyPr spcFirstLastPara="1" wrap="square" lIns="91425" tIns="45700" rIns="91425" bIns="45700" anchor="b" anchorCtr="0">
            <a:normAutofit/>
          </a:bodyPr>
          <a:lstStyle/>
          <a:p>
            <a:pPr marL="0" lvl="0" indent="0" algn="ctr" rtl="0">
              <a:lnSpc>
                <a:spcPct val="107407"/>
              </a:lnSpc>
              <a:spcBef>
                <a:spcPts val="0"/>
              </a:spcBef>
              <a:spcAft>
                <a:spcPts val="0"/>
              </a:spcAft>
              <a:buClr>
                <a:srgbClr val="ECD1B5"/>
              </a:buClr>
              <a:buSzPts val="5400"/>
              <a:buFont typeface="Palatino Linotype"/>
              <a:buNone/>
            </a:pPr>
            <a:r>
              <a:rPr lang="en-US">
                <a:solidFill>
                  <a:srgbClr val="ECD1B5"/>
                </a:solidFill>
              </a:rPr>
              <a:t>Subjects, Objects, and Access Rights</a:t>
            </a:r>
            <a:endParaRPr>
              <a:solidFill>
                <a:srgbClr val="ECD1B5"/>
              </a:solidFill>
            </a:endParaRPr>
          </a:p>
        </p:txBody>
      </p:sp>
      <p:grpSp>
        <p:nvGrpSpPr>
          <p:cNvPr id="151" name="Google Shape;151;p21"/>
          <p:cNvGrpSpPr/>
          <p:nvPr/>
        </p:nvGrpSpPr>
        <p:grpSpPr>
          <a:xfrm>
            <a:off x="468548" y="2388834"/>
            <a:ext cx="8227591" cy="4113795"/>
            <a:chOff x="1004" y="355370"/>
            <a:chExt cx="8227591" cy="4113795"/>
          </a:xfrm>
        </p:grpSpPr>
        <p:sp>
          <p:nvSpPr>
            <p:cNvPr id="152" name="Google Shape;152;p21"/>
            <p:cNvSpPr/>
            <p:nvPr/>
          </p:nvSpPr>
          <p:spPr>
            <a:xfrm>
              <a:off x="1004" y="355370"/>
              <a:ext cx="2350740" cy="1175370"/>
            </a:xfrm>
            <a:prstGeom prst="roundRect">
              <a:avLst>
                <a:gd name="adj" fmla="val 10000"/>
              </a:avLst>
            </a:prstGeom>
            <a:solidFill>
              <a:srgbClr val="648C60"/>
            </a:solidFill>
            <a:ln>
              <a:noFill/>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1"/>
            <p:cNvSpPr txBox="1"/>
            <p:nvPr/>
          </p:nvSpPr>
          <p:spPr>
            <a:xfrm>
              <a:off x="35429" y="389795"/>
              <a:ext cx="2281890" cy="1106520"/>
            </a:xfrm>
            <a:prstGeom prst="rect">
              <a:avLst/>
            </a:prstGeom>
            <a:noFill/>
            <a:ln>
              <a:noFill/>
            </a:ln>
          </p:spPr>
          <p:txBody>
            <a:bodyPr spcFirstLastPara="1" wrap="square" lIns="62850" tIns="41900" rIns="62850" bIns="41900" anchor="ctr" anchorCtr="0">
              <a:noAutofit/>
            </a:bodyPr>
            <a:lstStyle/>
            <a:p>
              <a:pPr marL="0" marR="0" lvl="0" indent="0" algn="ctr" rtl="0">
                <a:lnSpc>
                  <a:spcPct val="90000"/>
                </a:lnSpc>
                <a:spcBef>
                  <a:spcPts val="0"/>
                </a:spcBef>
                <a:spcAft>
                  <a:spcPts val="0"/>
                </a:spcAft>
                <a:buClr>
                  <a:schemeClr val="lt1"/>
                </a:buClr>
                <a:buSzPts val="3300"/>
                <a:buFont typeface="Arial"/>
                <a:buNone/>
              </a:pPr>
              <a:r>
                <a:rPr lang="en-US" sz="3300" b="1">
                  <a:solidFill>
                    <a:schemeClr val="lt1"/>
                  </a:solidFill>
                  <a:latin typeface="Arial"/>
                  <a:ea typeface="Arial"/>
                  <a:cs typeface="Arial"/>
                  <a:sym typeface="Arial"/>
                </a:rPr>
                <a:t>Subject</a:t>
              </a:r>
              <a:endParaRPr/>
            </a:p>
          </p:txBody>
        </p:sp>
        <p:sp>
          <p:nvSpPr>
            <p:cNvPr id="154" name="Google Shape;154;p21"/>
            <p:cNvSpPr/>
            <p:nvPr/>
          </p:nvSpPr>
          <p:spPr>
            <a:xfrm>
              <a:off x="236078" y="1530740"/>
              <a:ext cx="235074" cy="881527"/>
            </a:xfrm>
            <a:custGeom>
              <a:avLst/>
              <a:gdLst/>
              <a:ahLst/>
              <a:cxnLst/>
              <a:rect l="l" t="t" r="r" b="b"/>
              <a:pathLst>
                <a:path w="120000" h="120000" extrusionOk="0">
                  <a:moveTo>
                    <a:pt x="0" y="0"/>
                  </a:moveTo>
                  <a:lnTo>
                    <a:pt x="0" y="120000"/>
                  </a:lnTo>
                  <a:lnTo>
                    <a:pt x="120000" y="120000"/>
                  </a:lnTo>
                </a:path>
              </a:pathLst>
            </a:custGeom>
            <a:noFill/>
            <a:ln w="9525" cap="flat" cmpd="sng">
              <a:solidFill>
                <a:srgbClr val="648C60"/>
              </a:solidFill>
              <a:prstDash val="solid"/>
              <a:round/>
              <a:headEnd type="none" w="sm" len="sm"/>
              <a:tailEnd type="none" w="sm" len="sm"/>
            </a:ln>
          </p:spPr>
        </p:sp>
        <p:sp>
          <p:nvSpPr>
            <p:cNvPr id="155" name="Google Shape;155;p21"/>
            <p:cNvSpPr/>
            <p:nvPr/>
          </p:nvSpPr>
          <p:spPr>
            <a:xfrm>
              <a:off x="471152" y="1824582"/>
              <a:ext cx="1880592" cy="1175370"/>
            </a:xfrm>
            <a:prstGeom prst="roundRect">
              <a:avLst>
                <a:gd name="adj" fmla="val 10000"/>
              </a:avLst>
            </a:prstGeom>
            <a:solidFill>
              <a:schemeClr val="lt1">
                <a:alpha val="89803"/>
              </a:schemeClr>
            </a:solidFill>
            <a:ln w="9525" cap="flat" cmpd="sng">
              <a:solidFill>
                <a:srgbClr val="648C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1"/>
            <p:cNvSpPr txBox="1"/>
            <p:nvPr/>
          </p:nvSpPr>
          <p:spPr>
            <a:xfrm>
              <a:off x="505577" y="1859007"/>
              <a:ext cx="1811742" cy="1106520"/>
            </a:xfrm>
            <a:prstGeom prst="rect">
              <a:avLst/>
            </a:prstGeom>
            <a:noFill/>
            <a:ln>
              <a:noFill/>
            </a:ln>
          </p:spPr>
          <p:txBody>
            <a:bodyPr spcFirstLastPara="1" wrap="square" lIns="22850" tIns="15225" rIns="22850" bIns="15225" anchor="ctr" anchorCtr="0">
              <a:noAutofit/>
            </a:bodyPr>
            <a:lstStyle/>
            <a:p>
              <a:pPr marL="0" marR="0" lvl="0" indent="0" algn="ctr" rtl="0">
                <a:lnSpc>
                  <a:spcPct val="90000"/>
                </a:lnSpc>
                <a:spcBef>
                  <a:spcPts val="0"/>
                </a:spcBef>
                <a:spcAft>
                  <a:spcPts val="0"/>
                </a:spcAft>
                <a:buClr>
                  <a:schemeClr val="lt1"/>
                </a:buClr>
                <a:buSzPts val="1200"/>
                <a:buFont typeface="Century Gothic"/>
                <a:buNone/>
              </a:pPr>
              <a:r>
                <a:rPr lang="en-US" sz="1200" b="1">
                  <a:solidFill>
                    <a:schemeClr val="lt1"/>
                  </a:solidFill>
                  <a:latin typeface="Century Gothic"/>
                  <a:ea typeface="Century Gothic"/>
                  <a:cs typeface="Century Gothic"/>
                  <a:sym typeface="Century Gothic"/>
                </a:rPr>
                <a:t>An entity capable of accessing </a:t>
              </a:r>
              <a:r>
                <a:rPr lang="en-US" sz="1100" b="1">
                  <a:solidFill>
                    <a:schemeClr val="lt1"/>
                  </a:solidFill>
                  <a:latin typeface="Century Gothic"/>
                  <a:ea typeface="Century Gothic"/>
                  <a:cs typeface="Century Gothic"/>
                  <a:sym typeface="Century Gothic"/>
                </a:rPr>
                <a:t>objects</a:t>
              </a:r>
              <a:endParaRPr/>
            </a:p>
          </p:txBody>
        </p:sp>
        <p:sp>
          <p:nvSpPr>
            <p:cNvPr id="157" name="Google Shape;157;p21"/>
            <p:cNvSpPr/>
            <p:nvPr/>
          </p:nvSpPr>
          <p:spPr>
            <a:xfrm>
              <a:off x="236078" y="1530740"/>
              <a:ext cx="235074" cy="2350740"/>
            </a:xfrm>
            <a:custGeom>
              <a:avLst/>
              <a:gdLst/>
              <a:ahLst/>
              <a:cxnLst/>
              <a:rect l="l" t="t" r="r" b="b"/>
              <a:pathLst>
                <a:path w="120000" h="120000" extrusionOk="0">
                  <a:moveTo>
                    <a:pt x="0" y="0"/>
                  </a:moveTo>
                  <a:lnTo>
                    <a:pt x="0" y="120000"/>
                  </a:lnTo>
                  <a:lnTo>
                    <a:pt x="120000" y="120000"/>
                  </a:lnTo>
                </a:path>
              </a:pathLst>
            </a:custGeom>
            <a:noFill/>
            <a:ln w="9525" cap="flat" cmpd="sng">
              <a:solidFill>
                <a:srgbClr val="648C60"/>
              </a:solidFill>
              <a:prstDash val="solid"/>
              <a:round/>
              <a:headEnd type="none" w="sm" len="sm"/>
              <a:tailEnd type="none" w="sm" len="sm"/>
            </a:ln>
          </p:spPr>
        </p:sp>
        <p:sp>
          <p:nvSpPr>
            <p:cNvPr id="158" name="Google Shape;158;p21"/>
            <p:cNvSpPr/>
            <p:nvPr/>
          </p:nvSpPr>
          <p:spPr>
            <a:xfrm>
              <a:off x="471152" y="3293795"/>
              <a:ext cx="1880592" cy="1175370"/>
            </a:xfrm>
            <a:prstGeom prst="roundRect">
              <a:avLst>
                <a:gd name="adj" fmla="val 10000"/>
              </a:avLst>
            </a:prstGeom>
            <a:solidFill>
              <a:schemeClr val="lt1">
                <a:alpha val="89803"/>
              </a:schemeClr>
            </a:solidFill>
            <a:ln w="9525" cap="flat" cmpd="sng">
              <a:solidFill>
                <a:srgbClr val="648C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1"/>
            <p:cNvSpPr txBox="1"/>
            <p:nvPr/>
          </p:nvSpPr>
          <p:spPr>
            <a:xfrm>
              <a:off x="505577" y="3328220"/>
              <a:ext cx="1811742" cy="1106520"/>
            </a:xfrm>
            <a:prstGeom prst="rect">
              <a:avLst/>
            </a:prstGeom>
            <a:noFill/>
            <a:ln>
              <a:noFill/>
            </a:ln>
          </p:spPr>
          <p:txBody>
            <a:bodyPr spcFirstLastPara="1" wrap="square" lIns="22850" tIns="15225" rIns="22850" bIns="15225" anchor="t" anchorCtr="0">
              <a:noAutofit/>
            </a:bodyPr>
            <a:lstStyle/>
            <a:p>
              <a:pPr marL="0" marR="0" lvl="0" indent="0" algn="l" rtl="0">
                <a:lnSpc>
                  <a:spcPct val="90000"/>
                </a:lnSpc>
                <a:spcBef>
                  <a:spcPts val="0"/>
                </a:spcBef>
                <a:spcAft>
                  <a:spcPts val="0"/>
                </a:spcAft>
                <a:buClr>
                  <a:schemeClr val="lt1"/>
                </a:buClr>
                <a:buSzPts val="1200"/>
                <a:buFont typeface="Century Gothic"/>
                <a:buNone/>
              </a:pPr>
              <a:r>
                <a:rPr lang="en-US" sz="1200" b="1">
                  <a:solidFill>
                    <a:schemeClr val="lt1"/>
                  </a:solidFill>
                  <a:latin typeface="Century Gothic"/>
                  <a:ea typeface="Century Gothic"/>
                  <a:cs typeface="Century Gothic"/>
                  <a:sym typeface="Century Gothic"/>
                </a:rPr>
                <a:t>Three classes</a:t>
              </a:r>
              <a:endParaRPr/>
            </a:p>
            <a:p>
              <a:pPr marL="114300" marR="0" lvl="1" indent="-114300" algn="l" rtl="0">
                <a:lnSpc>
                  <a:spcPct val="90000"/>
                </a:lnSpc>
                <a:spcBef>
                  <a:spcPts val="420"/>
                </a:spcBef>
                <a:spcAft>
                  <a:spcPts val="0"/>
                </a:spcAft>
                <a:buClr>
                  <a:schemeClr val="lt1"/>
                </a:buClr>
                <a:buSzPts val="1200"/>
                <a:buFont typeface="Century Gothic"/>
                <a:buChar char="•"/>
              </a:pPr>
              <a:r>
                <a:rPr lang="en-US" sz="1200" b="1" i="0" u="none" strike="noStrike" cap="none">
                  <a:solidFill>
                    <a:schemeClr val="lt1"/>
                  </a:solidFill>
                  <a:latin typeface="Century Gothic"/>
                  <a:ea typeface="Century Gothic"/>
                  <a:cs typeface="Century Gothic"/>
                  <a:sym typeface="Century Gothic"/>
                </a:rPr>
                <a:t>Owner</a:t>
              </a:r>
              <a:endParaRPr/>
            </a:p>
            <a:p>
              <a:pPr marL="114300" marR="0" lvl="1" indent="-114300" algn="l" rtl="0">
                <a:lnSpc>
                  <a:spcPct val="90000"/>
                </a:lnSpc>
                <a:spcBef>
                  <a:spcPts val="180"/>
                </a:spcBef>
                <a:spcAft>
                  <a:spcPts val="0"/>
                </a:spcAft>
                <a:buClr>
                  <a:schemeClr val="lt1"/>
                </a:buClr>
                <a:buSzPts val="1200"/>
                <a:buFont typeface="Century Gothic"/>
                <a:buChar char="•"/>
              </a:pPr>
              <a:r>
                <a:rPr lang="en-US" sz="1200" b="1" i="0" u="none" strike="noStrike" cap="none">
                  <a:solidFill>
                    <a:schemeClr val="lt1"/>
                  </a:solidFill>
                  <a:latin typeface="Century Gothic"/>
                  <a:ea typeface="Century Gothic"/>
                  <a:cs typeface="Century Gothic"/>
                  <a:sym typeface="Century Gothic"/>
                </a:rPr>
                <a:t>Group</a:t>
              </a:r>
              <a:endParaRPr/>
            </a:p>
            <a:p>
              <a:pPr marL="114300" marR="0" lvl="1" indent="-114300" algn="l" rtl="0">
                <a:lnSpc>
                  <a:spcPct val="90000"/>
                </a:lnSpc>
                <a:spcBef>
                  <a:spcPts val="180"/>
                </a:spcBef>
                <a:spcAft>
                  <a:spcPts val="0"/>
                </a:spcAft>
                <a:buClr>
                  <a:schemeClr val="lt1"/>
                </a:buClr>
                <a:buSzPts val="1200"/>
                <a:buFont typeface="Century Gothic"/>
                <a:buChar char="•"/>
              </a:pPr>
              <a:r>
                <a:rPr lang="en-US" sz="1200" b="1" i="0" u="none" strike="noStrike" cap="none">
                  <a:solidFill>
                    <a:schemeClr val="lt1"/>
                  </a:solidFill>
                  <a:latin typeface="Century Gothic"/>
                  <a:ea typeface="Century Gothic"/>
                  <a:cs typeface="Century Gothic"/>
                  <a:sym typeface="Century Gothic"/>
                </a:rPr>
                <a:t>World </a:t>
              </a:r>
              <a:endParaRPr/>
            </a:p>
          </p:txBody>
        </p:sp>
        <p:sp>
          <p:nvSpPr>
            <p:cNvPr id="160" name="Google Shape;160;p21"/>
            <p:cNvSpPr/>
            <p:nvPr/>
          </p:nvSpPr>
          <p:spPr>
            <a:xfrm>
              <a:off x="2939429" y="355370"/>
              <a:ext cx="2350740" cy="1175370"/>
            </a:xfrm>
            <a:prstGeom prst="roundRect">
              <a:avLst>
                <a:gd name="adj" fmla="val 10000"/>
              </a:avLst>
            </a:prstGeom>
            <a:gradFill>
              <a:gsLst>
                <a:gs pos="0">
                  <a:srgbClr val="A83E25"/>
                </a:gs>
                <a:gs pos="80000">
                  <a:srgbClr val="DD5232"/>
                </a:gs>
                <a:gs pos="100000">
                  <a:srgbClr val="E2512E"/>
                </a:gs>
              </a:gsLst>
              <a:lin ang="16200000" scaled="0"/>
            </a:gradFill>
            <a:ln>
              <a:noFill/>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1"/>
            <p:cNvSpPr txBox="1"/>
            <p:nvPr/>
          </p:nvSpPr>
          <p:spPr>
            <a:xfrm>
              <a:off x="2973854" y="389795"/>
              <a:ext cx="2281890" cy="1106520"/>
            </a:xfrm>
            <a:prstGeom prst="rect">
              <a:avLst/>
            </a:prstGeom>
            <a:noFill/>
            <a:ln>
              <a:noFill/>
            </a:ln>
          </p:spPr>
          <p:txBody>
            <a:bodyPr spcFirstLastPara="1" wrap="square" lIns="62850" tIns="41900" rIns="62850" bIns="41900" anchor="ctr" anchorCtr="0">
              <a:noAutofit/>
            </a:bodyPr>
            <a:lstStyle/>
            <a:p>
              <a:pPr marL="0" marR="0" lvl="0" indent="0" algn="ctr" rtl="0">
                <a:lnSpc>
                  <a:spcPct val="90000"/>
                </a:lnSpc>
                <a:spcBef>
                  <a:spcPts val="0"/>
                </a:spcBef>
                <a:spcAft>
                  <a:spcPts val="0"/>
                </a:spcAft>
                <a:buClr>
                  <a:schemeClr val="lt1"/>
                </a:buClr>
                <a:buSzPts val="3300"/>
                <a:buFont typeface="Arial"/>
                <a:buNone/>
              </a:pPr>
              <a:r>
                <a:rPr lang="en-US" sz="3300" b="1">
                  <a:solidFill>
                    <a:schemeClr val="lt1"/>
                  </a:solidFill>
                  <a:latin typeface="Arial"/>
                  <a:ea typeface="Arial"/>
                  <a:cs typeface="Arial"/>
                  <a:sym typeface="Arial"/>
                </a:rPr>
                <a:t>Object</a:t>
              </a:r>
              <a:endParaRPr/>
            </a:p>
          </p:txBody>
        </p:sp>
        <p:sp>
          <p:nvSpPr>
            <p:cNvPr id="162" name="Google Shape;162;p21"/>
            <p:cNvSpPr/>
            <p:nvPr/>
          </p:nvSpPr>
          <p:spPr>
            <a:xfrm>
              <a:off x="3174503" y="1530740"/>
              <a:ext cx="235074" cy="881527"/>
            </a:xfrm>
            <a:custGeom>
              <a:avLst/>
              <a:gdLst/>
              <a:ahLst/>
              <a:cxnLst/>
              <a:rect l="l" t="t" r="r" b="b"/>
              <a:pathLst>
                <a:path w="120000" h="120000" extrusionOk="0">
                  <a:moveTo>
                    <a:pt x="0" y="0"/>
                  </a:moveTo>
                  <a:lnTo>
                    <a:pt x="0" y="120000"/>
                  </a:lnTo>
                  <a:lnTo>
                    <a:pt x="120000" y="120000"/>
                  </a:lnTo>
                </a:path>
              </a:pathLst>
            </a:custGeom>
            <a:noFill/>
            <a:ln w="9525" cap="flat" cmpd="sng">
              <a:solidFill>
                <a:srgbClr val="A54B36"/>
              </a:solidFill>
              <a:prstDash val="solid"/>
              <a:round/>
              <a:headEnd type="none" w="sm" len="sm"/>
              <a:tailEnd type="none" w="sm" len="sm"/>
            </a:ln>
          </p:spPr>
        </p:sp>
        <p:sp>
          <p:nvSpPr>
            <p:cNvPr id="163" name="Google Shape;163;p21"/>
            <p:cNvSpPr/>
            <p:nvPr/>
          </p:nvSpPr>
          <p:spPr>
            <a:xfrm>
              <a:off x="3409577" y="1824582"/>
              <a:ext cx="1880592" cy="1175370"/>
            </a:xfrm>
            <a:prstGeom prst="roundRect">
              <a:avLst>
                <a:gd name="adj" fmla="val 10000"/>
              </a:avLst>
            </a:prstGeom>
            <a:solidFill>
              <a:schemeClr val="lt1">
                <a:alpha val="89803"/>
              </a:schemeClr>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1"/>
            <p:cNvSpPr txBox="1"/>
            <p:nvPr/>
          </p:nvSpPr>
          <p:spPr>
            <a:xfrm>
              <a:off x="3444002" y="1859007"/>
              <a:ext cx="1811742" cy="1106520"/>
            </a:xfrm>
            <a:prstGeom prst="rect">
              <a:avLst/>
            </a:prstGeom>
            <a:noFill/>
            <a:ln>
              <a:noFill/>
            </a:ln>
          </p:spPr>
          <p:txBody>
            <a:bodyPr spcFirstLastPara="1" wrap="square" lIns="20950" tIns="13950" rIns="20950" bIns="13950" anchor="ctr" anchorCtr="0">
              <a:noAutofit/>
            </a:bodyPr>
            <a:lstStyle/>
            <a:p>
              <a:pPr marL="0" marR="0" lvl="0" indent="0" algn="ctr" rtl="0">
                <a:lnSpc>
                  <a:spcPct val="90000"/>
                </a:lnSpc>
                <a:spcBef>
                  <a:spcPts val="0"/>
                </a:spcBef>
                <a:spcAft>
                  <a:spcPts val="0"/>
                </a:spcAft>
                <a:buClr>
                  <a:schemeClr val="lt1"/>
                </a:buClr>
                <a:buSzPts val="1100"/>
                <a:buFont typeface="Century Gothic"/>
                <a:buNone/>
              </a:pPr>
              <a:r>
                <a:rPr lang="en-US" sz="1100" b="1">
                  <a:solidFill>
                    <a:schemeClr val="lt1"/>
                  </a:solidFill>
                  <a:latin typeface="Century Gothic"/>
                  <a:ea typeface="Century Gothic"/>
                  <a:cs typeface="Century Gothic"/>
                  <a:sym typeface="Century Gothic"/>
                </a:rPr>
                <a:t>A resource to which access is controlled</a:t>
              </a:r>
              <a:endParaRPr/>
            </a:p>
          </p:txBody>
        </p:sp>
        <p:sp>
          <p:nvSpPr>
            <p:cNvPr id="165" name="Google Shape;165;p21"/>
            <p:cNvSpPr/>
            <p:nvPr/>
          </p:nvSpPr>
          <p:spPr>
            <a:xfrm>
              <a:off x="3174503" y="1530740"/>
              <a:ext cx="235074" cy="2350740"/>
            </a:xfrm>
            <a:custGeom>
              <a:avLst/>
              <a:gdLst/>
              <a:ahLst/>
              <a:cxnLst/>
              <a:rect l="l" t="t" r="r" b="b"/>
              <a:pathLst>
                <a:path w="120000" h="120000" extrusionOk="0">
                  <a:moveTo>
                    <a:pt x="0" y="0"/>
                  </a:moveTo>
                  <a:lnTo>
                    <a:pt x="0" y="120000"/>
                  </a:lnTo>
                  <a:lnTo>
                    <a:pt x="120000" y="120000"/>
                  </a:lnTo>
                </a:path>
              </a:pathLst>
            </a:custGeom>
            <a:noFill/>
            <a:ln w="9525" cap="flat" cmpd="sng">
              <a:solidFill>
                <a:srgbClr val="A54B36"/>
              </a:solidFill>
              <a:prstDash val="solid"/>
              <a:round/>
              <a:headEnd type="none" w="sm" len="sm"/>
              <a:tailEnd type="none" w="sm" len="sm"/>
            </a:ln>
          </p:spPr>
        </p:sp>
        <p:sp>
          <p:nvSpPr>
            <p:cNvPr id="166" name="Google Shape;166;p21"/>
            <p:cNvSpPr/>
            <p:nvPr/>
          </p:nvSpPr>
          <p:spPr>
            <a:xfrm>
              <a:off x="3409577" y="3293795"/>
              <a:ext cx="1880592" cy="1175370"/>
            </a:xfrm>
            <a:prstGeom prst="roundRect">
              <a:avLst>
                <a:gd name="adj" fmla="val 10000"/>
              </a:avLst>
            </a:prstGeom>
            <a:solidFill>
              <a:schemeClr val="lt1">
                <a:alpha val="89803"/>
              </a:schemeClr>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1"/>
            <p:cNvSpPr txBox="1"/>
            <p:nvPr/>
          </p:nvSpPr>
          <p:spPr>
            <a:xfrm>
              <a:off x="3444002" y="3328220"/>
              <a:ext cx="1811742" cy="1106520"/>
            </a:xfrm>
            <a:prstGeom prst="rect">
              <a:avLst/>
            </a:prstGeom>
            <a:noFill/>
            <a:ln>
              <a:noFill/>
            </a:ln>
          </p:spPr>
          <p:txBody>
            <a:bodyPr spcFirstLastPara="1" wrap="square" lIns="20950" tIns="13950" rIns="20950" bIns="13950" anchor="ctr" anchorCtr="0">
              <a:noAutofit/>
            </a:bodyPr>
            <a:lstStyle/>
            <a:p>
              <a:pPr marL="0" marR="0" lvl="0" indent="0" algn="ctr" rtl="0">
                <a:lnSpc>
                  <a:spcPct val="90000"/>
                </a:lnSpc>
                <a:spcBef>
                  <a:spcPts val="0"/>
                </a:spcBef>
                <a:spcAft>
                  <a:spcPts val="0"/>
                </a:spcAft>
                <a:buClr>
                  <a:schemeClr val="lt1"/>
                </a:buClr>
                <a:buSzPts val="1100"/>
                <a:buFont typeface="Century Gothic"/>
                <a:buNone/>
              </a:pPr>
              <a:r>
                <a:rPr lang="en-US" sz="1100" b="1">
                  <a:solidFill>
                    <a:schemeClr val="lt1"/>
                  </a:solidFill>
                  <a:latin typeface="Century Gothic"/>
                  <a:ea typeface="Century Gothic"/>
                  <a:cs typeface="Century Gothic"/>
                  <a:sym typeface="Century Gothic"/>
                </a:rPr>
                <a:t>Entity used to contain and/or receive information</a:t>
              </a:r>
              <a:endParaRPr/>
            </a:p>
          </p:txBody>
        </p:sp>
        <p:sp>
          <p:nvSpPr>
            <p:cNvPr id="168" name="Google Shape;168;p21"/>
            <p:cNvSpPr/>
            <p:nvPr/>
          </p:nvSpPr>
          <p:spPr>
            <a:xfrm>
              <a:off x="5877855" y="355370"/>
              <a:ext cx="2350740" cy="1175370"/>
            </a:xfrm>
            <a:prstGeom prst="roundRect">
              <a:avLst>
                <a:gd name="adj" fmla="val 10000"/>
              </a:avLst>
            </a:prstGeom>
            <a:solidFill>
              <a:srgbClr val="61888A"/>
            </a:solidFill>
            <a:ln>
              <a:noFill/>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1"/>
            <p:cNvSpPr txBox="1"/>
            <p:nvPr/>
          </p:nvSpPr>
          <p:spPr>
            <a:xfrm>
              <a:off x="5912280" y="389795"/>
              <a:ext cx="2281890" cy="1106520"/>
            </a:xfrm>
            <a:prstGeom prst="rect">
              <a:avLst/>
            </a:prstGeom>
            <a:noFill/>
            <a:ln>
              <a:noFill/>
            </a:ln>
          </p:spPr>
          <p:txBody>
            <a:bodyPr spcFirstLastPara="1" wrap="square" lIns="62850" tIns="41900" rIns="62850" bIns="41900" anchor="ctr" anchorCtr="0">
              <a:noAutofit/>
            </a:bodyPr>
            <a:lstStyle/>
            <a:p>
              <a:pPr marL="0" marR="0" lvl="0" indent="0" algn="ctr" rtl="0">
                <a:lnSpc>
                  <a:spcPct val="90000"/>
                </a:lnSpc>
                <a:spcBef>
                  <a:spcPts val="0"/>
                </a:spcBef>
                <a:spcAft>
                  <a:spcPts val="0"/>
                </a:spcAft>
                <a:buClr>
                  <a:schemeClr val="lt1"/>
                </a:buClr>
                <a:buSzPts val="3300"/>
                <a:buFont typeface="Arial"/>
                <a:buNone/>
              </a:pPr>
              <a:r>
                <a:rPr lang="en-US" sz="3300" b="1">
                  <a:solidFill>
                    <a:schemeClr val="lt1"/>
                  </a:solidFill>
                  <a:latin typeface="Arial"/>
                  <a:ea typeface="Arial"/>
                  <a:cs typeface="Arial"/>
                  <a:sym typeface="Arial"/>
                </a:rPr>
                <a:t>Access right</a:t>
              </a:r>
              <a:endParaRPr/>
            </a:p>
          </p:txBody>
        </p:sp>
        <p:sp>
          <p:nvSpPr>
            <p:cNvPr id="170" name="Google Shape;170;p21"/>
            <p:cNvSpPr/>
            <p:nvPr/>
          </p:nvSpPr>
          <p:spPr>
            <a:xfrm>
              <a:off x="6112929" y="1530740"/>
              <a:ext cx="235074" cy="881527"/>
            </a:xfrm>
            <a:custGeom>
              <a:avLst/>
              <a:gdLst/>
              <a:ahLst/>
              <a:cxnLst/>
              <a:rect l="l" t="t" r="r" b="b"/>
              <a:pathLst>
                <a:path w="120000" h="120000" extrusionOk="0">
                  <a:moveTo>
                    <a:pt x="0" y="0"/>
                  </a:moveTo>
                  <a:lnTo>
                    <a:pt x="0" y="120000"/>
                  </a:lnTo>
                  <a:lnTo>
                    <a:pt x="120000" y="120000"/>
                  </a:lnTo>
                </a:path>
              </a:pathLst>
            </a:custGeom>
            <a:noFill/>
            <a:ln w="9525" cap="flat" cmpd="sng">
              <a:solidFill>
                <a:srgbClr val="61888A"/>
              </a:solidFill>
              <a:prstDash val="solid"/>
              <a:round/>
              <a:headEnd type="none" w="sm" len="sm"/>
              <a:tailEnd type="none" w="sm" len="sm"/>
            </a:ln>
          </p:spPr>
        </p:sp>
        <p:sp>
          <p:nvSpPr>
            <p:cNvPr id="171" name="Google Shape;171;p21"/>
            <p:cNvSpPr/>
            <p:nvPr/>
          </p:nvSpPr>
          <p:spPr>
            <a:xfrm>
              <a:off x="6348003" y="1824582"/>
              <a:ext cx="1880592" cy="1175370"/>
            </a:xfrm>
            <a:prstGeom prst="roundRect">
              <a:avLst>
                <a:gd name="adj" fmla="val 10000"/>
              </a:avLst>
            </a:prstGeom>
            <a:solidFill>
              <a:schemeClr val="lt1">
                <a:alpha val="89803"/>
              </a:schemeClr>
            </a:solidFill>
            <a:ln w="9525" cap="flat" cmpd="sng">
              <a:solidFill>
                <a:srgbClr val="61888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1"/>
            <p:cNvSpPr txBox="1"/>
            <p:nvPr/>
          </p:nvSpPr>
          <p:spPr>
            <a:xfrm>
              <a:off x="6382428" y="1859007"/>
              <a:ext cx="1811742" cy="1106520"/>
            </a:xfrm>
            <a:prstGeom prst="rect">
              <a:avLst/>
            </a:prstGeom>
            <a:noFill/>
            <a:ln>
              <a:noFill/>
            </a:ln>
          </p:spPr>
          <p:txBody>
            <a:bodyPr spcFirstLastPara="1" wrap="square" lIns="20950" tIns="13950" rIns="20950" bIns="13950" anchor="ctr" anchorCtr="0">
              <a:noAutofit/>
            </a:bodyPr>
            <a:lstStyle/>
            <a:p>
              <a:pPr marL="0" marR="0" lvl="0" indent="0" algn="ctr" rtl="0">
                <a:lnSpc>
                  <a:spcPct val="90000"/>
                </a:lnSpc>
                <a:spcBef>
                  <a:spcPts val="0"/>
                </a:spcBef>
                <a:spcAft>
                  <a:spcPts val="0"/>
                </a:spcAft>
                <a:buClr>
                  <a:schemeClr val="lt1"/>
                </a:buClr>
                <a:buSzPts val="1100"/>
                <a:buFont typeface="Century Gothic"/>
                <a:buNone/>
              </a:pPr>
              <a:r>
                <a:rPr lang="en-US" sz="1100" b="1">
                  <a:solidFill>
                    <a:schemeClr val="lt1"/>
                  </a:solidFill>
                  <a:latin typeface="Century Gothic"/>
                  <a:ea typeface="Century Gothic"/>
                  <a:cs typeface="Century Gothic"/>
                  <a:sym typeface="Century Gothic"/>
                </a:rPr>
                <a:t>Describes the way in which a subject may access an object</a:t>
              </a:r>
              <a:endParaRPr/>
            </a:p>
          </p:txBody>
        </p:sp>
        <p:sp>
          <p:nvSpPr>
            <p:cNvPr id="173" name="Google Shape;173;p21"/>
            <p:cNvSpPr/>
            <p:nvPr/>
          </p:nvSpPr>
          <p:spPr>
            <a:xfrm>
              <a:off x="6112929" y="1530740"/>
              <a:ext cx="235074" cy="2350740"/>
            </a:xfrm>
            <a:custGeom>
              <a:avLst/>
              <a:gdLst/>
              <a:ahLst/>
              <a:cxnLst/>
              <a:rect l="l" t="t" r="r" b="b"/>
              <a:pathLst>
                <a:path w="120000" h="120000" extrusionOk="0">
                  <a:moveTo>
                    <a:pt x="0" y="0"/>
                  </a:moveTo>
                  <a:lnTo>
                    <a:pt x="0" y="120000"/>
                  </a:lnTo>
                  <a:lnTo>
                    <a:pt x="120000" y="120000"/>
                  </a:lnTo>
                </a:path>
              </a:pathLst>
            </a:custGeom>
            <a:noFill/>
            <a:ln w="9525" cap="flat" cmpd="sng">
              <a:solidFill>
                <a:srgbClr val="61888A"/>
              </a:solidFill>
              <a:prstDash val="solid"/>
              <a:round/>
              <a:headEnd type="none" w="sm" len="sm"/>
              <a:tailEnd type="none" w="sm" len="sm"/>
            </a:ln>
          </p:spPr>
        </p:sp>
        <p:sp>
          <p:nvSpPr>
            <p:cNvPr id="174" name="Google Shape;174;p21"/>
            <p:cNvSpPr/>
            <p:nvPr/>
          </p:nvSpPr>
          <p:spPr>
            <a:xfrm>
              <a:off x="6348003" y="3293795"/>
              <a:ext cx="1880592" cy="1175370"/>
            </a:xfrm>
            <a:prstGeom prst="roundRect">
              <a:avLst>
                <a:gd name="adj" fmla="val 10000"/>
              </a:avLst>
            </a:prstGeom>
            <a:solidFill>
              <a:schemeClr val="lt1">
                <a:alpha val="89803"/>
              </a:schemeClr>
            </a:solidFill>
            <a:ln w="9525" cap="flat" cmpd="sng">
              <a:solidFill>
                <a:srgbClr val="61888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1"/>
            <p:cNvSpPr txBox="1"/>
            <p:nvPr/>
          </p:nvSpPr>
          <p:spPr>
            <a:xfrm>
              <a:off x="6382428" y="3328220"/>
              <a:ext cx="1811742" cy="1106520"/>
            </a:xfrm>
            <a:prstGeom prst="rect">
              <a:avLst/>
            </a:prstGeom>
            <a:noFill/>
            <a:ln>
              <a:noFill/>
            </a:ln>
          </p:spPr>
          <p:txBody>
            <a:bodyPr spcFirstLastPara="1" wrap="square" lIns="20950" tIns="13950" rIns="20950" bIns="13950" anchor="t" anchorCtr="0">
              <a:noAutofit/>
            </a:bodyPr>
            <a:lstStyle/>
            <a:p>
              <a:pPr marL="0" marR="0" lvl="0" indent="0" algn="l" rtl="0">
                <a:lnSpc>
                  <a:spcPct val="90000"/>
                </a:lnSpc>
                <a:spcBef>
                  <a:spcPts val="0"/>
                </a:spcBef>
                <a:spcAft>
                  <a:spcPts val="0"/>
                </a:spcAft>
                <a:buClr>
                  <a:schemeClr val="lt1"/>
                </a:buClr>
                <a:buSzPts val="1100"/>
                <a:buFont typeface="Century Gothic"/>
                <a:buNone/>
              </a:pPr>
              <a:r>
                <a:rPr lang="en-US" sz="1100" b="1">
                  <a:solidFill>
                    <a:schemeClr val="lt1"/>
                  </a:solidFill>
                  <a:latin typeface="Century Gothic"/>
                  <a:ea typeface="Century Gothic"/>
                  <a:cs typeface="Century Gothic"/>
                  <a:sym typeface="Century Gothic"/>
                </a:rPr>
                <a:t>Could include:</a:t>
              </a:r>
              <a:endParaRPr/>
            </a:p>
            <a:p>
              <a:pPr marL="57150" marR="0" lvl="1" indent="-57150" algn="l" rtl="0">
                <a:lnSpc>
                  <a:spcPct val="90000"/>
                </a:lnSpc>
                <a:spcBef>
                  <a:spcPts val="385"/>
                </a:spcBef>
                <a:spcAft>
                  <a:spcPts val="0"/>
                </a:spcAft>
                <a:buClr>
                  <a:schemeClr val="lt1"/>
                </a:buClr>
                <a:buSzPts val="900"/>
                <a:buFont typeface="Century Gothic"/>
                <a:buChar char="•"/>
              </a:pPr>
              <a:r>
                <a:rPr lang="en-US" sz="900" b="1" i="0" u="none" strike="noStrike" cap="none">
                  <a:solidFill>
                    <a:schemeClr val="lt1"/>
                  </a:solidFill>
                  <a:latin typeface="Century Gothic"/>
                  <a:ea typeface="Century Gothic"/>
                  <a:cs typeface="Century Gothic"/>
                  <a:sym typeface="Century Gothic"/>
                </a:rPr>
                <a:t>Read</a:t>
              </a:r>
              <a:endParaRPr/>
            </a:p>
            <a:p>
              <a:pPr marL="57150" marR="0" lvl="1" indent="-57150" algn="l" rtl="0">
                <a:lnSpc>
                  <a:spcPct val="90000"/>
                </a:lnSpc>
                <a:spcBef>
                  <a:spcPts val="135"/>
                </a:spcBef>
                <a:spcAft>
                  <a:spcPts val="0"/>
                </a:spcAft>
                <a:buClr>
                  <a:schemeClr val="lt1"/>
                </a:buClr>
                <a:buSzPts val="900"/>
                <a:buFont typeface="Century Gothic"/>
                <a:buChar char="•"/>
              </a:pPr>
              <a:r>
                <a:rPr lang="en-US" sz="900" b="1" i="0" u="none" strike="noStrike" cap="none">
                  <a:solidFill>
                    <a:schemeClr val="lt1"/>
                  </a:solidFill>
                  <a:latin typeface="Century Gothic"/>
                  <a:ea typeface="Century Gothic"/>
                  <a:cs typeface="Century Gothic"/>
                  <a:sym typeface="Century Gothic"/>
                </a:rPr>
                <a:t>Write</a:t>
              </a:r>
              <a:endParaRPr/>
            </a:p>
            <a:p>
              <a:pPr marL="57150" marR="0" lvl="1" indent="-57150" algn="l" rtl="0">
                <a:lnSpc>
                  <a:spcPct val="90000"/>
                </a:lnSpc>
                <a:spcBef>
                  <a:spcPts val="135"/>
                </a:spcBef>
                <a:spcAft>
                  <a:spcPts val="0"/>
                </a:spcAft>
                <a:buClr>
                  <a:schemeClr val="lt1"/>
                </a:buClr>
                <a:buSzPts val="900"/>
                <a:buFont typeface="Century Gothic"/>
                <a:buChar char="•"/>
              </a:pPr>
              <a:r>
                <a:rPr lang="en-US" sz="900" b="1" i="0" u="none" strike="noStrike" cap="none">
                  <a:solidFill>
                    <a:schemeClr val="lt1"/>
                  </a:solidFill>
                  <a:latin typeface="Century Gothic"/>
                  <a:ea typeface="Century Gothic"/>
                  <a:cs typeface="Century Gothic"/>
                  <a:sym typeface="Century Gothic"/>
                </a:rPr>
                <a:t>Execute</a:t>
              </a:r>
              <a:endParaRPr/>
            </a:p>
            <a:p>
              <a:pPr marL="57150" marR="0" lvl="1" indent="-57150" algn="l" rtl="0">
                <a:lnSpc>
                  <a:spcPct val="90000"/>
                </a:lnSpc>
                <a:spcBef>
                  <a:spcPts val="135"/>
                </a:spcBef>
                <a:spcAft>
                  <a:spcPts val="0"/>
                </a:spcAft>
                <a:buClr>
                  <a:schemeClr val="lt1"/>
                </a:buClr>
                <a:buSzPts val="900"/>
                <a:buFont typeface="Century Gothic"/>
                <a:buChar char="•"/>
              </a:pPr>
              <a:r>
                <a:rPr lang="en-US" sz="900" b="1" i="0" u="none" strike="noStrike" cap="none">
                  <a:solidFill>
                    <a:schemeClr val="lt1"/>
                  </a:solidFill>
                  <a:latin typeface="Century Gothic"/>
                  <a:ea typeface="Century Gothic"/>
                  <a:cs typeface="Century Gothic"/>
                  <a:sym typeface="Century Gothic"/>
                </a:rPr>
                <a:t>Delete</a:t>
              </a:r>
              <a:endParaRPr/>
            </a:p>
            <a:p>
              <a:pPr marL="57150" marR="0" lvl="1" indent="-57150" algn="l" rtl="0">
                <a:lnSpc>
                  <a:spcPct val="90000"/>
                </a:lnSpc>
                <a:spcBef>
                  <a:spcPts val="135"/>
                </a:spcBef>
                <a:spcAft>
                  <a:spcPts val="0"/>
                </a:spcAft>
                <a:buClr>
                  <a:schemeClr val="lt1"/>
                </a:buClr>
                <a:buSzPts val="900"/>
                <a:buFont typeface="Century Gothic"/>
                <a:buChar char="•"/>
              </a:pPr>
              <a:r>
                <a:rPr lang="en-US" sz="900" b="1" i="0" u="none" strike="noStrike" cap="none">
                  <a:solidFill>
                    <a:schemeClr val="lt1"/>
                  </a:solidFill>
                  <a:latin typeface="Century Gothic"/>
                  <a:ea typeface="Century Gothic"/>
                  <a:cs typeface="Century Gothic"/>
                  <a:sym typeface="Century Gothic"/>
                </a:rPr>
                <a:t>Create</a:t>
              </a:r>
              <a:endParaRPr/>
            </a:p>
            <a:p>
              <a:pPr marL="57150" marR="0" lvl="1" indent="-57150" algn="l" rtl="0">
                <a:lnSpc>
                  <a:spcPct val="90000"/>
                </a:lnSpc>
                <a:spcBef>
                  <a:spcPts val="135"/>
                </a:spcBef>
                <a:spcAft>
                  <a:spcPts val="0"/>
                </a:spcAft>
                <a:buClr>
                  <a:schemeClr val="lt1"/>
                </a:buClr>
                <a:buSzPts val="900"/>
                <a:buFont typeface="Century Gothic"/>
                <a:buChar char="•"/>
              </a:pPr>
              <a:r>
                <a:rPr lang="en-US" sz="900" b="1" i="0" u="none" strike="noStrike" cap="none">
                  <a:solidFill>
                    <a:schemeClr val="lt1"/>
                  </a:solidFill>
                  <a:latin typeface="Century Gothic"/>
                  <a:ea typeface="Century Gothic"/>
                  <a:cs typeface="Century Gothic"/>
                  <a:sym typeface="Century Gothic"/>
                </a:rPr>
                <a:t>Search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2"/>
          <p:cNvSpPr txBox="1">
            <a:spLocks noGrp="1"/>
          </p:cNvSpPr>
          <p:nvPr>
            <p:ph type="title"/>
          </p:nvPr>
        </p:nvSpPr>
        <p:spPr>
          <a:xfrm>
            <a:off x="457200" y="152400"/>
            <a:ext cx="8229600" cy="1600200"/>
          </a:xfrm>
          <a:prstGeom prst="rect">
            <a:avLst/>
          </a:prstGeom>
          <a:noFill/>
          <a:ln>
            <a:noFill/>
          </a:ln>
        </p:spPr>
        <p:txBody>
          <a:bodyPr spcFirstLastPara="1" wrap="square" lIns="91425" tIns="45700" rIns="91425" bIns="45700" anchor="b" anchorCtr="0">
            <a:normAutofit/>
          </a:bodyPr>
          <a:lstStyle/>
          <a:p>
            <a:pPr marL="0" lvl="0" indent="0" algn="ctr" rtl="0">
              <a:lnSpc>
                <a:spcPct val="134883"/>
              </a:lnSpc>
              <a:spcBef>
                <a:spcPts val="0"/>
              </a:spcBef>
              <a:spcAft>
                <a:spcPts val="0"/>
              </a:spcAft>
              <a:buClr>
                <a:srgbClr val="ECD1B5"/>
              </a:buClr>
              <a:buSzPts val="4300"/>
              <a:buFont typeface="Palatino Linotype"/>
              <a:buNone/>
            </a:pPr>
            <a:r>
              <a:rPr lang="en-US" sz="4300">
                <a:solidFill>
                  <a:srgbClr val="ECD1B5"/>
                </a:solidFill>
              </a:rPr>
              <a:t>Discretionary Access Control (DAC) </a:t>
            </a:r>
            <a:endParaRPr sz="4300">
              <a:solidFill>
                <a:srgbClr val="ECD1B5"/>
              </a:solidFill>
            </a:endParaRPr>
          </a:p>
        </p:txBody>
      </p:sp>
      <p:sp>
        <p:nvSpPr>
          <p:cNvPr id="182" name="Google Shape;182;p22"/>
          <p:cNvSpPr txBox="1">
            <a:spLocks noGrp="1"/>
          </p:cNvSpPr>
          <p:nvPr>
            <p:ph type="body" idx="1"/>
          </p:nvPr>
        </p:nvSpPr>
        <p:spPr>
          <a:xfrm>
            <a:off x="457200" y="2168085"/>
            <a:ext cx="8229600" cy="4683968"/>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FEFEFE"/>
              </a:buClr>
              <a:buSzPts val="2880"/>
              <a:buChar char="•"/>
            </a:pPr>
            <a:r>
              <a:rPr lang="en-US"/>
              <a:t>Scheme in which an entity may be granted access rights that permit the entity, by its own violation, to enable another entity to access some resource</a:t>
            </a:r>
            <a:endParaRPr/>
          </a:p>
          <a:p>
            <a:pPr marL="342900" lvl="1" indent="-342900" algn="l" rtl="0">
              <a:spcBef>
                <a:spcPts val="480"/>
              </a:spcBef>
              <a:spcAft>
                <a:spcPts val="0"/>
              </a:spcAft>
              <a:buClr>
                <a:srgbClr val="FEFEFE"/>
              </a:buClr>
              <a:buSzPts val="2880"/>
              <a:buFont typeface="Arial"/>
              <a:buChar char="•"/>
            </a:pPr>
            <a:r>
              <a:rPr lang="en-US" sz="2400"/>
              <a:t>Often provided using an access matrix</a:t>
            </a:r>
            <a:endParaRPr/>
          </a:p>
          <a:p>
            <a:pPr marL="1028700" lvl="3" indent="-342900" algn="l" rtl="0">
              <a:spcBef>
                <a:spcPts val="400"/>
              </a:spcBef>
              <a:spcAft>
                <a:spcPts val="0"/>
              </a:spcAft>
              <a:buClr>
                <a:srgbClr val="FEFEFE"/>
              </a:buClr>
              <a:buSzPts val="2000"/>
              <a:buChar char="o"/>
            </a:pPr>
            <a:r>
              <a:rPr lang="en-US" sz="2000"/>
              <a:t>One dimension consists of identified subjects that may attempt data access to the resources</a:t>
            </a:r>
            <a:endParaRPr/>
          </a:p>
          <a:p>
            <a:pPr marL="1028700" lvl="3" indent="-342900" algn="l" rtl="0">
              <a:spcBef>
                <a:spcPts val="400"/>
              </a:spcBef>
              <a:spcAft>
                <a:spcPts val="0"/>
              </a:spcAft>
              <a:buClr>
                <a:srgbClr val="FEFEFE"/>
              </a:buClr>
              <a:buSzPts val="2000"/>
              <a:buChar char="o"/>
            </a:pPr>
            <a:r>
              <a:rPr lang="en-US" sz="2000"/>
              <a:t>The other dimension lists the objects that may be accessed</a:t>
            </a:r>
            <a:endParaRPr/>
          </a:p>
          <a:p>
            <a:pPr marL="342900" lvl="1" indent="-342900" algn="l" rtl="0">
              <a:spcBef>
                <a:spcPts val="480"/>
              </a:spcBef>
              <a:spcAft>
                <a:spcPts val="0"/>
              </a:spcAft>
              <a:buClr>
                <a:srgbClr val="FEFEFE"/>
              </a:buClr>
              <a:buSzPts val="2880"/>
              <a:buFont typeface="Arial"/>
              <a:buChar char="•"/>
            </a:pPr>
            <a:r>
              <a:rPr lang="en-US" sz="2400"/>
              <a:t>Each entry in the matrix indicates the access rights of a particular subject for a particular object</a:t>
            </a:r>
            <a:endParaRPr/>
          </a:p>
        </p:txBody>
      </p:sp>
    </p:spTree>
  </p:cSld>
  <p:clrMapOvr>
    <a:masterClrMapping/>
  </p:clrMapOvr>
</p:sld>
</file>

<file path=ppt/theme/theme1.xml><?xml version="1.0" encoding="utf-8"?>
<a:theme xmlns:a="http://schemas.openxmlformats.org/drawingml/2006/main" name="Executive">
  <a:themeElements>
    <a:clrScheme name="Civic">
      <a:dk1>
        <a:srgbClr val="000000"/>
      </a:dk1>
      <a:lt1>
        <a:srgbClr val="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5780</Words>
  <Application>Microsoft Office PowerPoint</Application>
  <PresentationFormat>On-screen Show (4:3)</PresentationFormat>
  <Paragraphs>525</Paragraphs>
  <Slides>22</Slides>
  <Notes>22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Noto Sans Symbols</vt:lpstr>
      <vt:lpstr>Palatino Linotype</vt:lpstr>
      <vt:lpstr>Times New Roman</vt:lpstr>
      <vt:lpstr>Courier New</vt:lpstr>
      <vt:lpstr>Libre Baskerville</vt:lpstr>
      <vt:lpstr>Arial</vt:lpstr>
      <vt:lpstr>Century Gothic</vt:lpstr>
      <vt:lpstr>Times</vt:lpstr>
      <vt:lpstr>Executive</vt:lpstr>
      <vt:lpstr>PowerPoint Presentation</vt:lpstr>
      <vt:lpstr>Chapter 4</vt:lpstr>
      <vt:lpstr>Access Control Definitions 1/2</vt:lpstr>
      <vt:lpstr>Access Control Definitions 2/2</vt:lpstr>
      <vt:lpstr>Access Control Principles</vt:lpstr>
      <vt:lpstr>PowerPoint Presentation</vt:lpstr>
      <vt:lpstr>   Access Control Policies</vt:lpstr>
      <vt:lpstr>Subjects, Objects, and Access Rights</vt:lpstr>
      <vt:lpstr>Discretionary Access Control (DAC) </vt:lpstr>
      <vt:lpstr>PowerPoint Presentation</vt:lpstr>
      <vt:lpstr>PowerPoint Presentation</vt:lpstr>
      <vt:lpstr>PowerPoint Presentation</vt:lpstr>
      <vt:lpstr>UNIX File Access Control</vt:lpstr>
      <vt:lpstr>UNIX  File Access Control</vt:lpstr>
      <vt:lpstr> Access Control Lists (ACLs) in UNIX</vt:lpstr>
      <vt:lpstr>PowerPoint Presentation</vt:lpstr>
      <vt:lpstr>PowerPoint Presentation</vt:lpstr>
      <vt:lpstr>PowerPoint Presentation</vt:lpstr>
      <vt:lpstr>Table 4.4 Scope RBAC Models</vt:lpstr>
      <vt:lpstr>PowerPoint Presentation</vt:lpstr>
      <vt:lpstr>Constraints - RBAC</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shariful@iit.du.ac.bd</cp:lastModifiedBy>
  <cp:revision>1</cp:revision>
  <dcterms:modified xsi:type="dcterms:W3CDTF">2023-08-06T04:44:08Z</dcterms:modified>
</cp:coreProperties>
</file>