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f475af7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f475af7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cca26198b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cca26198b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cca26198b_1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cca26198b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cca26198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cca26198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cca26198b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cca26198b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cca26198b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cca26198b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cca26198b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cca26198b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cca26198b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cca26198b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cca26198b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cca26198b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f475af7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f475af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475af7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f475af7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2678"/>
              <a:buNone/>
            </a:pPr>
            <a:r>
              <a:rPr lang="en-GB" sz="2422">
                <a:solidFill>
                  <a:srgbClr val="E6B8AF"/>
                </a:solidFill>
              </a:rPr>
              <a:t>Software Project Lab-1</a:t>
            </a:r>
            <a:endParaRPr sz="2422">
              <a:solidFill>
                <a:srgbClr val="E6B8A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i="1" lang="en-GB"/>
              <a:t>STORRENTO</a:t>
            </a:r>
            <a:endParaRPr b="1" i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75"/>
            <a:ext cx="82221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A Miniature Implementation of Bittorrent Protocol using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>
                <a:solidFill>
                  <a:srgbClr val="F9CB9C"/>
                </a:solidFill>
              </a:rPr>
              <a:t>Presented By									Supervised By</a:t>
            </a:r>
            <a:endParaRPr>
              <a:solidFill>
                <a:srgbClr val="F9CB9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>
                <a:solidFill>
                  <a:srgbClr val="F9CB9C"/>
                </a:solidFill>
              </a:rPr>
              <a:t>SIFAT SIKDER								Dr. B M Mainul Hossain</a:t>
            </a:r>
            <a:endParaRPr>
              <a:solidFill>
                <a:srgbClr val="F9CB9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>
                <a:solidFill>
                  <a:srgbClr val="F9CB9C"/>
                </a:solidFill>
              </a:rPr>
              <a:t>BSSE 1221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60950" y="4160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INTERESTED &amp; UNCHOKED</a:t>
            </a:r>
            <a:endParaRPr b="1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7675"/>
            <a:ext cx="9144001" cy="37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97300" y="3915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SOLUTIONS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1946075" y="1500686"/>
            <a:ext cx="1791600" cy="148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668675" y="1456875"/>
            <a:ext cx="1668300" cy="15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1946075" y="3259025"/>
            <a:ext cx="1791600" cy="163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5776825" y="3346500"/>
            <a:ext cx="1791600" cy="148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2069725" y="1936875"/>
            <a:ext cx="73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Multiple Header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File compilation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6023950" y="2044575"/>
            <a:ext cx="7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MAKEFILE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4015950" y="1961625"/>
            <a:ext cx="1235700" cy="6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2301450" y="3737900"/>
            <a:ext cx="733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Different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Encoding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116600" y="3845750"/>
            <a:ext cx="73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Read Some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Thesis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4201300" y="3583450"/>
            <a:ext cx="1143000" cy="83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818625" y="324375"/>
            <a:ext cx="2455800" cy="21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5328850" y="324375"/>
            <a:ext cx="2455800" cy="21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818625" y="2749350"/>
            <a:ext cx="2455800" cy="21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5328850" y="2749350"/>
            <a:ext cx="2455800" cy="216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722475" y="1282025"/>
            <a:ext cx="1181700" cy="5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3710788" y="3544800"/>
            <a:ext cx="1181700" cy="5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1158450" y="959175"/>
            <a:ext cx="7339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Socket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Programming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931225" y="482025"/>
            <a:ext cx="7339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Learned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Some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Networking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Concepts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Such 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TCP,UDP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902100" y="3576600"/>
            <a:ext cx="733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P2P Architechture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5498775" y="3291525"/>
            <a:ext cx="733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By learning the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Workings of Client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Server Architecture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470825" y="1786950"/>
            <a:ext cx="8033303" cy="12581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5"/>
                </a:solidFill>
                <a:latin typeface="Arial"/>
              </a:rPr>
              <a:t>Thank You</a:t>
            </a:r>
          </a:p>
        </p:txBody>
      </p:sp>
      <p:sp>
        <p:nvSpPr>
          <p:cNvPr id="190" name="Google Shape;190;p25"/>
          <p:cNvSpPr txBox="1"/>
          <p:nvPr/>
        </p:nvSpPr>
        <p:spPr>
          <a:xfrm>
            <a:off x="631100" y="268225"/>
            <a:ext cx="7346100" cy="83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 Github Repository link : https://github.com/SifatSikder/spl-1-storrento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2575" y="1760850"/>
            <a:ext cx="8634300" cy="15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Concepts &amp; Algorithms implemented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project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60950" y="762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</a:t>
            </a:r>
            <a:r>
              <a:rPr b="1" lang="en-GB"/>
              <a:t>SOCKET PROGRAMMING</a:t>
            </a:r>
            <a:endParaRPr b="1"/>
          </a:p>
        </p:txBody>
      </p:sp>
      <p:sp>
        <p:nvSpPr>
          <p:cNvPr id="99" name="Google Shape;99;p15"/>
          <p:cNvSpPr txBox="1"/>
          <p:nvPr/>
        </p:nvSpPr>
        <p:spPr>
          <a:xfrm>
            <a:off x="772300" y="1884400"/>
            <a:ext cx="64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00" y="1699050"/>
            <a:ext cx="7635999" cy="31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20075" y="4841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P2P ARCHITECHTURE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88" y="1199450"/>
            <a:ext cx="6127665" cy="36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20075" y="478825"/>
            <a:ext cx="82221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PIECE SELECTION ALGORITHM</a:t>
            </a:r>
            <a:endParaRPr b="1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1625"/>
            <a:ext cx="9144001" cy="36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 flipH="1" rot="10800000">
            <a:off x="460950" y="2503625"/>
            <a:ext cx="8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40600" y="1652725"/>
            <a:ext cx="6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150975" y="1003975"/>
            <a:ext cx="7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12525"/>
            <a:ext cx="9144000" cy="63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04650" y="417050"/>
            <a:ext cx="8222100" cy="9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25"/>
            <a:ext cx="9144000" cy="51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519775" y="3246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CONNECTED &amp; HANDSHAKE</a:t>
            </a:r>
            <a:endParaRPr b="1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3675"/>
            <a:ext cx="9144001" cy="38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60950" y="3247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BITFIELD READ AND ERROR READ</a:t>
            </a:r>
            <a:endParaRPr b="1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6775"/>
            <a:ext cx="9144001" cy="386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