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6858000" cx="9144000"/>
  <p:notesSz cx="7315200" cy="9601200"/>
  <p:embeddedFontLst>
    <p:embeddedFont>
      <p:font typeface="Tahoma"/>
      <p:regular r:id="rId52"/>
      <p:bold r:id="rId53"/>
    </p:embeddedFont>
    <p:embeddedFont>
      <p:font typeface="Lustria"/>
      <p:regular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55" roundtripDataSignature="AMtx7mjEat1AMoyzgJf+bRXsdbjwKHHv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Tahoma-bold.fntdata"/><Relationship Id="rId52" Type="http://schemas.openxmlformats.org/officeDocument/2006/relationships/font" Target="fonts/Tahoma-regular.fntdata"/><Relationship Id="rId11" Type="http://schemas.openxmlformats.org/officeDocument/2006/relationships/slide" Target="slides/slide6.xml"/><Relationship Id="rId55" Type="http://customschemas.google.com/relationships/presentationmetadata" Target="metadata"/><Relationship Id="rId10" Type="http://schemas.openxmlformats.org/officeDocument/2006/relationships/slide" Target="slides/slide5.xml"/><Relationship Id="rId54" Type="http://schemas.openxmlformats.org/officeDocument/2006/relationships/font" Target="fonts/Lustria-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8" cy="479425"/>
          </a:xfrm>
          <a:prstGeom prst="rect">
            <a:avLst/>
          </a:prstGeom>
          <a:noFill/>
          <a:ln>
            <a:noFill/>
          </a:ln>
        </p:spPr>
        <p:txBody>
          <a:bodyPr anchorCtr="0" anchor="t" bIns="47850" lIns="95725" spcFirstLastPara="1" rIns="95725" wrap="square" tIns="47850">
            <a:noAutofit/>
          </a:bodyPr>
          <a:lstStyle>
            <a:lvl1pPr lvl="0" marR="0" rtl="0" algn="l">
              <a:spcBef>
                <a:spcPts val="0"/>
              </a:spcBef>
              <a:spcAft>
                <a:spcPts val="0"/>
              </a:spcAft>
              <a:buSzPts val="1400"/>
              <a:buNone/>
              <a:defRPr b="0" i="0" sz="13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4143375" y="0"/>
            <a:ext cx="3170238" cy="479425"/>
          </a:xfrm>
          <a:prstGeom prst="rect">
            <a:avLst/>
          </a:prstGeom>
          <a:noFill/>
          <a:ln>
            <a:noFill/>
          </a:ln>
        </p:spPr>
        <p:txBody>
          <a:bodyPr anchorCtr="0" anchor="t" bIns="47850" lIns="95725" spcFirstLastPara="1" rIns="95725" wrap="square" tIns="47850">
            <a:noAutofit/>
          </a:bodyPr>
          <a:lstStyle>
            <a:lvl1pPr lvl="0" marR="0" rtl="0" algn="r">
              <a:spcBef>
                <a:spcPts val="0"/>
              </a:spcBef>
              <a:spcAft>
                <a:spcPts val="0"/>
              </a:spcAft>
              <a:buSzPts val="1400"/>
              <a:buNone/>
              <a:defRPr b="0" i="0" sz="13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31838" y="4560888"/>
            <a:ext cx="5851525" cy="4319587"/>
          </a:xfrm>
          <a:prstGeom prst="rect">
            <a:avLst/>
          </a:prstGeom>
          <a:noFill/>
          <a:ln>
            <a:noFill/>
          </a:ln>
        </p:spPr>
        <p:txBody>
          <a:bodyPr anchorCtr="0" anchor="t" bIns="47850" lIns="95725" spcFirstLastPara="1" rIns="95725" wrap="square" tIns="4785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20188"/>
            <a:ext cx="3170238" cy="479425"/>
          </a:xfrm>
          <a:prstGeom prst="rect">
            <a:avLst/>
          </a:prstGeom>
          <a:noFill/>
          <a:ln>
            <a:noFill/>
          </a:ln>
        </p:spPr>
        <p:txBody>
          <a:bodyPr anchorCtr="0" anchor="b" bIns="47850" lIns="95725" spcFirstLastPara="1" rIns="95725" wrap="square" tIns="47850">
            <a:noAutofit/>
          </a:bodyPr>
          <a:lstStyle>
            <a:lvl1pPr lvl="0" marR="0" rtl="0" algn="l">
              <a:spcBef>
                <a:spcPts val="0"/>
              </a:spcBef>
              <a:spcAft>
                <a:spcPts val="0"/>
              </a:spcAft>
              <a:buSzPts val="1400"/>
              <a:buNone/>
              <a:defRPr b="0" i="0" sz="13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143375" y="9120188"/>
            <a:ext cx="3170238" cy="479425"/>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0" name="Google Shape;60;p1:notes"/>
          <p:cNvSpPr txBox="1"/>
          <p:nvPr>
            <p:ph idx="1" type="body"/>
          </p:nvPr>
        </p:nvSpPr>
        <p:spPr>
          <a:xfrm>
            <a:off x="731838" y="4560888"/>
            <a:ext cx="5851525" cy="4319587"/>
          </a:xfrm>
          <a:prstGeom prst="rect">
            <a:avLst/>
          </a:prstGeom>
          <a:noFill/>
          <a:ln>
            <a:noFill/>
          </a:ln>
        </p:spPr>
        <p:txBody>
          <a:bodyPr anchorCtr="0" anchor="t" bIns="47850" lIns="95725" spcFirstLastPara="1" rIns="95725" wrap="square" tIns="47850">
            <a:noAutofit/>
          </a:bodyPr>
          <a:lstStyle/>
          <a:p>
            <a:pPr indent="0" lvl="0" marL="0" rtl="0" algn="l">
              <a:spcBef>
                <a:spcPts val="0"/>
              </a:spcBef>
              <a:spcAft>
                <a:spcPts val="0"/>
              </a:spcAft>
              <a:buNone/>
            </a:pPr>
            <a:r>
              <a:t/>
            </a:r>
            <a:endParaRPr/>
          </a:p>
        </p:txBody>
      </p:sp>
      <p:sp>
        <p:nvSpPr>
          <p:cNvPr id="61" name="Google Shape;61;p1:notes"/>
          <p:cNvSpPr txBox="1"/>
          <p:nvPr>
            <p:ph idx="12" type="sldNum"/>
          </p:nvPr>
        </p:nvSpPr>
        <p:spPr>
          <a:xfrm>
            <a:off x="4143375" y="9120188"/>
            <a:ext cx="3170238" cy="479425"/>
          </a:xfrm>
          <a:prstGeom prst="rect">
            <a:avLst/>
          </a:prstGeom>
          <a:noFill/>
          <a:ln>
            <a:noFill/>
          </a:ln>
        </p:spPr>
        <p:txBody>
          <a:bodyPr anchorCtr="0" anchor="b" bIns="47850" lIns="95725" spcFirstLastPara="1" rIns="95725" wrap="square" tIns="4785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0:notes"/>
          <p:cNvSpPr txBox="1"/>
          <p:nvPr>
            <p:ph idx="12" type="sldNum"/>
          </p:nvPr>
        </p:nvSpPr>
        <p:spPr>
          <a:xfrm>
            <a:off x="4143375" y="9120188"/>
            <a:ext cx="3170238" cy="479425"/>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189" name="Google Shape;189;p10: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0" name="Google Shape;190;p10:notes"/>
          <p:cNvSpPr txBox="1"/>
          <p:nvPr>
            <p:ph idx="1" type="body"/>
          </p:nvPr>
        </p:nvSpPr>
        <p:spPr>
          <a:xfrm>
            <a:off x="974725" y="4560888"/>
            <a:ext cx="5365750" cy="4319587"/>
          </a:xfrm>
          <a:prstGeom prst="rect">
            <a:avLst/>
          </a:prstGeom>
          <a:noFill/>
          <a:ln>
            <a:noFill/>
          </a:ln>
        </p:spPr>
        <p:txBody>
          <a:bodyPr anchorCtr="0" anchor="t" bIns="47850" lIns="95725" spcFirstLastPara="1" rIns="95725" wrap="square" tIns="4785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1:notes"/>
          <p:cNvSpPr txBox="1"/>
          <p:nvPr>
            <p:ph idx="12" type="sldNum"/>
          </p:nvPr>
        </p:nvSpPr>
        <p:spPr>
          <a:xfrm>
            <a:off x="4143375" y="9120188"/>
            <a:ext cx="3170238" cy="479425"/>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205" name="Google Shape;205;p11: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6" name="Google Shape;206;p11:notes"/>
          <p:cNvSpPr txBox="1"/>
          <p:nvPr>
            <p:ph idx="1" type="body"/>
          </p:nvPr>
        </p:nvSpPr>
        <p:spPr>
          <a:xfrm>
            <a:off x="974725" y="4560888"/>
            <a:ext cx="5365750" cy="4319587"/>
          </a:xfrm>
          <a:prstGeom prst="rect">
            <a:avLst/>
          </a:prstGeom>
          <a:noFill/>
          <a:ln>
            <a:noFill/>
          </a:ln>
        </p:spPr>
        <p:txBody>
          <a:bodyPr anchorCtr="0" anchor="t" bIns="47850" lIns="95725" spcFirstLastPara="1" rIns="95725" wrap="square" tIns="4785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2:notes"/>
          <p:cNvSpPr txBox="1"/>
          <p:nvPr>
            <p:ph idx="12" type="sldNum"/>
          </p:nvPr>
        </p:nvSpPr>
        <p:spPr>
          <a:xfrm>
            <a:off x="4143375" y="9120188"/>
            <a:ext cx="3170238" cy="479425"/>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221" name="Google Shape;221;p12: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2" name="Google Shape;222;p12:notes"/>
          <p:cNvSpPr txBox="1"/>
          <p:nvPr>
            <p:ph idx="1" type="body"/>
          </p:nvPr>
        </p:nvSpPr>
        <p:spPr>
          <a:xfrm>
            <a:off x="974725" y="4560888"/>
            <a:ext cx="5365750" cy="4319587"/>
          </a:xfrm>
          <a:prstGeom prst="rect">
            <a:avLst/>
          </a:prstGeom>
          <a:noFill/>
          <a:ln>
            <a:noFill/>
          </a:ln>
        </p:spPr>
        <p:txBody>
          <a:bodyPr anchorCtr="0" anchor="t" bIns="47850" lIns="95725" spcFirstLastPara="1" rIns="95725" wrap="square" tIns="4785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3:notes"/>
          <p:cNvSpPr txBox="1"/>
          <p:nvPr>
            <p:ph idx="12" type="sldNum"/>
          </p:nvPr>
        </p:nvSpPr>
        <p:spPr>
          <a:xfrm>
            <a:off x="4143375" y="9120188"/>
            <a:ext cx="3170238" cy="479425"/>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237" name="Google Shape;237;p13: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8" name="Google Shape;238;p13:notes"/>
          <p:cNvSpPr txBox="1"/>
          <p:nvPr>
            <p:ph idx="1" type="body"/>
          </p:nvPr>
        </p:nvSpPr>
        <p:spPr>
          <a:xfrm>
            <a:off x="974725" y="4560888"/>
            <a:ext cx="5365750" cy="4319587"/>
          </a:xfrm>
          <a:prstGeom prst="rect">
            <a:avLst/>
          </a:prstGeom>
          <a:noFill/>
          <a:ln>
            <a:noFill/>
          </a:ln>
        </p:spPr>
        <p:txBody>
          <a:bodyPr anchorCtr="0" anchor="t" bIns="47850" lIns="95725" spcFirstLastPara="1" rIns="95725" wrap="square" tIns="4785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4:notes"/>
          <p:cNvSpPr txBox="1"/>
          <p:nvPr>
            <p:ph idx="1" type="body"/>
          </p:nvPr>
        </p:nvSpPr>
        <p:spPr>
          <a:xfrm>
            <a:off x="731838" y="4560888"/>
            <a:ext cx="5851525" cy="4319587"/>
          </a:xfrm>
          <a:prstGeom prst="rect">
            <a:avLst/>
          </a:prstGeom>
        </p:spPr>
        <p:txBody>
          <a:bodyPr anchorCtr="0" anchor="t" bIns="47850" lIns="95725" spcFirstLastPara="1" rIns="95725" wrap="square" tIns="47850">
            <a:noAutofit/>
          </a:bodyPr>
          <a:lstStyle/>
          <a:p>
            <a:pPr indent="0" lvl="0" marL="0" rtl="0" algn="l">
              <a:spcBef>
                <a:spcPts val="360"/>
              </a:spcBef>
              <a:spcAft>
                <a:spcPts val="0"/>
              </a:spcAft>
              <a:buNone/>
            </a:pPr>
            <a:r>
              <a:t/>
            </a:r>
            <a:endParaRPr/>
          </a:p>
        </p:txBody>
      </p:sp>
      <p:sp>
        <p:nvSpPr>
          <p:cNvPr id="253" name="Google Shape;253;p14: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5:notes"/>
          <p:cNvSpPr txBox="1"/>
          <p:nvPr>
            <p:ph idx="12" type="sldNum"/>
          </p:nvPr>
        </p:nvSpPr>
        <p:spPr>
          <a:xfrm>
            <a:off x="4143375" y="9120188"/>
            <a:ext cx="3170238" cy="479425"/>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260" name="Google Shape;260;p15: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1" name="Google Shape;261;p15:notes"/>
          <p:cNvSpPr txBox="1"/>
          <p:nvPr>
            <p:ph idx="1" type="body"/>
          </p:nvPr>
        </p:nvSpPr>
        <p:spPr>
          <a:xfrm>
            <a:off x="974725" y="4560888"/>
            <a:ext cx="5365750" cy="4319587"/>
          </a:xfrm>
          <a:prstGeom prst="rect">
            <a:avLst/>
          </a:prstGeom>
          <a:noFill/>
          <a:ln>
            <a:noFill/>
          </a:ln>
        </p:spPr>
        <p:txBody>
          <a:bodyPr anchorCtr="0" anchor="t" bIns="47850" lIns="95725" spcFirstLastPara="1" rIns="95725" wrap="square" tIns="4785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6:notes"/>
          <p:cNvSpPr txBox="1"/>
          <p:nvPr>
            <p:ph idx="12" type="sldNum"/>
          </p:nvPr>
        </p:nvSpPr>
        <p:spPr>
          <a:xfrm>
            <a:off x="4143375" y="9120188"/>
            <a:ext cx="3170238" cy="479425"/>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276" name="Google Shape;276;p16: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7" name="Google Shape;277;p16:notes"/>
          <p:cNvSpPr txBox="1"/>
          <p:nvPr>
            <p:ph idx="1" type="body"/>
          </p:nvPr>
        </p:nvSpPr>
        <p:spPr>
          <a:xfrm>
            <a:off x="974725" y="4560888"/>
            <a:ext cx="5365750" cy="4319587"/>
          </a:xfrm>
          <a:prstGeom prst="rect">
            <a:avLst/>
          </a:prstGeom>
          <a:noFill/>
          <a:ln>
            <a:noFill/>
          </a:ln>
        </p:spPr>
        <p:txBody>
          <a:bodyPr anchorCtr="0" anchor="t" bIns="47850" lIns="95725" spcFirstLastPara="1" rIns="95725" wrap="square" tIns="4785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7: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92" name="Google Shape;292;p17:notes"/>
          <p:cNvSpPr txBox="1"/>
          <p:nvPr>
            <p:ph idx="1" type="body"/>
          </p:nvPr>
        </p:nvSpPr>
        <p:spPr>
          <a:xfrm>
            <a:off x="731838" y="4560888"/>
            <a:ext cx="5851525" cy="4319587"/>
          </a:xfrm>
          <a:prstGeom prst="rect">
            <a:avLst/>
          </a:prstGeom>
          <a:noFill/>
          <a:ln>
            <a:noFill/>
          </a:ln>
        </p:spPr>
        <p:txBody>
          <a:bodyPr anchorCtr="0" anchor="t" bIns="47850" lIns="95725" spcFirstLastPara="1" rIns="95725" wrap="square" tIns="47850">
            <a:noAutofit/>
          </a:bodyPr>
          <a:lstStyle/>
          <a:p>
            <a:pPr indent="0" lvl="0" marL="0" rtl="0" algn="l">
              <a:spcBef>
                <a:spcPts val="0"/>
              </a:spcBef>
              <a:spcAft>
                <a:spcPts val="0"/>
              </a:spcAft>
              <a:buNone/>
            </a:pPr>
            <a:r>
              <a:t/>
            </a:r>
            <a:endParaRPr/>
          </a:p>
        </p:txBody>
      </p:sp>
      <p:sp>
        <p:nvSpPr>
          <p:cNvPr id="293" name="Google Shape;293;p17:notes"/>
          <p:cNvSpPr txBox="1"/>
          <p:nvPr>
            <p:ph idx="12" type="sldNum"/>
          </p:nvPr>
        </p:nvSpPr>
        <p:spPr>
          <a:xfrm>
            <a:off x="4143375" y="9120188"/>
            <a:ext cx="3170238" cy="479425"/>
          </a:xfrm>
          <a:prstGeom prst="rect">
            <a:avLst/>
          </a:prstGeom>
          <a:noFill/>
          <a:ln>
            <a:noFill/>
          </a:ln>
        </p:spPr>
        <p:txBody>
          <a:bodyPr anchorCtr="0" anchor="b" bIns="47850" lIns="95725" spcFirstLastPara="1" rIns="95725" wrap="square" tIns="4785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8:notes"/>
          <p:cNvSpPr txBox="1"/>
          <p:nvPr>
            <p:ph idx="12" type="sldNum"/>
          </p:nvPr>
        </p:nvSpPr>
        <p:spPr>
          <a:xfrm>
            <a:off x="4143375" y="9120188"/>
            <a:ext cx="3170238" cy="479425"/>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308" name="Google Shape;308;p18: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9" name="Google Shape;309;p18:notes"/>
          <p:cNvSpPr txBox="1"/>
          <p:nvPr>
            <p:ph idx="1" type="body"/>
          </p:nvPr>
        </p:nvSpPr>
        <p:spPr>
          <a:xfrm>
            <a:off x="974725" y="4560888"/>
            <a:ext cx="5365750" cy="4319587"/>
          </a:xfrm>
          <a:prstGeom prst="rect">
            <a:avLst/>
          </a:prstGeom>
          <a:noFill/>
          <a:ln>
            <a:noFill/>
          </a:ln>
        </p:spPr>
        <p:txBody>
          <a:bodyPr anchorCtr="0" anchor="t" bIns="47850" lIns="95725" spcFirstLastPara="1" rIns="95725" wrap="square" tIns="4785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9:notes"/>
          <p:cNvSpPr txBox="1"/>
          <p:nvPr>
            <p:ph idx="1" type="body"/>
          </p:nvPr>
        </p:nvSpPr>
        <p:spPr>
          <a:xfrm>
            <a:off x="731838" y="4560888"/>
            <a:ext cx="5851525" cy="4319587"/>
          </a:xfrm>
          <a:prstGeom prst="rect">
            <a:avLst/>
          </a:prstGeom>
        </p:spPr>
        <p:txBody>
          <a:bodyPr anchorCtr="0" anchor="t" bIns="47850" lIns="95725" spcFirstLastPara="1" rIns="95725" wrap="square" tIns="47850">
            <a:noAutofit/>
          </a:bodyPr>
          <a:lstStyle/>
          <a:p>
            <a:pPr indent="0" lvl="0" marL="0" rtl="0" algn="l">
              <a:spcBef>
                <a:spcPts val="360"/>
              </a:spcBef>
              <a:spcAft>
                <a:spcPts val="0"/>
              </a:spcAft>
              <a:buNone/>
            </a:pPr>
            <a:r>
              <a:t/>
            </a:r>
            <a:endParaRPr/>
          </a:p>
        </p:txBody>
      </p:sp>
      <p:sp>
        <p:nvSpPr>
          <p:cNvPr id="317" name="Google Shape;317;p19: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2:notes"/>
          <p:cNvSpPr txBox="1"/>
          <p:nvPr>
            <p:ph idx="1" type="body"/>
          </p:nvPr>
        </p:nvSpPr>
        <p:spPr>
          <a:xfrm>
            <a:off x="731838" y="4560888"/>
            <a:ext cx="5851525" cy="4319587"/>
          </a:xfrm>
          <a:prstGeom prst="rect">
            <a:avLst/>
          </a:prstGeom>
        </p:spPr>
        <p:txBody>
          <a:bodyPr anchorCtr="0" anchor="t" bIns="47850" lIns="95725" spcFirstLastPara="1" rIns="95725" wrap="square" tIns="47850">
            <a:noAutofit/>
          </a:bodyPr>
          <a:lstStyle/>
          <a:p>
            <a:pPr indent="0" lvl="0" marL="0" rtl="0" algn="l">
              <a:spcBef>
                <a:spcPts val="360"/>
              </a:spcBef>
              <a:spcAft>
                <a:spcPts val="0"/>
              </a:spcAft>
              <a:buNone/>
            </a:pPr>
            <a:r>
              <a:t/>
            </a:r>
            <a:endParaRPr/>
          </a:p>
        </p:txBody>
      </p:sp>
      <p:sp>
        <p:nvSpPr>
          <p:cNvPr id="71" name="Google Shape;71;p2: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0:notes"/>
          <p:cNvSpPr txBox="1"/>
          <p:nvPr>
            <p:ph idx="12" type="sldNum"/>
          </p:nvPr>
        </p:nvSpPr>
        <p:spPr>
          <a:xfrm>
            <a:off x="4143375" y="9120188"/>
            <a:ext cx="3170238" cy="479425"/>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323" name="Google Shape;323;p20: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4" name="Google Shape;324;p20:notes"/>
          <p:cNvSpPr txBox="1"/>
          <p:nvPr>
            <p:ph idx="1" type="body"/>
          </p:nvPr>
        </p:nvSpPr>
        <p:spPr>
          <a:xfrm>
            <a:off x="974725" y="4560888"/>
            <a:ext cx="5365750" cy="4319587"/>
          </a:xfrm>
          <a:prstGeom prst="rect">
            <a:avLst/>
          </a:prstGeom>
          <a:noFill/>
          <a:ln>
            <a:noFill/>
          </a:ln>
        </p:spPr>
        <p:txBody>
          <a:bodyPr anchorCtr="0" anchor="t" bIns="47850" lIns="95725" spcFirstLastPara="1" rIns="95725" wrap="square" tIns="4785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1:notes"/>
          <p:cNvSpPr txBox="1"/>
          <p:nvPr>
            <p:ph idx="12" type="sldNum"/>
          </p:nvPr>
        </p:nvSpPr>
        <p:spPr>
          <a:xfrm>
            <a:off x="4143375" y="9120188"/>
            <a:ext cx="3170238" cy="479425"/>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331" name="Google Shape;331;p21: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2" name="Google Shape;332;p21:notes"/>
          <p:cNvSpPr txBox="1"/>
          <p:nvPr>
            <p:ph idx="1" type="body"/>
          </p:nvPr>
        </p:nvSpPr>
        <p:spPr>
          <a:xfrm>
            <a:off x="974725" y="4560888"/>
            <a:ext cx="5365750" cy="4319587"/>
          </a:xfrm>
          <a:prstGeom prst="rect">
            <a:avLst/>
          </a:prstGeom>
          <a:noFill/>
          <a:ln>
            <a:noFill/>
          </a:ln>
        </p:spPr>
        <p:txBody>
          <a:bodyPr anchorCtr="0" anchor="t" bIns="47850" lIns="95725" spcFirstLastPara="1" rIns="95725" wrap="square" tIns="4785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2:notes"/>
          <p:cNvSpPr txBox="1"/>
          <p:nvPr>
            <p:ph idx="12" type="sldNum"/>
          </p:nvPr>
        </p:nvSpPr>
        <p:spPr>
          <a:xfrm>
            <a:off x="4143375" y="9120188"/>
            <a:ext cx="3170238" cy="479425"/>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339" name="Google Shape;339;p22: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0" name="Google Shape;340;p22:notes"/>
          <p:cNvSpPr txBox="1"/>
          <p:nvPr>
            <p:ph idx="1" type="body"/>
          </p:nvPr>
        </p:nvSpPr>
        <p:spPr>
          <a:xfrm>
            <a:off x="974725" y="4560888"/>
            <a:ext cx="5365750" cy="4319587"/>
          </a:xfrm>
          <a:prstGeom prst="rect">
            <a:avLst/>
          </a:prstGeom>
          <a:noFill/>
          <a:ln>
            <a:noFill/>
          </a:ln>
        </p:spPr>
        <p:txBody>
          <a:bodyPr anchorCtr="0" anchor="t" bIns="47850" lIns="95725" spcFirstLastPara="1" rIns="95725" wrap="square" tIns="4785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3:notes"/>
          <p:cNvSpPr txBox="1"/>
          <p:nvPr>
            <p:ph idx="12" type="sldNum"/>
          </p:nvPr>
        </p:nvSpPr>
        <p:spPr>
          <a:xfrm>
            <a:off x="4143375" y="9120188"/>
            <a:ext cx="3170238" cy="479425"/>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347" name="Google Shape;347;p23: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8" name="Google Shape;348;p23:notes"/>
          <p:cNvSpPr txBox="1"/>
          <p:nvPr>
            <p:ph idx="1" type="body"/>
          </p:nvPr>
        </p:nvSpPr>
        <p:spPr>
          <a:xfrm>
            <a:off x="974725" y="4560888"/>
            <a:ext cx="5365750" cy="4319587"/>
          </a:xfrm>
          <a:prstGeom prst="rect">
            <a:avLst/>
          </a:prstGeom>
          <a:noFill/>
          <a:ln>
            <a:noFill/>
          </a:ln>
        </p:spPr>
        <p:txBody>
          <a:bodyPr anchorCtr="0" anchor="t" bIns="47850" lIns="95725" spcFirstLastPara="1" rIns="95725" wrap="square" tIns="4785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4:notes"/>
          <p:cNvSpPr txBox="1"/>
          <p:nvPr>
            <p:ph idx="12" type="sldNum"/>
          </p:nvPr>
        </p:nvSpPr>
        <p:spPr>
          <a:xfrm>
            <a:off x="4143375" y="9120188"/>
            <a:ext cx="3170238" cy="479425"/>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356" name="Google Shape;356;p24: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7" name="Google Shape;357;p24:notes"/>
          <p:cNvSpPr txBox="1"/>
          <p:nvPr>
            <p:ph idx="1" type="body"/>
          </p:nvPr>
        </p:nvSpPr>
        <p:spPr>
          <a:xfrm>
            <a:off x="974725" y="4560888"/>
            <a:ext cx="5365750" cy="4319587"/>
          </a:xfrm>
          <a:prstGeom prst="rect">
            <a:avLst/>
          </a:prstGeom>
          <a:noFill/>
          <a:ln>
            <a:noFill/>
          </a:ln>
        </p:spPr>
        <p:txBody>
          <a:bodyPr anchorCtr="0" anchor="t" bIns="47850" lIns="95725" spcFirstLastPara="1" rIns="95725" wrap="square" tIns="4785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25:notes"/>
          <p:cNvSpPr txBox="1"/>
          <p:nvPr>
            <p:ph idx="12" type="sldNum"/>
          </p:nvPr>
        </p:nvSpPr>
        <p:spPr>
          <a:xfrm>
            <a:off x="4143375" y="9120188"/>
            <a:ext cx="3170238" cy="479425"/>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365" name="Google Shape;365;p25: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6" name="Google Shape;366;p25:notes"/>
          <p:cNvSpPr txBox="1"/>
          <p:nvPr>
            <p:ph idx="1" type="body"/>
          </p:nvPr>
        </p:nvSpPr>
        <p:spPr>
          <a:xfrm>
            <a:off x="974725" y="4560888"/>
            <a:ext cx="5365750" cy="4319587"/>
          </a:xfrm>
          <a:prstGeom prst="rect">
            <a:avLst/>
          </a:prstGeom>
          <a:noFill/>
          <a:ln>
            <a:noFill/>
          </a:ln>
        </p:spPr>
        <p:txBody>
          <a:bodyPr anchorCtr="0" anchor="t" bIns="47850" lIns="95725" spcFirstLastPara="1" rIns="95725" wrap="square" tIns="4785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26:notes"/>
          <p:cNvSpPr txBox="1"/>
          <p:nvPr>
            <p:ph idx="12" type="sldNum"/>
          </p:nvPr>
        </p:nvSpPr>
        <p:spPr>
          <a:xfrm>
            <a:off x="4143375" y="9120188"/>
            <a:ext cx="3170238" cy="479425"/>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374" name="Google Shape;374;p26: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5" name="Google Shape;375;p26:notes"/>
          <p:cNvSpPr txBox="1"/>
          <p:nvPr>
            <p:ph idx="1" type="body"/>
          </p:nvPr>
        </p:nvSpPr>
        <p:spPr>
          <a:xfrm>
            <a:off x="974725" y="4560888"/>
            <a:ext cx="5365750" cy="4319587"/>
          </a:xfrm>
          <a:prstGeom prst="rect">
            <a:avLst/>
          </a:prstGeom>
          <a:noFill/>
          <a:ln>
            <a:noFill/>
          </a:ln>
        </p:spPr>
        <p:txBody>
          <a:bodyPr anchorCtr="0" anchor="t" bIns="47850" lIns="95725" spcFirstLastPara="1" rIns="95725" wrap="square" tIns="4785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27:notes"/>
          <p:cNvSpPr txBox="1"/>
          <p:nvPr>
            <p:ph idx="12" type="sldNum"/>
          </p:nvPr>
        </p:nvSpPr>
        <p:spPr>
          <a:xfrm>
            <a:off x="4143375" y="9120188"/>
            <a:ext cx="3170238" cy="479425"/>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383" name="Google Shape;383;p27: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4" name="Google Shape;384;p27:notes"/>
          <p:cNvSpPr txBox="1"/>
          <p:nvPr>
            <p:ph idx="1" type="body"/>
          </p:nvPr>
        </p:nvSpPr>
        <p:spPr>
          <a:xfrm>
            <a:off x="974725" y="4560888"/>
            <a:ext cx="5365750" cy="4319587"/>
          </a:xfrm>
          <a:prstGeom prst="rect">
            <a:avLst/>
          </a:prstGeom>
          <a:noFill/>
          <a:ln>
            <a:noFill/>
          </a:ln>
        </p:spPr>
        <p:txBody>
          <a:bodyPr anchorCtr="0" anchor="t" bIns="47850" lIns="95725" spcFirstLastPara="1" rIns="95725" wrap="square" tIns="4785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28:notes"/>
          <p:cNvSpPr txBox="1"/>
          <p:nvPr>
            <p:ph idx="12" type="sldNum"/>
          </p:nvPr>
        </p:nvSpPr>
        <p:spPr>
          <a:xfrm>
            <a:off x="4143375" y="9120188"/>
            <a:ext cx="3170238" cy="479425"/>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390" name="Google Shape;390;p28: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1" name="Google Shape;391;p28:notes"/>
          <p:cNvSpPr txBox="1"/>
          <p:nvPr>
            <p:ph idx="1" type="body"/>
          </p:nvPr>
        </p:nvSpPr>
        <p:spPr>
          <a:xfrm>
            <a:off x="974725" y="4560888"/>
            <a:ext cx="5365750" cy="4319587"/>
          </a:xfrm>
          <a:prstGeom prst="rect">
            <a:avLst/>
          </a:prstGeom>
          <a:noFill/>
          <a:ln>
            <a:noFill/>
          </a:ln>
        </p:spPr>
        <p:txBody>
          <a:bodyPr anchorCtr="0" anchor="t" bIns="46975" lIns="93950" spcFirstLastPara="1" rIns="93950" wrap="square" tIns="4697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29:notes"/>
          <p:cNvSpPr txBox="1"/>
          <p:nvPr>
            <p:ph idx="12" type="sldNum"/>
          </p:nvPr>
        </p:nvSpPr>
        <p:spPr>
          <a:xfrm>
            <a:off x="4143375" y="9120188"/>
            <a:ext cx="3170238" cy="479425"/>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427" name="Google Shape;427;p29: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8" name="Google Shape;428;p29:notes"/>
          <p:cNvSpPr txBox="1"/>
          <p:nvPr>
            <p:ph idx="1" type="body"/>
          </p:nvPr>
        </p:nvSpPr>
        <p:spPr>
          <a:xfrm>
            <a:off x="974725" y="4560888"/>
            <a:ext cx="5365750" cy="4319587"/>
          </a:xfrm>
          <a:prstGeom prst="rect">
            <a:avLst/>
          </a:prstGeom>
          <a:noFill/>
          <a:ln>
            <a:noFill/>
          </a:ln>
        </p:spPr>
        <p:txBody>
          <a:bodyPr anchorCtr="0" anchor="t" bIns="46975" lIns="93950" spcFirstLastPara="1" rIns="93950" wrap="square" tIns="4697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3:notes"/>
          <p:cNvSpPr txBox="1"/>
          <p:nvPr>
            <p:ph idx="1" type="body"/>
          </p:nvPr>
        </p:nvSpPr>
        <p:spPr>
          <a:xfrm>
            <a:off x="731838" y="4560888"/>
            <a:ext cx="5851525" cy="4319587"/>
          </a:xfrm>
          <a:prstGeom prst="rect">
            <a:avLst/>
          </a:prstGeom>
        </p:spPr>
        <p:txBody>
          <a:bodyPr anchorCtr="0" anchor="t" bIns="47850" lIns="95725" spcFirstLastPara="1" rIns="95725" wrap="square" tIns="47850">
            <a:noAutofit/>
          </a:bodyPr>
          <a:lstStyle/>
          <a:p>
            <a:pPr indent="0" lvl="0" marL="0" rtl="0" algn="l">
              <a:spcBef>
                <a:spcPts val="360"/>
              </a:spcBef>
              <a:spcAft>
                <a:spcPts val="0"/>
              </a:spcAft>
              <a:buNone/>
            </a:pPr>
            <a:r>
              <a:t/>
            </a:r>
            <a:endParaRPr/>
          </a:p>
        </p:txBody>
      </p:sp>
      <p:sp>
        <p:nvSpPr>
          <p:cNvPr id="81" name="Google Shape;81;p3: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30:notes"/>
          <p:cNvSpPr txBox="1"/>
          <p:nvPr>
            <p:ph idx="12" type="sldNum"/>
          </p:nvPr>
        </p:nvSpPr>
        <p:spPr>
          <a:xfrm>
            <a:off x="4143375" y="9120188"/>
            <a:ext cx="3170238" cy="479425"/>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465" name="Google Shape;465;p30: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6" name="Google Shape;466;p30:notes"/>
          <p:cNvSpPr txBox="1"/>
          <p:nvPr>
            <p:ph idx="1" type="body"/>
          </p:nvPr>
        </p:nvSpPr>
        <p:spPr>
          <a:xfrm>
            <a:off x="974725" y="4560888"/>
            <a:ext cx="5365750" cy="4319587"/>
          </a:xfrm>
          <a:prstGeom prst="rect">
            <a:avLst/>
          </a:prstGeom>
          <a:noFill/>
          <a:ln>
            <a:noFill/>
          </a:ln>
        </p:spPr>
        <p:txBody>
          <a:bodyPr anchorCtr="0" anchor="t" bIns="47850" lIns="95725" spcFirstLastPara="1" rIns="95725" wrap="square" tIns="4785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31:notes"/>
          <p:cNvSpPr txBox="1"/>
          <p:nvPr>
            <p:ph idx="12" type="sldNum"/>
          </p:nvPr>
        </p:nvSpPr>
        <p:spPr>
          <a:xfrm>
            <a:off x="4143375" y="9120188"/>
            <a:ext cx="3170238" cy="479425"/>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503" name="Google Shape;503;p31: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4" name="Google Shape;504;p31:notes"/>
          <p:cNvSpPr txBox="1"/>
          <p:nvPr>
            <p:ph idx="1" type="body"/>
          </p:nvPr>
        </p:nvSpPr>
        <p:spPr>
          <a:xfrm>
            <a:off x="974725" y="4560888"/>
            <a:ext cx="5365750" cy="4319587"/>
          </a:xfrm>
          <a:prstGeom prst="rect">
            <a:avLst/>
          </a:prstGeom>
          <a:noFill/>
          <a:ln>
            <a:noFill/>
          </a:ln>
        </p:spPr>
        <p:txBody>
          <a:bodyPr anchorCtr="0" anchor="t" bIns="47850" lIns="95725" spcFirstLastPara="1" rIns="95725" wrap="square" tIns="4785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32:notes"/>
          <p:cNvSpPr txBox="1"/>
          <p:nvPr>
            <p:ph idx="12" type="sldNum"/>
          </p:nvPr>
        </p:nvSpPr>
        <p:spPr>
          <a:xfrm>
            <a:off x="4143375" y="9120188"/>
            <a:ext cx="3170238" cy="479425"/>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542" name="Google Shape;542;p32: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3" name="Google Shape;543;p32:notes"/>
          <p:cNvSpPr txBox="1"/>
          <p:nvPr>
            <p:ph idx="1" type="body"/>
          </p:nvPr>
        </p:nvSpPr>
        <p:spPr>
          <a:xfrm>
            <a:off x="974725" y="4560888"/>
            <a:ext cx="5365750" cy="4319587"/>
          </a:xfrm>
          <a:prstGeom prst="rect">
            <a:avLst/>
          </a:prstGeom>
          <a:noFill/>
          <a:ln>
            <a:noFill/>
          </a:ln>
        </p:spPr>
        <p:txBody>
          <a:bodyPr anchorCtr="0" anchor="t" bIns="47850" lIns="95725" spcFirstLastPara="1" rIns="95725" wrap="square" tIns="4785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33:notes"/>
          <p:cNvSpPr txBox="1"/>
          <p:nvPr>
            <p:ph idx="12" type="sldNum"/>
          </p:nvPr>
        </p:nvSpPr>
        <p:spPr>
          <a:xfrm>
            <a:off x="4143375" y="9120188"/>
            <a:ext cx="3170238" cy="479425"/>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580" name="Google Shape;580;p33: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1" name="Google Shape;581;p33:notes"/>
          <p:cNvSpPr txBox="1"/>
          <p:nvPr>
            <p:ph idx="1" type="body"/>
          </p:nvPr>
        </p:nvSpPr>
        <p:spPr>
          <a:xfrm>
            <a:off x="974725" y="4560888"/>
            <a:ext cx="5365750" cy="4319587"/>
          </a:xfrm>
          <a:prstGeom prst="rect">
            <a:avLst/>
          </a:prstGeom>
          <a:noFill/>
          <a:ln>
            <a:noFill/>
          </a:ln>
        </p:spPr>
        <p:txBody>
          <a:bodyPr anchorCtr="0" anchor="t" bIns="47850" lIns="95725" spcFirstLastPara="1" rIns="95725" wrap="square" tIns="4785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34:notes"/>
          <p:cNvSpPr txBox="1"/>
          <p:nvPr>
            <p:ph idx="12" type="sldNum"/>
          </p:nvPr>
        </p:nvSpPr>
        <p:spPr>
          <a:xfrm>
            <a:off x="4143375" y="9120188"/>
            <a:ext cx="3170238" cy="479425"/>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619" name="Google Shape;619;p34: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0" name="Google Shape;620;p34:notes"/>
          <p:cNvSpPr txBox="1"/>
          <p:nvPr>
            <p:ph idx="1" type="body"/>
          </p:nvPr>
        </p:nvSpPr>
        <p:spPr>
          <a:xfrm>
            <a:off x="974725" y="4560888"/>
            <a:ext cx="5365750" cy="4319587"/>
          </a:xfrm>
          <a:prstGeom prst="rect">
            <a:avLst/>
          </a:prstGeom>
          <a:noFill/>
          <a:ln>
            <a:noFill/>
          </a:ln>
        </p:spPr>
        <p:txBody>
          <a:bodyPr anchorCtr="0" anchor="t" bIns="47850" lIns="95725" spcFirstLastPara="1" rIns="95725" wrap="square" tIns="4785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35:notes"/>
          <p:cNvSpPr txBox="1"/>
          <p:nvPr>
            <p:ph idx="12" type="sldNum"/>
          </p:nvPr>
        </p:nvSpPr>
        <p:spPr>
          <a:xfrm>
            <a:off x="4143375" y="9120188"/>
            <a:ext cx="3170238" cy="479425"/>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658" name="Google Shape;658;p35: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9" name="Google Shape;659;p35:notes"/>
          <p:cNvSpPr txBox="1"/>
          <p:nvPr>
            <p:ph idx="1" type="body"/>
          </p:nvPr>
        </p:nvSpPr>
        <p:spPr>
          <a:xfrm>
            <a:off x="974725" y="4560888"/>
            <a:ext cx="5365750" cy="4319587"/>
          </a:xfrm>
          <a:prstGeom prst="rect">
            <a:avLst/>
          </a:prstGeom>
          <a:noFill/>
          <a:ln>
            <a:noFill/>
          </a:ln>
        </p:spPr>
        <p:txBody>
          <a:bodyPr anchorCtr="0" anchor="t" bIns="47850" lIns="95725" spcFirstLastPara="1" rIns="95725" wrap="square" tIns="4785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p36:notes"/>
          <p:cNvSpPr txBox="1"/>
          <p:nvPr>
            <p:ph idx="12" type="sldNum"/>
          </p:nvPr>
        </p:nvSpPr>
        <p:spPr>
          <a:xfrm>
            <a:off x="4143375" y="9120188"/>
            <a:ext cx="3170238" cy="479425"/>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698" name="Google Shape;698;p36: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9" name="Google Shape;699;p36:notes"/>
          <p:cNvSpPr txBox="1"/>
          <p:nvPr>
            <p:ph idx="1" type="body"/>
          </p:nvPr>
        </p:nvSpPr>
        <p:spPr>
          <a:xfrm>
            <a:off x="974725" y="4560888"/>
            <a:ext cx="5365750" cy="4319587"/>
          </a:xfrm>
          <a:prstGeom prst="rect">
            <a:avLst/>
          </a:prstGeom>
          <a:noFill/>
          <a:ln>
            <a:noFill/>
          </a:ln>
        </p:spPr>
        <p:txBody>
          <a:bodyPr anchorCtr="0" anchor="t" bIns="47850" lIns="95725" spcFirstLastPara="1" rIns="95725" wrap="square" tIns="4785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p37:notes"/>
          <p:cNvSpPr txBox="1"/>
          <p:nvPr>
            <p:ph idx="1" type="body"/>
          </p:nvPr>
        </p:nvSpPr>
        <p:spPr>
          <a:xfrm>
            <a:off x="731838" y="4560888"/>
            <a:ext cx="5851525" cy="4319587"/>
          </a:xfrm>
          <a:prstGeom prst="rect">
            <a:avLst/>
          </a:prstGeom>
        </p:spPr>
        <p:txBody>
          <a:bodyPr anchorCtr="0" anchor="t" bIns="47850" lIns="95725" spcFirstLastPara="1" rIns="95725" wrap="square" tIns="47850">
            <a:noAutofit/>
          </a:bodyPr>
          <a:lstStyle/>
          <a:p>
            <a:pPr indent="0" lvl="0" marL="0" rtl="0" algn="l">
              <a:spcBef>
                <a:spcPts val="360"/>
              </a:spcBef>
              <a:spcAft>
                <a:spcPts val="0"/>
              </a:spcAft>
              <a:buNone/>
            </a:pPr>
            <a:r>
              <a:t/>
            </a:r>
            <a:endParaRPr/>
          </a:p>
        </p:txBody>
      </p:sp>
      <p:sp>
        <p:nvSpPr>
          <p:cNvPr id="738" name="Google Shape;738;p37: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p38:notes"/>
          <p:cNvSpPr txBox="1"/>
          <p:nvPr>
            <p:ph idx="12" type="sldNum"/>
          </p:nvPr>
        </p:nvSpPr>
        <p:spPr>
          <a:xfrm>
            <a:off x="4143375" y="9120188"/>
            <a:ext cx="3170238" cy="479425"/>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744" name="Google Shape;744;p38: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5" name="Google Shape;745;p38:notes"/>
          <p:cNvSpPr txBox="1"/>
          <p:nvPr>
            <p:ph idx="1" type="body"/>
          </p:nvPr>
        </p:nvSpPr>
        <p:spPr>
          <a:xfrm>
            <a:off x="974725" y="4560888"/>
            <a:ext cx="5365750" cy="4319587"/>
          </a:xfrm>
          <a:prstGeom prst="rect">
            <a:avLst/>
          </a:prstGeom>
          <a:noFill/>
          <a:ln>
            <a:noFill/>
          </a:ln>
        </p:spPr>
        <p:txBody>
          <a:bodyPr anchorCtr="0" anchor="t" bIns="47850" lIns="95725" spcFirstLastPara="1" rIns="95725" wrap="square" tIns="4785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p39:notes"/>
          <p:cNvSpPr txBox="1"/>
          <p:nvPr>
            <p:ph idx="12" type="sldNum"/>
          </p:nvPr>
        </p:nvSpPr>
        <p:spPr>
          <a:xfrm>
            <a:off x="4143375" y="9120188"/>
            <a:ext cx="3170238" cy="479425"/>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753" name="Google Shape;753;p39: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54" name="Google Shape;754;p39:notes"/>
          <p:cNvSpPr txBox="1"/>
          <p:nvPr>
            <p:ph idx="1" type="body"/>
          </p:nvPr>
        </p:nvSpPr>
        <p:spPr>
          <a:xfrm>
            <a:off x="731838" y="4560888"/>
            <a:ext cx="5851525" cy="4319587"/>
          </a:xfrm>
          <a:prstGeom prst="rect">
            <a:avLst/>
          </a:prstGeom>
          <a:noFill/>
          <a:ln>
            <a:noFill/>
          </a:ln>
        </p:spPr>
        <p:txBody>
          <a:bodyPr anchorCtr="0" anchor="t" bIns="47850" lIns="95725" spcFirstLastPara="1" rIns="95725" wrap="square" tIns="4785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4:notes"/>
          <p:cNvSpPr txBox="1"/>
          <p:nvPr>
            <p:ph idx="12" type="sldNum"/>
          </p:nvPr>
        </p:nvSpPr>
        <p:spPr>
          <a:xfrm>
            <a:off x="4143375" y="9120188"/>
            <a:ext cx="3170238" cy="479425"/>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96" name="Google Shape;96;p4: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7" name="Google Shape;97;p4:notes"/>
          <p:cNvSpPr txBox="1"/>
          <p:nvPr>
            <p:ph idx="1" type="body"/>
          </p:nvPr>
        </p:nvSpPr>
        <p:spPr>
          <a:xfrm>
            <a:off x="731838" y="4560888"/>
            <a:ext cx="5851525" cy="4319587"/>
          </a:xfrm>
          <a:prstGeom prst="rect">
            <a:avLst/>
          </a:prstGeom>
          <a:noFill/>
          <a:ln>
            <a:noFill/>
          </a:ln>
        </p:spPr>
        <p:txBody>
          <a:bodyPr anchorCtr="0" anchor="t" bIns="47850" lIns="95725" spcFirstLastPara="1" rIns="95725" wrap="square" tIns="4785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p40:notes"/>
          <p:cNvSpPr txBox="1"/>
          <p:nvPr>
            <p:ph idx="12" type="sldNum"/>
          </p:nvPr>
        </p:nvSpPr>
        <p:spPr>
          <a:xfrm>
            <a:off x="4143375" y="9120188"/>
            <a:ext cx="3170238" cy="479425"/>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760" name="Google Shape;760;p40: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1" name="Google Shape;761;p40:notes"/>
          <p:cNvSpPr txBox="1"/>
          <p:nvPr>
            <p:ph idx="1" type="body"/>
          </p:nvPr>
        </p:nvSpPr>
        <p:spPr>
          <a:xfrm>
            <a:off x="974725" y="4560888"/>
            <a:ext cx="5365750" cy="4319587"/>
          </a:xfrm>
          <a:prstGeom prst="rect">
            <a:avLst/>
          </a:prstGeom>
          <a:noFill/>
          <a:ln>
            <a:noFill/>
          </a:ln>
        </p:spPr>
        <p:txBody>
          <a:bodyPr anchorCtr="0" anchor="t" bIns="47850" lIns="95725" spcFirstLastPara="1" rIns="95725" wrap="square" tIns="4785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p41:notes"/>
          <p:cNvSpPr txBox="1"/>
          <p:nvPr>
            <p:ph idx="12" type="sldNum"/>
          </p:nvPr>
        </p:nvSpPr>
        <p:spPr>
          <a:xfrm>
            <a:off x="4143375" y="9120188"/>
            <a:ext cx="3170238" cy="479425"/>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769" name="Google Shape;769;p41: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70" name="Google Shape;770;p41:notes"/>
          <p:cNvSpPr txBox="1"/>
          <p:nvPr>
            <p:ph idx="1" type="body"/>
          </p:nvPr>
        </p:nvSpPr>
        <p:spPr>
          <a:xfrm>
            <a:off x="974725" y="4560888"/>
            <a:ext cx="5365750" cy="4319587"/>
          </a:xfrm>
          <a:prstGeom prst="rect">
            <a:avLst/>
          </a:prstGeom>
          <a:noFill/>
          <a:ln>
            <a:noFill/>
          </a:ln>
        </p:spPr>
        <p:txBody>
          <a:bodyPr anchorCtr="0" anchor="t" bIns="47850" lIns="95725" spcFirstLastPara="1" rIns="95725" wrap="square" tIns="4785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p42:notes"/>
          <p:cNvSpPr txBox="1"/>
          <p:nvPr>
            <p:ph idx="12" type="sldNum"/>
          </p:nvPr>
        </p:nvSpPr>
        <p:spPr>
          <a:xfrm>
            <a:off x="4143375" y="9120188"/>
            <a:ext cx="3170238" cy="479425"/>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778" name="Google Shape;778;p42: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79" name="Google Shape;779;p42:notes"/>
          <p:cNvSpPr txBox="1"/>
          <p:nvPr>
            <p:ph idx="1" type="body"/>
          </p:nvPr>
        </p:nvSpPr>
        <p:spPr>
          <a:xfrm>
            <a:off x="974725" y="4560888"/>
            <a:ext cx="5365750" cy="4319587"/>
          </a:xfrm>
          <a:prstGeom prst="rect">
            <a:avLst/>
          </a:prstGeom>
          <a:noFill/>
          <a:ln>
            <a:noFill/>
          </a:ln>
        </p:spPr>
        <p:txBody>
          <a:bodyPr anchorCtr="0" anchor="t" bIns="47850" lIns="95725" spcFirstLastPara="1" rIns="95725" wrap="square" tIns="4785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p43:notes"/>
          <p:cNvSpPr txBox="1"/>
          <p:nvPr>
            <p:ph idx="12" type="sldNum"/>
          </p:nvPr>
        </p:nvSpPr>
        <p:spPr>
          <a:xfrm>
            <a:off x="4143375" y="9120188"/>
            <a:ext cx="3170238" cy="479425"/>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787" name="Google Shape;787;p43: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88" name="Google Shape;788;p43:notes"/>
          <p:cNvSpPr txBox="1"/>
          <p:nvPr>
            <p:ph idx="1" type="body"/>
          </p:nvPr>
        </p:nvSpPr>
        <p:spPr>
          <a:xfrm>
            <a:off x="974725" y="4560888"/>
            <a:ext cx="5365750" cy="4319587"/>
          </a:xfrm>
          <a:prstGeom prst="rect">
            <a:avLst/>
          </a:prstGeom>
          <a:noFill/>
          <a:ln>
            <a:noFill/>
          </a:ln>
        </p:spPr>
        <p:txBody>
          <a:bodyPr anchorCtr="0" anchor="t" bIns="47850" lIns="95725" spcFirstLastPara="1" rIns="95725" wrap="square" tIns="4785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p44:notes"/>
          <p:cNvSpPr txBox="1"/>
          <p:nvPr>
            <p:ph idx="12" type="sldNum"/>
          </p:nvPr>
        </p:nvSpPr>
        <p:spPr>
          <a:xfrm>
            <a:off x="4143375" y="9120188"/>
            <a:ext cx="3170238" cy="479425"/>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796" name="Google Shape;796;p44: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97" name="Google Shape;797;p44:notes"/>
          <p:cNvSpPr txBox="1"/>
          <p:nvPr>
            <p:ph idx="1" type="body"/>
          </p:nvPr>
        </p:nvSpPr>
        <p:spPr>
          <a:xfrm>
            <a:off x="731838" y="4560888"/>
            <a:ext cx="5851525" cy="4319587"/>
          </a:xfrm>
          <a:prstGeom prst="rect">
            <a:avLst/>
          </a:prstGeom>
          <a:noFill/>
          <a:ln>
            <a:noFill/>
          </a:ln>
        </p:spPr>
        <p:txBody>
          <a:bodyPr anchorCtr="0" anchor="t" bIns="47850" lIns="95725" spcFirstLastPara="1" rIns="95725" wrap="square" tIns="4785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p45:notes"/>
          <p:cNvSpPr txBox="1"/>
          <p:nvPr>
            <p:ph idx="12" type="sldNum"/>
          </p:nvPr>
        </p:nvSpPr>
        <p:spPr>
          <a:xfrm>
            <a:off x="4143375" y="9120188"/>
            <a:ext cx="3170238" cy="479425"/>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803" name="Google Shape;803;p45: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4" name="Google Shape;804;p45:notes"/>
          <p:cNvSpPr txBox="1"/>
          <p:nvPr>
            <p:ph idx="1" type="body"/>
          </p:nvPr>
        </p:nvSpPr>
        <p:spPr>
          <a:xfrm>
            <a:off x="974725" y="4560888"/>
            <a:ext cx="5365750" cy="4319587"/>
          </a:xfrm>
          <a:prstGeom prst="rect">
            <a:avLst/>
          </a:prstGeom>
          <a:noFill/>
          <a:ln>
            <a:noFill/>
          </a:ln>
        </p:spPr>
        <p:txBody>
          <a:bodyPr anchorCtr="0" anchor="t" bIns="47850" lIns="95725" spcFirstLastPara="1" rIns="95725" wrap="square" tIns="47850">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p46:notes"/>
          <p:cNvSpPr txBox="1"/>
          <p:nvPr>
            <p:ph idx="1" type="body"/>
          </p:nvPr>
        </p:nvSpPr>
        <p:spPr>
          <a:xfrm>
            <a:off x="731838" y="4560888"/>
            <a:ext cx="5851525" cy="4319587"/>
          </a:xfrm>
          <a:prstGeom prst="rect">
            <a:avLst/>
          </a:prstGeom>
        </p:spPr>
        <p:txBody>
          <a:bodyPr anchorCtr="0" anchor="t" bIns="47850" lIns="95725" spcFirstLastPara="1" rIns="95725" wrap="square" tIns="47850">
            <a:noAutofit/>
          </a:bodyPr>
          <a:lstStyle/>
          <a:p>
            <a:pPr indent="0" lvl="0" marL="0" rtl="0" algn="l">
              <a:spcBef>
                <a:spcPts val="360"/>
              </a:spcBef>
              <a:spcAft>
                <a:spcPts val="0"/>
              </a:spcAft>
              <a:buNone/>
            </a:pPr>
            <a:r>
              <a:t/>
            </a:r>
            <a:endParaRPr/>
          </a:p>
        </p:txBody>
      </p:sp>
      <p:sp>
        <p:nvSpPr>
          <p:cNvPr id="810" name="Google Shape;810;p46: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2" type="sldNum"/>
          </p:nvPr>
        </p:nvSpPr>
        <p:spPr>
          <a:xfrm>
            <a:off x="4143375" y="9120188"/>
            <a:ext cx="3170238" cy="479425"/>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112" name="Google Shape;112;p5: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3" name="Google Shape;113;p5:notes"/>
          <p:cNvSpPr txBox="1"/>
          <p:nvPr>
            <p:ph idx="1" type="body"/>
          </p:nvPr>
        </p:nvSpPr>
        <p:spPr>
          <a:xfrm>
            <a:off x="974725" y="4560888"/>
            <a:ext cx="5365750" cy="4319587"/>
          </a:xfrm>
          <a:prstGeom prst="rect">
            <a:avLst/>
          </a:prstGeom>
          <a:noFill/>
          <a:ln>
            <a:noFill/>
          </a:ln>
        </p:spPr>
        <p:txBody>
          <a:bodyPr anchorCtr="0" anchor="t" bIns="47850" lIns="95725" spcFirstLastPara="1" rIns="95725" wrap="square" tIns="4785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2" type="sldNum"/>
          </p:nvPr>
        </p:nvSpPr>
        <p:spPr>
          <a:xfrm>
            <a:off x="4143375" y="9120188"/>
            <a:ext cx="3170238" cy="479425"/>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129" name="Google Shape;129;p6: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0" name="Google Shape;130;p6:notes"/>
          <p:cNvSpPr txBox="1"/>
          <p:nvPr>
            <p:ph idx="1" type="body"/>
          </p:nvPr>
        </p:nvSpPr>
        <p:spPr>
          <a:xfrm>
            <a:off x="974725" y="4560888"/>
            <a:ext cx="5365750" cy="4319587"/>
          </a:xfrm>
          <a:prstGeom prst="rect">
            <a:avLst/>
          </a:prstGeom>
          <a:noFill/>
          <a:ln>
            <a:noFill/>
          </a:ln>
        </p:spPr>
        <p:txBody>
          <a:bodyPr anchorCtr="0" anchor="t" bIns="47850" lIns="95725" spcFirstLastPara="1" rIns="95725" wrap="square" tIns="4785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txBox="1"/>
          <p:nvPr>
            <p:ph idx="12" type="sldNum"/>
          </p:nvPr>
        </p:nvSpPr>
        <p:spPr>
          <a:xfrm>
            <a:off x="4143375" y="9120188"/>
            <a:ext cx="3170238" cy="479425"/>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146" name="Google Shape;146;p7: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7" name="Google Shape;147;p7:notes"/>
          <p:cNvSpPr txBox="1"/>
          <p:nvPr>
            <p:ph idx="1" type="body"/>
          </p:nvPr>
        </p:nvSpPr>
        <p:spPr>
          <a:xfrm>
            <a:off x="974725" y="4560888"/>
            <a:ext cx="5365750" cy="4319587"/>
          </a:xfrm>
          <a:prstGeom prst="rect">
            <a:avLst/>
          </a:prstGeom>
          <a:noFill/>
          <a:ln>
            <a:noFill/>
          </a:ln>
        </p:spPr>
        <p:txBody>
          <a:bodyPr anchorCtr="0" anchor="t" bIns="47850" lIns="95725" spcFirstLastPara="1" rIns="95725" wrap="square" tIns="4785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8:notes"/>
          <p:cNvSpPr txBox="1"/>
          <p:nvPr>
            <p:ph idx="1" type="body"/>
          </p:nvPr>
        </p:nvSpPr>
        <p:spPr>
          <a:xfrm>
            <a:off x="731838" y="4560888"/>
            <a:ext cx="5851525" cy="4319587"/>
          </a:xfrm>
          <a:prstGeom prst="rect">
            <a:avLst/>
          </a:prstGeom>
        </p:spPr>
        <p:txBody>
          <a:bodyPr anchorCtr="0" anchor="t" bIns="47850" lIns="95725" spcFirstLastPara="1" rIns="95725" wrap="square" tIns="47850">
            <a:noAutofit/>
          </a:bodyPr>
          <a:lstStyle/>
          <a:p>
            <a:pPr indent="0" lvl="0" marL="0" rtl="0" algn="l">
              <a:spcBef>
                <a:spcPts val="360"/>
              </a:spcBef>
              <a:spcAft>
                <a:spcPts val="0"/>
              </a:spcAft>
              <a:buNone/>
            </a:pPr>
            <a:r>
              <a:t/>
            </a:r>
            <a:endParaRPr/>
          </a:p>
        </p:txBody>
      </p:sp>
      <p:sp>
        <p:nvSpPr>
          <p:cNvPr id="163" name="Google Shape;163;p8: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9:notes"/>
          <p:cNvSpPr txBox="1"/>
          <p:nvPr>
            <p:ph idx="12" type="sldNum"/>
          </p:nvPr>
        </p:nvSpPr>
        <p:spPr>
          <a:xfrm>
            <a:off x="4143375" y="9120188"/>
            <a:ext cx="3170238" cy="479425"/>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Arial"/>
                <a:ea typeface="Arial"/>
                <a:cs typeface="Arial"/>
                <a:sym typeface="Arial"/>
              </a:rPr>
              <a:t>‹#›</a:t>
            </a:fld>
            <a:endParaRPr sz="1300">
              <a:solidFill>
                <a:schemeClr val="dk1"/>
              </a:solidFill>
              <a:latin typeface="Arial"/>
              <a:ea typeface="Arial"/>
              <a:cs typeface="Arial"/>
              <a:sym typeface="Arial"/>
            </a:endParaRPr>
          </a:p>
        </p:txBody>
      </p:sp>
      <p:sp>
        <p:nvSpPr>
          <p:cNvPr id="171" name="Google Shape;171;p9: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2" name="Google Shape;172;p9:notes"/>
          <p:cNvSpPr txBox="1"/>
          <p:nvPr>
            <p:ph idx="1" type="body"/>
          </p:nvPr>
        </p:nvSpPr>
        <p:spPr>
          <a:xfrm>
            <a:off x="974725" y="4560888"/>
            <a:ext cx="5365750" cy="4319587"/>
          </a:xfrm>
          <a:prstGeom prst="rect">
            <a:avLst/>
          </a:prstGeom>
          <a:noFill/>
          <a:ln>
            <a:noFill/>
          </a:ln>
        </p:spPr>
        <p:txBody>
          <a:bodyPr anchorCtr="0" anchor="t" bIns="47850" lIns="95725" spcFirstLastPara="1" rIns="95725" wrap="square" tIns="4785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3" name="Shape 13"/>
        <p:cNvGrpSpPr/>
        <p:nvPr/>
      </p:nvGrpSpPr>
      <p:grpSpPr>
        <a:xfrm>
          <a:off x="0" y="0"/>
          <a:ext cx="0" cy="0"/>
          <a:chOff x="0" y="0"/>
          <a:chExt cx="0" cy="0"/>
        </a:xfrm>
      </p:grpSpPr>
      <p:sp>
        <p:nvSpPr>
          <p:cNvPr id="14" name="Google Shape;14;p48"/>
          <p:cNvSpPr txBox="1"/>
          <p:nvPr>
            <p:ph type="ctrTitle"/>
          </p:nvPr>
        </p:nvSpPr>
        <p:spPr>
          <a:xfrm>
            <a:off x="685800" y="1295400"/>
            <a:ext cx="7772400" cy="1470025"/>
          </a:xfrm>
          <a:prstGeom prst="rect">
            <a:avLst/>
          </a:prstGeom>
          <a:noFill/>
          <a:ln>
            <a:noFill/>
          </a:ln>
        </p:spPr>
        <p:txBody>
          <a:bodyPr anchorCtr="0" anchor="ctr" bIns="44450" lIns="90475" spcFirstLastPara="1" rIns="90475" wrap="square" tIns="44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48"/>
          <p:cNvSpPr txBox="1"/>
          <p:nvPr>
            <p:ph idx="1" type="subTitle"/>
          </p:nvPr>
        </p:nvSpPr>
        <p:spPr>
          <a:xfrm>
            <a:off x="1371600" y="3352800"/>
            <a:ext cx="6400800" cy="1752600"/>
          </a:xfrm>
          <a:prstGeom prst="rect">
            <a:avLst/>
          </a:prstGeom>
          <a:noFill/>
          <a:ln>
            <a:noFill/>
          </a:ln>
        </p:spPr>
        <p:txBody>
          <a:bodyPr anchorCtr="0" anchor="t" bIns="44450" lIns="90475" spcFirstLastPara="1" rIns="90475" wrap="square" tIns="44450">
            <a:noAutofit/>
          </a:bodyPr>
          <a:lstStyle>
            <a:lvl1pPr lvl="0" algn="ctr">
              <a:spcBef>
                <a:spcPts val="360"/>
              </a:spcBef>
              <a:spcAft>
                <a:spcPts val="0"/>
              </a:spcAft>
              <a:buClr>
                <a:srgbClr val="0000FF"/>
              </a:buClr>
              <a:buSzPts val="1800"/>
              <a:buFont typeface="Verdana"/>
              <a:buNone/>
              <a:defRPr>
                <a:solidFill>
                  <a:srgbClr val="0000FF"/>
                </a:solidFill>
              </a:defRPr>
            </a:lvl1pPr>
            <a:lvl2pPr lvl="1" algn="l">
              <a:spcBef>
                <a:spcPts val="360"/>
              </a:spcBef>
              <a:spcAft>
                <a:spcPts val="0"/>
              </a:spcAft>
              <a:buClr>
                <a:schemeClr val="dk1"/>
              </a:buClr>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4" name="Shape 44"/>
        <p:cNvGrpSpPr/>
        <p:nvPr/>
      </p:nvGrpSpPr>
      <p:grpSpPr>
        <a:xfrm>
          <a:off x="0" y="0"/>
          <a:ext cx="0" cy="0"/>
          <a:chOff x="0" y="0"/>
          <a:chExt cx="0" cy="0"/>
        </a:xfrm>
      </p:grpSpPr>
      <p:sp>
        <p:nvSpPr>
          <p:cNvPr id="45" name="Google Shape;45;p57"/>
          <p:cNvSpPr txBox="1"/>
          <p:nvPr>
            <p:ph type="title"/>
          </p:nvPr>
        </p:nvSpPr>
        <p:spPr>
          <a:xfrm>
            <a:off x="457200" y="273050"/>
            <a:ext cx="3008313" cy="1162050"/>
          </a:xfrm>
          <a:prstGeom prst="rect">
            <a:avLst/>
          </a:prstGeom>
          <a:noFill/>
          <a:ln>
            <a:noFill/>
          </a:ln>
        </p:spPr>
        <p:txBody>
          <a:bodyPr anchorCtr="0" anchor="b" bIns="44450" lIns="90475" spcFirstLastPara="1" rIns="90475" wrap="square" tIns="4445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7"/>
          <p:cNvSpPr txBox="1"/>
          <p:nvPr>
            <p:ph idx="1" type="body"/>
          </p:nvPr>
        </p:nvSpPr>
        <p:spPr>
          <a:xfrm>
            <a:off x="3575050" y="273050"/>
            <a:ext cx="5111750" cy="5853113"/>
          </a:xfrm>
          <a:prstGeom prst="rect">
            <a:avLst/>
          </a:prstGeom>
          <a:noFill/>
          <a:ln>
            <a:noFill/>
          </a:ln>
        </p:spPr>
        <p:txBody>
          <a:bodyPr anchorCtr="0" anchor="t" bIns="44450" lIns="90475" spcFirstLastPara="1" rIns="90475" wrap="square" tIns="44450">
            <a:noAutofit/>
          </a:bodyPr>
          <a:lstStyle>
            <a:lvl1pPr indent="-431800" lvl="0" marL="457200" algn="l">
              <a:spcBef>
                <a:spcPts val="640"/>
              </a:spcBef>
              <a:spcAft>
                <a:spcPts val="0"/>
              </a:spcAft>
              <a:buClr>
                <a:schemeClr val="dk1"/>
              </a:buClr>
              <a:buSzPts val="3200"/>
              <a:buFont typeface="Verdana"/>
              <a:buChar char="•"/>
              <a:defRPr sz="3200"/>
            </a:lvl1pPr>
            <a:lvl2pPr indent="-406400" lvl="1" marL="914400" algn="l">
              <a:spcBef>
                <a:spcPts val="560"/>
              </a:spcBef>
              <a:spcAft>
                <a:spcPts val="0"/>
              </a:spcAft>
              <a:buClr>
                <a:schemeClr val="dk1"/>
              </a:buClr>
              <a:buSzPts val="2800"/>
              <a:buFont typeface="Verdana"/>
              <a:buChar char="–"/>
              <a:defRPr sz="2800"/>
            </a:lvl2pPr>
            <a:lvl3pPr indent="-381000" lvl="2" marL="1371600" algn="l">
              <a:spcBef>
                <a:spcPts val="480"/>
              </a:spcBef>
              <a:spcAft>
                <a:spcPts val="0"/>
              </a:spcAft>
              <a:buClr>
                <a:schemeClr val="dk1"/>
              </a:buClr>
              <a:buSzPts val="2400"/>
              <a:buFont typeface="Verdana"/>
              <a:buChar char="•"/>
              <a:defRPr sz="2400"/>
            </a:lvl3pPr>
            <a:lvl4pPr indent="-355600" lvl="3" marL="1828800" algn="l">
              <a:spcBef>
                <a:spcPts val="400"/>
              </a:spcBef>
              <a:spcAft>
                <a:spcPts val="0"/>
              </a:spcAft>
              <a:buClr>
                <a:schemeClr val="dk1"/>
              </a:buClr>
              <a:buSzPts val="2000"/>
              <a:buFont typeface="Verdana"/>
              <a:buChar char="–"/>
              <a:defRPr sz="2000"/>
            </a:lvl4pPr>
            <a:lvl5pPr indent="-355600" lvl="4" marL="2286000" algn="l">
              <a:spcBef>
                <a:spcPts val="400"/>
              </a:spcBef>
              <a:spcAft>
                <a:spcPts val="0"/>
              </a:spcAft>
              <a:buClr>
                <a:schemeClr val="dk1"/>
              </a:buClr>
              <a:buSzPts val="2000"/>
              <a:buFont typeface="Verdana"/>
              <a:buChar char="•"/>
              <a:defRPr sz="2000"/>
            </a:lvl5pPr>
            <a:lvl6pPr indent="-355600" lvl="5" marL="2743200" algn="l">
              <a:spcBef>
                <a:spcPts val="400"/>
              </a:spcBef>
              <a:spcAft>
                <a:spcPts val="0"/>
              </a:spcAft>
              <a:buClr>
                <a:schemeClr val="dk1"/>
              </a:buClr>
              <a:buSzPts val="2000"/>
              <a:buFont typeface="Verdana"/>
              <a:buChar char="•"/>
              <a:defRPr sz="2000"/>
            </a:lvl6pPr>
            <a:lvl7pPr indent="-355600" lvl="6" marL="3200400" algn="l">
              <a:spcBef>
                <a:spcPts val="400"/>
              </a:spcBef>
              <a:spcAft>
                <a:spcPts val="0"/>
              </a:spcAft>
              <a:buClr>
                <a:schemeClr val="dk1"/>
              </a:buClr>
              <a:buSzPts val="2000"/>
              <a:buFont typeface="Verdana"/>
              <a:buChar char="•"/>
              <a:defRPr sz="2000"/>
            </a:lvl7pPr>
            <a:lvl8pPr indent="-355600" lvl="7" marL="3657600" algn="l">
              <a:spcBef>
                <a:spcPts val="400"/>
              </a:spcBef>
              <a:spcAft>
                <a:spcPts val="0"/>
              </a:spcAft>
              <a:buClr>
                <a:schemeClr val="dk1"/>
              </a:buClr>
              <a:buSzPts val="2000"/>
              <a:buFont typeface="Verdana"/>
              <a:buChar char="•"/>
              <a:defRPr sz="2000"/>
            </a:lvl8pPr>
            <a:lvl9pPr indent="-355600" lvl="8" marL="4114800" algn="l">
              <a:spcBef>
                <a:spcPts val="400"/>
              </a:spcBef>
              <a:spcAft>
                <a:spcPts val="0"/>
              </a:spcAft>
              <a:buClr>
                <a:schemeClr val="dk1"/>
              </a:buClr>
              <a:buSzPts val="2000"/>
              <a:buFont typeface="Verdana"/>
              <a:buChar char="•"/>
              <a:defRPr sz="2000"/>
            </a:lvl9pPr>
          </a:lstStyle>
          <a:p/>
        </p:txBody>
      </p:sp>
      <p:sp>
        <p:nvSpPr>
          <p:cNvPr id="47" name="Google Shape;47;p57"/>
          <p:cNvSpPr txBox="1"/>
          <p:nvPr>
            <p:ph idx="2" type="body"/>
          </p:nvPr>
        </p:nvSpPr>
        <p:spPr>
          <a:xfrm>
            <a:off x="457200" y="1435100"/>
            <a:ext cx="3008313" cy="4691063"/>
          </a:xfrm>
          <a:prstGeom prst="rect">
            <a:avLst/>
          </a:prstGeom>
          <a:noFill/>
          <a:ln>
            <a:noFill/>
          </a:ln>
        </p:spPr>
        <p:txBody>
          <a:bodyPr anchorCtr="0" anchor="t" bIns="44450" lIns="90475" spcFirstLastPara="1" rIns="90475" wrap="square" tIns="44450">
            <a:noAutofit/>
          </a:bodyPr>
          <a:lstStyle>
            <a:lvl1pPr indent="-228600" lvl="0" marL="457200" algn="l">
              <a:spcBef>
                <a:spcPts val="280"/>
              </a:spcBef>
              <a:spcAft>
                <a:spcPts val="0"/>
              </a:spcAft>
              <a:buClr>
                <a:schemeClr val="dk1"/>
              </a:buClr>
              <a:buSzPts val="1400"/>
              <a:buFont typeface="Verdana"/>
              <a:buNone/>
              <a:defRPr sz="1400"/>
            </a:lvl1pPr>
            <a:lvl2pPr indent="-228600" lvl="1" marL="914400" algn="l">
              <a:spcBef>
                <a:spcPts val="240"/>
              </a:spcBef>
              <a:spcAft>
                <a:spcPts val="0"/>
              </a:spcAft>
              <a:buClr>
                <a:schemeClr val="dk1"/>
              </a:buClr>
              <a:buSzPts val="1200"/>
              <a:buFont typeface="Verdana"/>
              <a:buNone/>
              <a:defRPr sz="1200"/>
            </a:lvl2pPr>
            <a:lvl3pPr indent="-228600" lvl="2" marL="1371600" algn="l">
              <a:spcBef>
                <a:spcPts val="200"/>
              </a:spcBef>
              <a:spcAft>
                <a:spcPts val="0"/>
              </a:spcAft>
              <a:buClr>
                <a:schemeClr val="dk1"/>
              </a:buClr>
              <a:buSzPts val="1000"/>
              <a:buFont typeface="Verdana"/>
              <a:buNone/>
              <a:defRPr sz="1000"/>
            </a:lvl3pPr>
            <a:lvl4pPr indent="-228600" lvl="3" marL="1828800" algn="l">
              <a:spcBef>
                <a:spcPts val="180"/>
              </a:spcBef>
              <a:spcAft>
                <a:spcPts val="0"/>
              </a:spcAft>
              <a:buClr>
                <a:schemeClr val="dk1"/>
              </a:buClr>
              <a:buSzPts val="900"/>
              <a:buFont typeface="Verdana"/>
              <a:buNone/>
              <a:defRPr sz="900"/>
            </a:lvl4pPr>
            <a:lvl5pPr indent="-228600" lvl="4" marL="2286000" algn="l">
              <a:spcBef>
                <a:spcPts val="180"/>
              </a:spcBef>
              <a:spcAft>
                <a:spcPts val="0"/>
              </a:spcAft>
              <a:buClr>
                <a:schemeClr val="dk1"/>
              </a:buClr>
              <a:buSzPts val="900"/>
              <a:buFont typeface="Verdana"/>
              <a:buNone/>
              <a:defRPr sz="900"/>
            </a:lvl5pPr>
            <a:lvl6pPr indent="-228600" lvl="5" marL="2743200" algn="l">
              <a:spcBef>
                <a:spcPts val="180"/>
              </a:spcBef>
              <a:spcAft>
                <a:spcPts val="0"/>
              </a:spcAft>
              <a:buClr>
                <a:schemeClr val="dk1"/>
              </a:buClr>
              <a:buSzPts val="900"/>
              <a:buFont typeface="Verdana"/>
              <a:buNone/>
              <a:defRPr sz="900"/>
            </a:lvl6pPr>
            <a:lvl7pPr indent="-228600" lvl="6" marL="3200400" algn="l">
              <a:spcBef>
                <a:spcPts val="180"/>
              </a:spcBef>
              <a:spcAft>
                <a:spcPts val="0"/>
              </a:spcAft>
              <a:buClr>
                <a:schemeClr val="dk1"/>
              </a:buClr>
              <a:buSzPts val="900"/>
              <a:buFont typeface="Verdana"/>
              <a:buNone/>
              <a:defRPr sz="900"/>
            </a:lvl7pPr>
            <a:lvl8pPr indent="-228600" lvl="7" marL="3657600" algn="l">
              <a:spcBef>
                <a:spcPts val="180"/>
              </a:spcBef>
              <a:spcAft>
                <a:spcPts val="0"/>
              </a:spcAft>
              <a:buClr>
                <a:schemeClr val="dk1"/>
              </a:buClr>
              <a:buSzPts val="900"/>
              <a:buFont typeface="Verdana"/>
              <a:buNone/>
              <a:defRPr sz="900"/>
            </a:lvl8pPr>
            <a:lvl9pPr indent="-228600" lvl="8" marL="4114800" algn="l">
              <a:spcBef>
                <a:spcPts val="180"/>
              </a:spcBef>
              <a:spcAft>
                <a:spcPts val="0"/>
              </a:spcAft>
              <a:buClr>
                <a:schemeClr val="dk1"/>
              </a:buClr>
              <a:buSzPts val="900"/>
              <a:buFont typeface="Verdana"/>
              <a:buNone/>
              <a:defRPr sz="9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8" name="Shape 48"/>
        <p:cNvGrpSpPr/>
        <p:nvPr/>
      </p:nvGrpSpPr>
      <p:grpSpPr>
        <a:xfrm>
          <a:off x="0" y="0"/>
          <a:ext cx="0" cy="0"/>
          <a:chOff x="0" y="0"/>
          <a:chExt cx="0" cy="0"/>
        </a:xfrm>
      </p:grpSpPr>
      <p:sp>
        <p:nvSpPr>
          <p:cNvPr id="49" name="Google Shape;49;p58"/>
          <p:cNvSpPr txBox="1"/>
          <p:nvPr>
            <p:ph type="title"/>
          </p:nvPr>
        </p:nvSpPr>
        <p:spPr>
          <a:xfrm>
            <a:off x="1792288" y="4800600"/>
            <a:ext cx="5486400" cy="566738"/>
          </a:xfrm>
          <a:prstGeom prst="rect">
            <a:avLst/>
          </a:prstGeom>
          <a:noFill/>
          <a:ln>
            <a:noFill/>
          </a:ln>
        </p:spPr>
        <p:txBody>
          <a:bodyPr anchorCtr="0" anchor="b" bIns="44450" lIns="90475" spcFirstLastPara="1" rIns="90475" wrap="square" tIns="4445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58"/>
          <p:cNvSpPr/>
          <p:nvPr>
            <p:ph idx="2" type="pic"/>
          </p:nvPr>
        </p:nvSpPr>
        <p:spPr>
          <a:xfrm>
            <a:off x="1792288" y="612775"/>
            <a:ext cx="5486400" cy="4114800"/>
          </a:xfrm>
          <a:prstGeom prst="rect">
            <a:avLst/>
          </a:prstGeom>
          <a:noFill/>
          <a:ln>
            <a:noFill/>
          </a:ln>
        </p:spPr>
      </p:sp>
      <p:sp>
        <p:nvSpPr>
          <p:cNvPr id="51" name="Google Shape;51;p58"/>
          <p:cNvSpPr txBox="1"/>
          <p:nvPr>
            <p:ph idx="1" type="body"/>
          </p:nvPr>
        </p:nvSpPr>
        <p:spPr>
          <a:xfrm>
            <a:off x="1792288" y="5367338"/>
            <a:ext cx="5486400" cy="804862"/>
          </a:xfrm>
          <a:prstGeom prst="rect">
            <a:avLst/>
          </a:prstGeom>
          <a:noFill/>
          <a:ln>
            <a:noFill/>
          </a:ln>
        </p:spPr>
        <p:txBody>
          <a:bodyPr anchorCtr="0" anchor="t" bIns="44450" lIns="90475" spcFirstLastPara="1" rIns="90475" wrap="square" tIns="44450">
            <a:noAutofit/>
          </a:bodyPr>
          <a:lstStyle>
            <a:lvl1pPr indent="-228600" lvl="0" marL="457200" algn="l">
              <a:spcBef>
                <a:spcPts val="280"/>
              </a:spcBef>
              <a:spcAft>
                <a:spcPts val="0"/>
              </a:spcAft>
              <a:buClr>
                <a:schemeClr val="dk1"/>
              </a:buClr>
              <a:buSzPts val="1400"/>
              <a:buFont typeface="Verdana"/>
              <a:buNone/>
              <a:defRPr sz="1400"/>
            </a:lvl1pPr>
            <a:lvl2pPr indent="-228600" lvl="1" marL="914400" algn="l">
              <a:spcBef>
                <a:spcPts val="240"/>
              </a:spcBef>
              <a:spcAft>
                <a:spcPts val="0"/>
              </a:spcAft>
              <a:buClr>
                <a:schemeClr val="dk1"/>
              </a:buClr>
              <a:buSzPts val="1200"/>
              <a:buFont typeface="Verdana"/>
              <a:buNone/>
              <a:defRPr sz="1200"/>
            </a:lvl2pPr>
            <a:lvl3pPr indent="-228600" lvl="2" marL="1371600" algn="l">
              <a:spcBef>
                <a:spcPts val="200"/>
              </a:spcBef>
              <a:spcAft>
                <a:spcPts val="0"/>
              </a:spcAft>
              <a:buClr>
                <a:schemeClr val="dk1"/>
              </a:buClr>
              <a:buSzPts val="1000"/>
              <a:buFont typeface="Verdana"/>
              <a:buNone/>
              <a:defRPr sz="1000"/>
            </a:lvl3pPr>
            <a:lvl4pPr indent="-228600" lvl="3" marL="1828800" algn="l">
              <a:spcBef>
                <a:spcPts val="180"/>
              </a:spcBef>
              <a:spcAft>
                <a:spcPts val="0"/>
              </a:spcAft>
              <a:buClr>
                <a:schemeClr val="dk1"/>
              </a:buClr>
              <a:buSzPts val="900"/>
              <a:buFont typeface="Verdana"/>
              <a:buNone/>
              <a:defRPr sz="900"/>
            </a:lvl4pPr>
            <a:lvl5pPr indent="-228600" lvl="4" marL="2286000" algn="l">
              <a:spcBef>
                <a:spcPts val="180"/>
              </a:spcBef>
              <a:spcAft>
                <a:spcPts val="0"/>
              </a:spcAft>
              <a:buClr>
                <a:schemeClr val="dk1"/>
              </a:buClr>
              <a:buSzPts val="900"/>
              <a:buFont typeface="Verdana"/>
              <a:buNone/>
              <a:defRPr sz="900"/>
            </a:lvl5pPr>
            <a:lvl6pPr indent="-228600" lvl="5" marL="2743200" algn="l">
              <a:spcBef>
                <a:spcPts val="180"/>
              </a:spcBef>
              <a:spcAft>
                <a:spcPts val="0"/>
              </a:spcAft>
              <a:buClr>
                <a:schemeClr val="dk1"/>
              </a:buClr>
              <a:buSzPts val="900"/>
              <a:buFont typeface="Verdana"/>
              <a:buNone/>
              <a:defRPr sz="900"/>
            </a:lvl6pPr>
            <a:lvl7pPr indent="-228600" lvl="6" marL="3200400" algn="l">
              <a:spcBef>
                <a:spcPts val="180"/>
              </a:spcBef>
              <a:spcAft>
                <a:spcPts val="0"/>
              </a:spcAft>
              <a:buClr>
                <a:schemeClr val="dk1"/>
              </a:buClr>
              <a:buSzPts val="900"/>
              <a:buFont typeface="Verdana"/>
              <a:buNone/>
              <a:defRPr sz="900"/>
            </a:lvl7pPr>
            <a:lvl8pPr indent="-228600" lvl="7" marL="3657600" algn="l">
              <a:spcBef>
                <a:spcPts val="180"/>
              </a:spcBef>
              <a:spcAft>
                <a:spcPts val="0"/>
              </a:spcAft>
              <a:buClr>
                <a:schemeClr val="dk1"/>
              </a:buClr>
              <a:buSzPts val="900"/>
              <a:buFont typeface="Verdana"/>
              <a:buNone/>
              <a:defRPr sz="900"/>
            </a:lvl8pPr>
            <a:lvl9pPr indent="-228600" lvl="8" marL="4114800" algn="l">
              <a:spcBef>
                <a:spcPts val="180"/>
              </a:spcBef>
              <a:spcAft>
                <a:spcPts val="0"/>
              </a:spcAft>
              <a:buClr>
                <a:schemeClr val="dk1"/>
              </a:buClr>
              <a:buSzPts val="900"/>
              <a:buFont typeface="Verdana"/>
              <a:buNone/>
              <a:defRPr sz="9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2" name="Shape 52"/>
        <p:cNvGrpSpPr/>
        <p:nvPr/>
      </p:nvGrpSpPr>
      <p:grpSpPr>
        <a:xfrm>
          <a:off x="0" y="0"/>
          <a:ext cx="0" cy="0"/>
          <a:chOff x="0" y="0"/>
          <a:chExt cx="0" cy="0"/>
        </a:xfrm>
      </p:grpSpPr>
      <p:sp>
        <p:nvSpPr>
          <p:cNvPr id="53" name="Google Shape;53;p59"/>
          <p:cNvSpPr txBox="1"/>
          <p:nvPr>
            <p:ph type="title"/>
          </p:nvPr>
        </p:nvSpPr>
        <p:spPr>
          <a:xfrm>
            <a:off x="533400" y="304800"/>
            <a:ext cx="7772400" cy="609600"/>
          </a:xfrm>
          <a:prstGeom prst="rect">
            <a:avLst/>
          </a:prstGeom>
          <a:noFill/>
          <a:ln>
            <a:noFill/>
          </a:ln>
        </p:spPr>
        <p:txBody>
          <a:bodyPr anchorCtr="0" anchor="ctr" bIns="44450" lIns="90475" spcFirstLastPara="1" rIns="90475" wrap="square" tIns="44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59"/>
          <p:cNvSpPr txBox="1"/>
          <p:nvPr>
            <p:ph idx="1" type="body"/>
          </p:nvPr>
        </p:nvSpPr>
        <p:spPr>
          <a:xfrm rot="5400000">
            <a:off x="2019300" y="-266700"/>
            <a:ext cx="5029200" cy="7848600"/>
          </a:xfrm>
          <a:prstGeom prst="rect">
            <a:avLst/>
          </a:prstGeom>
          <a:noFill/>
          <a:ln>
            <a:noFill/>
          </a:ln>
        </p:spPr>
        <p:txBody>
          <a:bodyPr anchorCtr="0" anchor="t" bIns="44450" lIns="90475" spcFirstLastPara="1" rIns="90475" wrap="square" tIns="4445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5" name="Shape 55"/>
        <p:cNvGrpSpPr/>
        <p:nvPr/>
      </p:nvGrpSpPr>
      <p:grpSpPr>
        <a:xfrm>
          <a:off x="0" y="0"/>
          <a:ext cx="0" cy="0"/>
          <a:chOff x="0" y="0"/>
          <a:chExt cx="0" cy="0"/>
        </a:xfrm>
      </p:grpSpPr>
      <p:sp>
        <p:nvSpPr>
          <p:cNvPr id="56" name="Google Shape;56;p60"/>
          <p:cNvSpPr txBox="1"/>
          <p:nvPr>
            <p:ph type="title"/>
          </p:nvPr>
        </p:nvSpPr>
        <p:spPr>
          <a:xfrm rot="5400000">
            <a:off x="4533900" y="2247900"/>
            <a:ext cx="5867400" cy="1981200"/>
          </a:xfrm>
          <a:prstGeom prst="rect">
            <a:avLst/>
          </a:prstGeom>
          <a:noFill/>
          <a:ln>
            <a:noFill/>
          </a:ln>
        </p:spPr>
        <p:txBody>
          <a:bodyPr anchorCtr="0" anchor="ctr" bIns="44450" lIns="90475" spcFirstLastPara="1" rIns="90475" wrap="square" tIns="44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0"/>
          <p:cNvSpPr txBox="1"/>
          <p:nvPr>
            <p:ph idx="1" type="body"/>
          </p:nvPr>
        </p:nvSpPr>
        <p:spPr>
          <a:xfrm rot="5400000">
            <a:off x="495300" y="342900"/>
            <a:ext cx="5867400" cy="5791200"/>
          </a:xfrm>
          <a:prstGeom prst="rect">
            <a:avLst/>
          </a:prstGeom>
          <a:noFill/>
          <a:ln>
            <a:noFill/>
          </a:ln>
        </p:spPr>
        <p:txBody>
          <a:bodyPr anchorCtr="0" anchor="t" bIns="44450" lIns="90475" spcFirstLastPara="1" rIns="90475" wrap="square" tIns="4445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49"/>
          <p:cNvSpPr txBox="1"/>
          <p:nvPr>
            <p:ph type="title"/>
          </p:nvPr>
        </p:nvSpPr>
        <p:spPr>
          <a:xfrm>
            <a:off x="533400" y="304800"/>
            <a:ext cx="7772400" cy="609600"/>
          </a:xfrm>
          <a:prstGeom prst="rect">
            <a:avLst/>
          </a:prstGeom>
          <a:noFill/>
          <a:ln>
            <a:noFill/>
          </a:ln>
        </p:spPr>
        <p:txBody>
          <a:bodyPr anchorCtr="0" anchor="ctr" bIns="44450" lIns="90475" spcFirstLastPara="1" rIns="90475" wrap="square" tIns="44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49"/>
          <p:cNvSpPr txBox="1"/>
          <p:nvPr>
            <p:ph idx="1" type="body"/>
          </p:nvPr>
        </p:nvSpPr>
        <p:spPr>
          <a:xfrm>
            <a:off x="609600" y="1143000"/>
            <a:ext cx="7848600" cy="5029200"/>
          </a:xfrm>
          <a:prstGeom prst="rect">
            <a:avLst/>
          </a:prstGeom>
          <a:noFill/>
          <a:ln>
            <a:noFill/>
          </a:ln>
        </p:spPr>
        <p:txBody>
          <a:bodyPr anchorCtr="0" anchor="t" bIns="44450" lIns="90475" spcFirstLastPara="1" rIns="90475" wrap="square" tIns="4445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over Text" type="objOverTx">
  <p:cSld name="OBJECT_OVER_TEXT">
    <p:spTree>
      <p:nvGrpSpPr>
        <p:cNvPr id="19" name="Shape 19"/>
        <p:cNvGrpSpPr/>
        <p:nvPr/>
      </p:nvGrpSpPr>
      <p:grpSpPr>
        <a:xfrm>
          <a:off x="0" y="0"/>
          <a:ext cx="0" cy="0"/>
          <a:chOff x="0" y="0"/>
          <a:chExt cx="0" cy="0"/>
        </a:xfrm>
      </p:grpSpPr>
      <p:sp>
        <p:nvSpPr>
          <p:cNvPr id="20" name="Google Shape;20;p50"/>
          <p:cNvSpPr txBox="1"/>
          <p:nvPr>
            <p:ph type="title"/>
          </p:nvPr>
        </p:nvSpPr>
        <p:spPr>
          <a:xfrm>
            <a:off x="533400" y="304800"/>
            <a:ext cx="7772400" cy="609600"/>
          </a:xfrm>
          <a:prstGeom prst="rect">
            <a:avLst/>
          </a:prstGeom>
          <a:noFill/>
          <a:ln>
            <a:noFill/>
          </a:ln>
        </p:spPr>
        <p:txBody>
          <a:bodyPr anchorCtr="0" anchor="ctr" bIns="44450" lIns="90475" spcFirstLastPara="1" rIns="90475" wrap="square" tIns="44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0"/>
          <p:cNvSpPr txBox="1"/>
          <p:nvPr>
            <p:ph idx="1" type="body"/>
          </p:nvPr>
        </p:nvSpPr>
        <p:spPr>
          <a:xfrm>
            <a:off x="609600" y="1143000"/>
            <a:ext cx="7848600" cy="2438400"/>
          </a:xfrm>
          <a:prstGeom prst="rect">
            <a:avLst/>
          </a:prstGeom>
          <a:noFill/>
          <a:ln>
            <a:noFill/>
          </a:ln>
        </p:spPr>
        <p:txBody>
          <a:bodyPr anchorCtr="0" anchor="t" bIns="44450" lIns="90475" spcFirstLastPara="1" rIns="90475" wrap="square" tIns="4445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 name="Google Shape;22;p50"/>
          <p:cNvSpPr txBox="1"/>
          <p:nvPr>
            <p:ph idx="2" type="body"/>
          </p:nvPr>
        </p:nvSpPr>
        <p:spPr>
          <a:xfrm>
            <a:off x="609600" y="3733800"/>
            <a:ext cx="7848600" cy="2438400"/>
          </a:xfrm>
          <a:prstGeom prst="rect">
            <a:avLst/>
          </a:prstGeom>
          <a:noFill/>
          <a:ln>
            <a:noFill/>
          </a:ln>
        </p:spPr>
        <p:txBody>
          <a:bodyPr anchorCtr="0" anchor="t" bIns="44450" lIns="90475" spcFirstLastPara="1" rIns="90475" wrap="square" tIns="4445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 Content over Text" type="twoObjOverTx">
  <p:cSld name="TWO_OBJECTS_OVER_TEXT">
    <p:spTree>
      <p:nvGrpSpPr>
        <p:cNvPr id="23" name="Shape 23"/>
        <p:cNvGrpSpPr/>
        <p:nvPr/>
      </p:nvGrpSpPr>
      <p:grpSpPr>
        <a:xfrm>
          <a:off x="0" y="0"/>
          <a:ext cx="0" cy="0"/>
          <a:chOff x="0" y="0"/>
          <a:chExt cx="0" cy="0"/>
        </a:xfrm>
      </p:grpSpPr>
      <p:sp>
        <p:nvSpPr>
          <p:cNvPr id="24" name="Google Shape;24;p51"/>
          <p:cNvSpPr txBox="1"/>
          <p:nvPr>
            <p:ph type="title"/>
          </p:nvPr>
        </p:nvSpPr>
        <p:spPr>
          <a:xfrm>
            <a:off x="533400" y="304800"/>
            <a:ext cx="7772400" cy="609600"/>
          </a:xfrm>
          <a:prstGeom prst="rect">
            <a:avLst/>
          </a:prstGeom>
          <a:noFill/>
          <a:ln>
            <a:noFill/>
          </a:ln>
        </p:spPr>
        <p:txBody>
          <a:bodyPr anchorCtr="0" anchor="ctr" bIns="44450" lIns="90475" spcFirstLastPara="1" rIns="90475" wrap="square" tIns="44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1"/>
          <p:cNvSpPr txBox="1"/>
          <p:nvPr>
            <p:ph idx="1" type="body"/>
          </p:nvPr>
        </p:nvSpPr>
        <p:spPr>
          <a:xfrm>
            <a:off x="609600" y="1143000"/>
            <a:ext cx="3848100" cy="2438400"/>
          </a:xfrm>
          <a:prstGeom prst="rect">
            <a:avLst/>
          </a:prstGeom>
          <a:noFill/>
          <a:ln>
            <a:noFill/>
          </a:ln>
        </p:spPr>
        <p:txBody>
          <a:bodyPr anchorCtr="0" anchor="t" bIns="44450" lIns="90475" spcFirstLastPara="1" rIns="90475" wrap="square" tIns="4445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 name="Google Shape;26;p51"/>
          <p:cNvSpPr txBox="1"/>
          <p:nvPr>
            <p:ph idx="2" type="body"/>
          </p:nvPr>
        </p:nvSpPr>
        <p:spPr>
          <a:xfrm>
            <a:off x="4610100" y="1143000"/>
            <a:ext cx="3848100" cy="2438400"/>
          </a:xfrm>
          <a:prstGeom prst="rect">
            <a:avLst/>
          </a:prstGeom>
          <a:noFill/>
          <a:ln>
            <a:noFill/>
          </a:ln>
        </p:spPr>
        <p:txBody>
          <a:bodyPr anchorCtr="0" anchor="t" bIns="44450" lIns="90475" spcFirstLastPara="1" rIns="90475" wrap="square" tIns="4445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 name="Google Shape;27;p51"/>
          <p:cNvSpPr txBox="1"/>
          <p:nvPr>
            <p:ph idx="3" type="body"/>
          </p:nvPr>
        </p:nvSpPr>
        <p:spPr>
          <a:xfrm>
            <a:off x="609600" y="3733800"/>
            <a:ext cx="7848600" cy="2438400"/>
          </a:xfrm>
          <a:prstGeom prst="rect">
            <a:avLst/>
          </a:prstGeom>
          <a:noFill/>
          <a:ln>
            <a:noFill/>
          </a:ln>
        </p:spPr>
        <p:txBody>
          <a:bodyPr anchorCtr="0" anchor="t" bIns="44450" lIns="90475" spcFirstLastPara="1" rIns="90475" wrap="square" tIns="4445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52"/>
          <p:cNvSpPr txBox="1"/>
          <p:nvPr>
            <p:ph type="title"/>
          </p:nvPr>
        </p:nvSpPr>
        <p:spPr>
          <a:xfrm>
            <a:off x="533400" y="304800"/>
            <a:ext cx="7772400" cy="609600"/>
          </a:xfrm>
          <a:prstGeom prst="rect">
            <a:avLst/>
          </a:prstGeom>
          <a:noFill/>
          <a:ln>
            <a:noFill/>
          </a:ln>
        </p:spPr>
        <p:txBody>
          <a:bodyPr anchorCtr="0" anchor="ctr" bIns="44450" lIns="90475" spcFirstLastPara="1" rIns="90475" wrap="square" tIns="44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53"/>
          <p:cNvSpPr txBox="1"/>
          <p:nvPr>
            <p:ph type="title"/>
          </p:nvPr>
        </p:nvSpPr>
        <p:spPr>
          <a:xfrm>
            <a:off x="722313" y="4406900"/>
            <a:ext cx="7772400" cy="1362075"/>
          </a:xfrm>
          <a:prstGeom prst="rect">
            <a:avLst/>
          </a:prstGeom>
          <a:noFill/>
          <a:ln>
            <a:noFill/>
          </a:ln>
        </p:spPr>
        <p:txBody>
          <a:bodyPr anchorCtr="0" anchor="t" bIns="44450" lIns="90475" spcFirstLastPara="1" rIns="90475" wrap="square" tIns="4445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3"/>
          <p:cNvSpPr txBox="1"/>
          <p:nvPr>
            <p:ph idx="1" type="body"/>
          </p:nvPr>
        </p:nvSpPr>
        <p:spPr>
          <a:xfrm>
            <a:off x="722313" y="2906713"/>
            <a:ext cx="7772400" cy="1500187"/>
          </a:xfrm>
          <a:prstGeom prst="rect">
            <a:avLst/>
          </a:prstGeom>
          <a:noFill/>
          <a:ln>
            <a:noFill/>
          </a:ln>
        </p:spPr>
        <p:txBody>
          <a:bodyPr anchorCtr="0" anchor="b" bIns="44450" lIns="90475" spcFirstLastPara="1" rIns="90475" wrap="square" tIns="44450">
            <a:noAutofit/>
          </a:bodyPr>
          <a:lstStyle>
            <a:lvl1pPr indent="-228600" lvl="0" marL="457200" algn="l">
              <a:spcBef>
                <a:spcPts val="400"/>
              </a:spcBef>
              <a:spcAft>
                <a:spcPts val="0"/>
              </a:spcAft>
              <a:buClr>
                <a:schemeClr val="dk1"/>
              </a:buClr>
              <a:buSzPts val="2000"/>
              <a:buFont typeface="Verdana"/>
              <a:buNone/>
              <a:defRPr sz="2000"/>
            </a:lvl1pPr>
            <a:lvl2pPr indent="-228600" lvl="1" marL="914400" algn="l">
              <a:spcBef>
                <a:spcPts val="360"/>
              </a:spcBef>
              <a:spcAft>
                <a:spcPts val="0"/>
              </a:spcAft>
              <a:buClr>
                <a:schemeClr val="dk1"/>
              </a:buClr>
              <a:buSzPts val="1800"/>
              <a:buFont typeface="Verdana"/>
              <a:buNone/>
              <a:defRPr sz="1800"/>
            </a:lvl2pPr>
            <a:lvl3pPr indent="-228600" lvl="2" marL="1371600" algn="l">
              <a:spcBef>
                <a:spcPts val="320"/>
              </a:spcBef>
              <a:spcAft>
                <a:spcPts val="0"/>
              </a:spcAft>
              <a:buClr>
                <a:schemeClr val="dk1"/>
              </a:buClr>
              <a:buSzPts val="1600"/>
              <a:buFont typeface="Verdana"/>
              <a:buNone/>
              <a:defRPr sz="1600"/>
            </a:lvl3pPr>
            <a:lvl4pPr indent="-228600" lvl="3" marL="1828800" algn="l">
              <a:spcBef>
                <a:spcPts val="280"/>
              </a:spcBef>
              <a:spcAft>
                <a:spcPts val="0"/>
              </a:spcAft>
              <a:buClr>
                <a:schemeClr val="dk1"/>
              </a:buClr>
              <a:buSzPts val="1400"/>
              <a:buFont typeface="Verdana"/>
              <a:buNone/>
              <a:defRPr sz="1400"/>
            </a:lvl4pPr>
            <a:lvl5pPr indent="-228600" lvl="4" marL="2286000" algn="l">
              <a:spcBef>
                <a:spcPts val="280"/>
              </a:spcBef>
              <a:spcAft>
                <a:spcPts val="0"/>
              </a:spcAft>
              <a:buClr>
                <a:schemeClr val="dk1"/>
              </a:buClr>
              <a:buSzPts val="1400"/>
              <a:buFont typeface="Verdana"/>
              <a:buNone/>
              <a:defRPr sz="1400"/>
            </a:lvl5pPr>
            <a:lvl6pPr indent="-228600" lvl="5" marL="2743200" algn="l">
              <a:spcBef>
                <a:spcPts val="280"/>
              </a:spcBef>
              <a:spcAft>
                <a:spcPts val="0"/>
              </a:spcAft>
              <a:buClr>
                <a:schemeClr val="dk1"/>
              </a:buClr>
              <a:buSzPts val="1400"/>
              <a:buFont typeface="Verdana"/>
              <a:buNone/>
              <a:defRPr sz="1400"/>
            </a:lvl6pPr>
            <a:lvl7pPr indent="-228600" lvl="6" marL="3200400" algn="l">
              <a:spcBef>
                <a:spcPts val="280"/>
              </a:spcBef>
              <a:spcAft>
                <a:spcPts val="0"/>
              </a:spcAft>
              <a:buClr>
                <a:schemeClr val="dk1"/>
              </a:buClr>
              <a:buSzPts val="1400"/>
              <a:buFont typeface="Verdana"/>
              <a:buNone/>
              <a:defRPr sz="1400"/>
            </a:lvl7pPr>
            <a:lvl8pPr indent="-228600" lvl="7" marL="3657600" algn="l">
              <a:spcBef>
                <a:spcPts val="280"/>
              </a:spcBef>
              <a:spcAft>
                <a:spcPts val="0"/>
              </a:spcAft>
              <a:buClr>
                <a:schemeClr val="dk1"/>
              </a:buClr>
              <a:buSzPts val="1400"/>
              <a:buFont typeface="Verdana"/>
              <a:buNone/>
              <a:defRPr sz="1400"/>
            </a:lvl8pPr>
            <a:lvl9pPr indent="-228600" lvl="8" marL="4114800" algn="l">
              <a:spcBef>
                <a:spcPts val="280"/>
              </a:spcBef>
              <a:spcAft>
                <a:spcPts val="0"/>
              </a:spcAft>
              <a:buClr>
                <a:schemeClr val="dk1"/>
              </a:buClr>
              <a:buSzPts val="1400"/>
              <a:buFont typeface="Verdana"/>
              <a:buNone/>
              <a:defRPr sz="14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4"/>
          <p:cNvSpPr txBox="1"/>
          <p:nvPr>
            <p:ph type="title"/>
          </p:nvPr>
        </p:nvSpPr>
        <p:spPr>
          <a:xfrm>
            <a:off x="533400" y="304800"/>
            <a:ext cx="7772400" cy="609600"/>
          </a:xfrm>
          <a:prstGeom prst="rect">
            <a:avLst/>
          </a:prstGeom>
          <a:noFill/>
          <a:ln>
            <a:noFill/>
          </a:ln>
        </p:spPr>
        <p:txBody>
          <a:bodyPr anchorCtr="0" anchor="ctr" bIns="44450" lIns="90475" spcFirstLastPara="1" rIns="90475" wrap="square" tIns="44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4"/>
          <p:cNvSpPr txBox="1"/>
          <p:nvPr>
            <p:ph idx="1" type="body"/>
          </p:nvPr>
        </p:nvSpPr>
        <p:spPr>
          <a:xfrm>
            <a:off x="609600" y="1143000"/>
            <a:ext cx="3848100" cy="5029200"/>
          </a:xfrm>
          <a:prstGeom prst="rect">
            <a:avLst/>
          </a:prstGeom>
          <a:noFill/>
          <a:ln>
            <a:noFill/>
          </a:ln>
        </p:spPr>
        <p:txBody>
          <a:bodyPr anchorCtr="0" anchor="t" bIns="44450" lIns="90475" spcFirstLastPara="1" rIns="90475" wrap="square" tIns="44450">
            <a:noAutofit/>
          </a:bodyPr>
          <a:lstStyle>
            <a:lvl1pPr indent="-406400" lvl="0" marL="457200" algn="l">
              <a:spcBef>
                <a:spcPts val="560"/>
              </a:spcBef>
              <a:spcAft>
                <a:spcPts val="0"/>
              </a:spcAft>
              <a:buClr>
                <a:schemeClr val="dk1"/>
              </a:buClr>
              <a:buSzPts val="2800"/>
              <a:buFont typeface="Verdana"/>
              <a:buChar char="•"/>
              <a:defRPr sz="2800"/>
            </a:lvl1pPr>
            <a:lvl2pPr indent="-381000" lvl="1" marL="914400" algn="l">
              <a:spcBef>
                <a:spcPts val="480"/>
              </a:spcBef>
              <a:spcAft>
                <a:spcPts val="0"/>
              </a:spcAft>
              <a:buClr>
                <a:schemeClr val="dk1"/>
              </a:buClr>
              <a:buSzPts val="2400"/>
              <a:buFont typeface="Verdana"/>
              <a:buChar char="–"/>
              <a:defRPr sz="2400"/>
            </a:lvl2pPr>
            <a:lvl3pPr indent="-355600" lvl="2" marL="1371600" algn="l">
              <a:spcBef>
                <a:spcPts val="400"/>
              </a:spcBef>
              <a:spcAft>
                <a:spcPts val="0"/>
              </a:spcAft>
              <a:buClr>
                <a:schemeClr val="dk1"/>
              </a:buClr>
              <a:buSzPts val="2000"/>
              <a:buFont typeface="Verdana"/>
              <a:buChar char="•"/>
              <a:defRPr sz="2000"/>
            </a:lvl3pPr>
            <a:lvl4pPr indent="-342900" lvl="3" marL="1828800" algn="l">
              <a:spcBef>
                <a:spcPts val="360"/>
              </a:spcBef>
              <a:spcAft>
                <a:spcPts val="0"/>
              </a:spcAft>
              <a:buClr>
                <a:schemeClr val="dk1"/>
              </a:buClr>
              <a:buSzPts val="1800"/>
              <a:buFont typeface="Verdana"/>
              <a:buChar char="–"/>
              <a:defRPr sz="1800"/>
            </a:lvl4pPr>
            <a:lvl5pPr indent="-342900" lvl="4" marL="2286000" algn="l">
              <a:spcBef>
                <a:spcPts val="360"/>
              </a:spcBef>
              <a:spcAft>
                <a:spcPts val="0"/>
              </a:spcAft>
              <a:buClr>
                <a:schemeClr val="dk1"/>
              </a:buClr>
              <a:buSzPts val="1800"/>
              <a:buFont typeface="Verdana"/>
              <a:buChar char="•"/>
              <a:defRPr sz="1800"/>
            </a:lvl5pPr>
            <a:lvl6pPr indent="-342900" lvl="5" marL="2743200" algn="l">
              <a:spcBef>
                <a:spcPts val="360"/>
              </a:spcBef>
              <a:spcAft>
                <a:spcPts val="0"/>
              </a:spcAft>
              <a:buClr>
                <a:schemeClr val="dk1"/>
              </a:buClr>
              <a:buSzPts val="1800"/>
              <a:buFont typeface="Verdana"/>
              <a:buChar char="•"/>
              <a:defRPr sz="1800"/>
            </a:lvl6pPr>
            <a:lvl7pPr indent="-342900" lvl="6" marL="3200400" algn="l">
              <a:spcBef>
                <a:spcPts val="360"/>
              </a:spcBef>
              <a:spcAft>
                <a:spcPts val="0"/>
              </a:spcAft>
              <a:buClr>
                <a:schemeClr val="dk1"/>
              </a:buClr>
              <a:buSzPts val="1800"/>
              <a:buFont typeface="Verdana"/>
              <a:buChar char="•"/>
              <a:defRPr sz="1800"/>
            </a:lvl7pPr>
            <a:lvl8pPr indent="-342900" lvl="7" marL="3657600" algn="l">
              <a:spcBef>
                <a:spcPts val="360"/>
              </a:spcBef>
              <a:spcAft>
                <a:spcPts val="0"/>
              </a:spcAft>
              <a:buClr>
                <a:schemeClr val="dk1"/>
              </a:buClr>
              <a:buSzPts val="1800"/>
              <a:buFont typeface="Verdana"/>
              <a:buChar char="•"/>
              <a:defRPr sz="1800"/>
            </a:lvl8pPr>
            <a:lvl9pPr indent="-342900" lvl="8" marL="4114800" algn="l">
              <a:spcBef>
                <a:spcPts val="360"/>
              </a:spcBef>
              <a:spcAft>
                <a:spcPts val="0"/>
              </a:spcAft>
              <a:buClr>
                <a:schemeClr val="dk1"/>
              </a:buClr>
              <a:buSzPts val="1800"/>
              <a:buFont typeface="Verdana"/>
              <a:buChar char="•"/>
              <a:defRPr sz="1800"/>
            </a:lvl9pPr>
          </a:lstStyle>
          <a:p/>
        </p:txBody>
      </p:sp>
      <p:sp>
        <p:nvSpPr>
          <p:cNvPr id="36" name="Google Shape;36;p54"/>
          <p:cNvSpPr txBox="1"/>
          <p:nvPr>
            <p:ph idx="2" type="body"/>
          </p:nvPr>
        </p:nvSpPr>
        <p:spPr>
          <a:xfrm>
            <a:off x="4610100" y="1143000"/>
            <a:ext cx="3848100" cy="5029200"/>
          </a:xfrm>
          <a:prstGeom prst="rect">
            <a:avLst/>
          </a:prstGeom>
          <a:noFill/>
          <a:ln>
            <a:noFill/>
          </a:ln>
        </p:spPr>
        <p:txBody>
          <a:bodyPr anchorCtr="0" anchor="t" bIns="44450" lIns="90475" spcFirstLastPara="1" rIns="90475" wrap="square" tIns="44450">
            <a:noAutofit/>
          </a:bodyPr>
          <a:lstStyle>
            <a:lvl1pPr indent="-406400" lvl="0" marL="457200" algn="l">
              <a:spcBef>
                <a:spcPts val="560"/>
              </a:spcBef>
              <a:spcAft>
                <a:spcPts val="0"/>
              </a:spcAft>
              <a:buClr>
                <a:schemeClr val="dk1"/>
              </a:buClr>
              <a:buSzPts val="2800"/>
              <a:buFont typeface="Verdana"/>
              <a:buChar char="•"/>
              <a:defRPr sz="2800"/>
            </a:lvl1pPr>
            <a:lvl2pPr indent="-381000" lvl="1" marL="914400" algn="l">
              <a:spcBef>
                <a:spcPts val="480"/>
              </a:spcBef>
              <a:spcAft>
                <a:spcPts val="0"/>
              </a:spcAft>
              <a:buClr>
                <a:schemeClr val="dk1"/>
              </a:buClr>
              <a:buSzPts val="2400"/>
              <a:buFont typeface="Verdana"/>
              <a:buChar char="–"/>
              <a:defRPr sz="2400"/>
            </a:lvl2pPr>
            <a:lvl3pPr indent="-355600" lvl="2" marL="1371600" algn="l">
              <a:spcBef>
                <a:spcPts val="400"/>
              </a:spcBef>
              <a:spcAft>
                <a:spcPts val="0"/>
              </a:spcAft>
              <a:buClr>
                <a:schemeClr val="dk1"/>
              </a:buClr>
              <a:buSzPts val="2000"/>
              <a:buFont typeface="Verdana"/>
              <a:buChar char="•"/>
              <a:defRPr sz="2000"/>
            </a:lvl3pPr>
            <a:lvl4pPr indent="-342900" lvl="3" marL="1828800" algn="l">
              <a:spcBef>
                <a:spcPts val="360"/>
              </a:spcBef>
              <a:spcAft>
                <a:spcPts val="0"/>
              </a:spcAft>
              <a:buClr>
                <a:schemeClr val="dk1"/>
              </a:buClr>
              <a:buSzPts val="1800"/>
              <a:buFont typeface="Verdana"/>
              <a:buChar char="–"/>
              <a:defRPr sz="1800"/>
            </a:lvl4pPr>
            <a:lvl5pPr indent="-342900" lvl="4" marL="2286000" algn="l">
              <a:spcBef>
                <a:spcPts val="360"/>
              </a:spcBef>
              <a:spcAft>
                <a:spcPts val="0"/>
              </a:spcAft>
              <a:buClr>
                <a:schemeClr val="dk1"/>
              </a:buClr>
              <a:buSzPts val="1800"/>
              <a:buFont typeface="Verdana"/>
              <a:buChar char="•"/>
              <a:defRPr sz="1800"/>
            </a:lvl5pPr>
            <a:lvl6pPr indent="-342900" lvl="5" marL="2743200" algn="l">
              <a:spcBef>
                <a:spcPts val="360"/>
              </a:spcBef>
              <a:spcAft>
                <a:spcPts val="0"/>
              </a:spcAft>
              <a:buClr>
                <a:schemeClr val="dk1"/>
              </a:buClr>
              <a:buSzPts val="1800"/>
              <a:buFont typeface="Verdana"/>
              <a:buChar char="•"/>
              <a:defRPr sz="1800"/>
            </a:lvl6pPr>
            <a:lvl7pPr indent="-342900" lvl="6" marL="3200400" algn="l">
              <a:spcBef>
                <a:spcPts val="360"/>
              </a:spcBef>
              <a:spcAft>
                <a:spcPts val="0"/>
              </a:spcAft>
              <a:buClr>
                <a:schemeClr val="dk1"/>
              </a:buClr>
              <a:buSzPts val="1800"/>
              <a:buFont typeface="Verdana"/>
              <a:buChar char="•"/>
              <a:defRPr sz="1800"/>
            </a:lvl7pPr>
            <a:lvl8pPr indent="-342900" lvl="7" marL="3657600" algn="l">
              <a:spcBef>
                <a:spcPts val="360"/>
              </a:spcBef>
              <a:spcAft>
                <a:spcPts val="0"/>
              </a:spcAft>
              <a:buClr>
                <a:schemeClr val="dk1"/>
              </a:buClr>
              <a:buSzPts val="1800"/>
              <a:buFont typeface="Verdana"/>
              <a:buChar char="•"/>
              <a:defRPr sz="1800"/>
            </a:lvl8pPr>
            <a:lvl9pPr indent="-342900" lvl="8" marL="4114800" algn="l">
              <a:spcBef>
                <a:spcPts val="360"/>
              </a:spcBef>
              <a:spcAft>
                <a:spcPts val="0"/>
              </a:spcAft>
              <a:buClr>
                <a:schemeClr val="dk1"/>
              </a:buClr>
              <a:buSzPts val="1800"/>
              <a:buFont typeface="Verdana"/>
              <a:buChar char="•"/>
              <a:defRPr sz="1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7" name="Shape 37"/>
        <p:cNvGrpSpPr/>
        <p:nvPr/>
      </p:nvGrpSpPr>
      <p:grpSpPr>
        <a:xfrm>
          <a:off x="0" y="0"/>
          <a:ext cx="0" cy="0"/>
          <a:chOff x="0" y="0"/>
          <a:chExt cx="0" cy="0"/>
        </a:xfrm>
      </p:grpSpPr>
      <p:sp>
        <p:nvSpPr>
          <p:cNvPr id="38" name="Google Shape;38;p55"/>
          <p:cNvSpPr txBox="1"/>
          <p:nvPr>
            <p:ph type="title"/>
          </p:nvPr>
        </p:nvSpPr>
        <p:spPr>
          <a:xfrm>
            <a:off x="457200" y="274638"/>
            <a:ext cx="8229600" cy="1143000"/>
          </a:xfrm>
          <a:prstGeom prst="rect">
            <a:avLst/>
          </a:prstGeom>
          <a:noFill/>
          <a:ln>
            <a:noFill/>
          </a:ln>
        </p:spPr>
        <p:txBody>
          <a:bodyPr anchorCtr="0" anchor="ctr" bIns="44450" lIns="90475" spcFirstLastPara="1" rIns="90475" wrap="square" tIns="44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5"/>
          <p:cNvSpPr txBox="1"/>
          <p:nvPr>
            <p:ph idx="1" type="body"/>
          </p:nvPr>
        </p:nvSpPr>
        <p:spPr>
          <a:xfrm>
            <a:off x="457200" y="1535113"/>
            <a:ext cx="4040188" cy="639762"/>
          </a:xfrm>
          <a:prstGeom prst="rect">
            <a:avLst/>
          </a:prstGeom>
          <a:noFill/>
          <a:ln>
            <a:noFill/>
          </a:ln>
        </p:spPr>
        <p:txBody>
          <a:bodyPr anchorCtr="0" anchor="b" bIns="44450" lIns="90475" spcFirstLastPara="1" rIns="90475" wrap="square" tIns="44450">
            <a:noAutofit/>
          </a:bodyPr>
          <a:lstStyle>
            <a:lvl1pPr indent="-228600" lvl="0" marL="457200" algn="l">
              <a:spcBef>
                <a:spcPts val="480"/>
              </a:spcBef>
              <a:spcAft>
                <a:spcPts val="0"/>
              </a:spcAft>
              <a:buClr>
                <a:schemeClr val="dk1"/>
              </a:buClr>
              <a:buSzPts val="2400"/>
              <a:buFont typeface="Verdana"/>
              <a:buNone/>
              <a:defRPr b="1" sz="2400"/>
            </a:lvl1pPr>
            <a:lvl2pPr indent="-228600" lvl="1" marL="914400" algn="l">
              <a:spcBef>
                <a:spcPts val="400"/>
              </a:spcBef>
              <a:spcAft>
                <a:spcPts val="0"/>
              </a:spcAft>
              <a:buClr>
                <a:schemeClr val="dk1"/>
              </a:buClr>
              <a:buSzPts val="2000"/>
              <a:buFont typeface="Verdana"/>
              <a:buNone/>
              <a:defRPr b="1" sz="2000"/>
            </a:lvl2pPr>
            <a:lvl3pPr indent="-228600" lvl="2" marL="1371600" algn="l">
              <a:spcBef>
                <a:spcPts val="360"/>
              </a:spcBef>
              <a:spcAft>
                <a:spcPts val="0"/>
              </a:spcAft>
              <a:buClr>
                <a:schemeClr val="dk1"/>
              </a:buClr>
              <a:buSzPts val="1800"/>
              <a:buFont typeface="Verdana"/>
              <a:buNone/>
              <a:defRPr b="1" sz="1800"/>
            </a:lvl3pPr>
            <a:lvl4pPr indent="-228600" lvl="3" marL="1828800" algn="l">
              <a:spcBef>
                <a:spcPts val="320"/>
              </a:spcBef>
              <a:spcAft>
                <a:spcPts val="0"/>
              </a:spcAft>
              <a:buClr>
                <a:schemeClr val="dk1"/>
              </a:buClr>
              <a:buSzPts val="1600"/>
              <a:buFont typeface="Verdana"/>
              <a:buNone/>
              <a:defRPr b="1" sz="1600"/>
            </a:lvl4pPr>
            <a:lvl5pPr indent="-228600" lvl="4" marL="2286000" algn="l">
              <a:spcBef>
                <a:spcPts val="320"/>
              </a:spcBef>
              <a:spcAft>
                <a:spcPts val="0"/>
              </a:spcAft>
              <a:buClr>
                <a:schemeClr val="dk1"/>
              </a:buClr>
              <a:buSzPts val="1600"/>
              <a:buFont typeface="Verdana"/>
              <a:buNone/>
              <a:defRPr b="1" sz="1600"/>
            </a:lvl5pPr>
            <a:lvl6pPr indent="-228600" lvl="5" marL="2743200" algn="l">
              <a:spcBef>
                <a:spcPts val="320"/>
              </a:spcBef>
              <a:spcAft>
                <a:spcPts val="0"/>
              </a:spcAft>
              <a:buClr>
                <a:schemeClr val="dk1"/>
              </a:buClr>
              <a:buSzPts val="1600"/>
              <a:buFont typeface="Verdana"/>
              <a:buNone/>
              <a:defRPr b="1" sz="1600"/>
            </a:lvl6pPr>
            <a:lvl7pPr indent="-228600" lvl="6" marL="3200400" algn="l">
              <a:spcBef>
                <a:spcPts val="320"/>
              </a:spcBef>
              <a:spcAft>
                <a:spcPts val="0"/>
              </a:spcAft>
              <a:buClr>
                <a:schemeClr val="dk1"/>
              </a:buClr>
              <a:buSzPts val="1600"/>
              <a:buFont typeface="Verdana"/>
              <a:buNone/>
              <a:defRPr b="1" sz="1600"/>
            </a:lvl7pPr>
            <a:lvl8pPr indent="-228600" lvl="7" marL="3657600" algn="l">
              <a:spcBef>
                <a:spcPts val="320"/>
              </a:spcBef>
              <a:spcAft>
                <a:spcPts val="0"/>
              </a:spcAft>
              <a:buClr>
                <a:schemeClr val="dk1"/>
              </a:buClr>
              <a:buSzPts val="1600"/>
              <a:buFont typeface="Verdana"/>
              <a:buNone/>
              <a:defRPr b="1" sz="1600"/>
            </a:lvl8pPr>
            <a:lvl9pPr indent="-228600" lvl="8" marL="4114800" algn="l">
              <a:spcBef>
                <a:spcPts val="320"/>
              </a:spcBef>
              <a:spcAft>
                <a:spcPts val="0"/>
              </a:spcAft>
              <a:buClr>
                <a:schemeClr val="dk1"/>
              </a:buClr>
              <a:buSzPts val="1600"/>
              <a:buFont typeface="Verdana"/>
              <a:buNone/>
              <a:defRPr b="1" sz="1600"/>
            </a:lvl9pPr>
          </a:lstStyle>
          <a:p/>
        </p:txBody>
      </p:sp>
      <p:sp>
        <p:nvSpPr>
          <p:cNvPr id="40" name="Google Shape;40;p55"/>
          <p:cNvSpPr txBox="1"/>
          <p:nvPr>
            <p:ph idx="2" type="body"/>
          </p:nvPr>
        </p:nvSpPr>
        <p:spPr>
          <a:xfrm>
            <a:off x="457200" y="2174875"/>
            <a:ext cx="4040188" cy="3951288"/>
          </a:xfrm>
          <a:prstGeom prst="rect">
            <a:avLst/>
          </a:prstGeom>
          <a:noFill/>
          <a:ln>
            <a:noFill/>
          </a:ln>
        </p:spPr>
        <p:txBody>
          <a:bodyPr anchorCtr="0" anchor="t" bIns="44450" lIns="90475" spcFirstLastPara="1" rIns="90475" wrap="square" tIns="44450">
            <a:noAutofit/>
          </a:bodyPr>
          <a:lstStyle>
            <a:lvl1pPr indent="-381000" lvl="0" marL="457200" algn="l">
              <a:spcBef>
                <a:spcPts val="480"/>
              </a:spcBef>
              <a:spcAft>
                <a:spcPts val="0"/>
              </a:spcAft>
              <a:buClr>
                <a:schemeClr val="dk1"/>
              </a:buClr>
              <a:buSzPts val="2400"/>
              <a:buFont typeface="Verdana"/>
              <a:buChar char="•"/>
              <a:defRPr sz="2400"/>
            </a:lvl1pPr>
            <a:lvl2pPr indent="-355600" lvl="1" marL="914400" algn="l">
              <a:spcBef>
                <a:spcPts val="400"/>
              </a:spcBef>
              <a:spcAft>
                <a:spcPts val="0"/>
              </a:spcAft>
              <a:buClr>
                <a:schemeClr val="dk1"/>
              </a:buClr>
              <a:buSzPts val="2000"/>
              <a:buFont typeface="Verdana"/>
              <a:buChar char="–"/>
              <a:defRPr sz="2000"/>
            </a:lvl2pPr>
            <a:lvl3pPr indent="-342900" lvl="2" marL="1371600" algn="l">
              <a:spcBef>
                <a:spcPts val="360"/>
              </a:spcBef>
              <a:spcAft>
                <a:spcPts val="0"/>
              </a:spcAft>
              <a:buClr>
                <a:schemeClr val="dk1"/>
              </a:buClr>
              <a:buSzPts val="1800"/>
              <a:buFont typeface="Verdana"/>
              <a:buChar char="•"/>
              <a:defRPr sz="1800"/>
            </a:lvl3pPr>
            <a:lvl4pPr indent="-330200" lvl="3" marL="1828800" algn="l">
              <a:spcBef>
                <a:spcPts val="320"/>
              </a:spcBef>
              <a:spcAft>
                <a:spcPts val="0"/>
              </a:spcAft>
              <a:buClr>
                <a:schemeClr val="dk1"/>
              </a:buClr>
              <a:buSzPts val="1600"/>
              <a:buFont typeface="Verdana"/>
              <a:buChar char="–"/>
              <a:defRPr sz="1600"/>
            </a:lvl4pPr>
            <a:lvl5pPr indent="-330200" lvl="4" marL="2286000" algn="l">
              <a:spcBef>
                <a:spcPts val="320"/>
              </a:spcBef>
              <a:spcAft>
                <a:spcPts val="0"/>
              </a:spcAft>
              <a:buClr>
                <a:schemeClr val="dk1"/>
              </a:buClr>
              <a:buSzPts val="1600"/>
              <a:buFont typeface="Verdana"/>
              <a:buChar char="•"/>
              <a:defRPr sz="1600"/>
            </a:lvl5pPr>
            <a:lvl6pPr indent="-330200" lvl="5" marL="2743200" algn="l">
              <a:spcBef>
                <a:spcPts val="320"/>
              </a:spcBef>
              <a:spcAft>
                <a:spcPts val="0"/>
              </a:spcAft>
              <a:buClr>
                <a:schemeClr val="dk1"/>
              </a:buClr>
              <a:buSzPts val="1600"/>
              <a:buFont typeface="Verdana"/>
              <a:buChar char="•"/>
              <a:defRPr sz="1600"/>
            </a:lvl6pPr>
            <a:lvl7pPr indent="-330200" lvl="6" marL="3200400" algn="l">
              <a:spcBef>
                <a:spcPts val="320"/>
              </a:spcBef>
              <a:spcAft>
                <a:spcPts val="0"/>
              </a:spcAft>
              <a:buClr>
                <a:schemeClr val="dk1"/>
              </a:buClr>
              <a:buSzPts val="1600"/>
              <a:buFont typeface="Verdana"/>
              <a:buChar char="•"/>
              <a:defRPr sz="1600"/>
            </a:lvl7pPr>
            <a:lvl8pPr indent="-330200" lvl="7" marL="3657600" algn="l">
              <a:spcBef>
                <a:spcPts val="320"/>
              </a:spcBef>
              <a:spcAft>
                <a:spcPts val="0"/>
              </a:spcAft>
              <a:buClr>
                <a:schemeClr val="dk1"/>
              </a:buClr>
              <a:buSzPts val="1600"/>
              <a:buFont typeface="Verdana"/>
              <a:buChar char="•"/>
              <a:defRPr sz="1600"/>
            </a:lvl8pPr>
            <a:lvl9pPr indent="-330200" lvl="8" marL="4114800" algn="l">
              <a:spcBef>
                <a:spcPts val="320"/>
              </a:spcBef>
              <a:spcAft>
                <a:spcPts val="0"/>
              </a:spcAft>
              <a:buClr>
                <a:schemeClr val="dk1"/>
              </a:buClr>
              <a:buSzPts val="1600"/>
              <a:buFont typeface="Verdana"/>
              <a:buChar char="•"/>
              <a:defRPr sz="1600"/>
            </a:lvl9pPr>
          </a:lstStyle>
          <a:p/>
        </p:txBody>
      </p:sp>
      <p:sp>
        <p:nvSpPr>
          <p:cNvPr id="41" name="Google Shape;41;p55"/>
          <p:cNvSpPr txBox="1"/>
          <p:nvPr>
            <p:ph idx="3" type="body"/>
          </p:nvPr>
        </p:nvSpPr>
        <p:spPr>
          <a:xfrm>
            <a:off x="4645025" y="1535113"/>
            <a:ext cx="4041775" cy="639762"/>
          </a:xfrm>
          <a:prstGeom prst="rect">
            <a:avLst/>
          </a:prstGeom>
          <a:noFill/>
          <a:ln>
            <a:noFill/>
          </a:ln>
        </p:spPr>
        <p:txBody>
          <a:bodyPr anchorCtr="0" anchor="b" bIns="44450" lIns="90475" spcFirstLastPara="1" rIns="90475" wrap="square" tIns="44450">
            <a:noAutofit/>
          </a:bodyPr>
          <a:lstStyle>
            <a:lvl1pPr indent="-228600" lvl="0" marL="457200" algn="l">
              <a:spcBef>
                <a:spcPts val="480"/>
              </a:spcBef>
              <a:spcAft>
                <a:spcPts val="0"/>
              </a:spcAft>
              <a:buClr>
                <a:schemeClr val="dk1"/>
              </a:buClr>
              <a:buSzPts val="2400"/>
              <a:buFont typeface="Verdana"/>
              <a:buNone/>
              <a:defRPr b="1" sz="2400"/>
            </a:lvl1pPr>
            <a:lvl2pPr indent="-228600" lvl="1" marL="914400" algn="l">
              <a:spcBef>
                <a:spcPts val="400"/>
              </a:spcBef>
              <a:spcAft>
                <a:spcPts val="0"/>
              </a:spcAft>
              <a:buClr>
                <a:schemeClr val="dk1"/>
              </a:buClr>
              <a:buSzPts val="2000"/>
              <a:buFont typeface="Verdana"/>
              <a:buNone/>
              <a:defRPr b="1" sz="2000"/>
            </a:lvl2pPr>
            <a:lvl3pPr indent="-228600" lvl="2" marL="1371600" algn="l">
              <a:spcBef>
                <a:spcPts val="360"/>
              </a:spcBef>
              <a:spcAft>
                <a:spcPts val="0"/>
              </a:spcAft>
              <a:buClr>
                <a:schemeClr val="dk1"/>
              </a:buClr>
              <a:buSzPts val="1800"/>
              <a:buFont typeface="Verdana"/>
              <a:buNone/>
              <a:defRPr b="1" sz="1800"/>
            </a:lvl3pPr>
            <a:lvl4pPr indent="-228600" lvl="3" marL="1828800" algn="l">
              <a:spcBef>
                <a:spcPts val="320"/>
              </a:spcBef>
              <a:spcAft>
                <a:spcPts val="0"/>
              </a:spcAft>
              <a:buClr>
                <a:schemeClr val="dk1"/>
              </a:buClr>
              <a:buSzPts val="1600"/>
              <a:buFont typeface="Verdana"/>
              <a:buNone/>
              <a:defRPr b="1" sz="1600"/>
            </a:lvl4pPr>
            <a:lvl5pPr indent="-228600" lvl="4" marL="2286000" algn="l">
              <a:spcBef>
                <a:spcPts val="320"/>
              </a:spcBef>
              <a:spcAft>
                <a:spcPts val="0"/>
              </a:spcAft>
              <a:buClr>
                <a:schemeClr val="dk1"/>
              </a:buClr>
              <a:buSzPts val="1600"/>
              <a:buFont typeface="Verdana"/>
              <a:buNone/>
              <a:defRPr b="1" sz="1600"/>
            </a:lvl5pPr>
            <a:lvl6pPr indent="-228600" lvl="5" marL="2743200" algn="l">
              <a:spcBef>
                <a:spcPts val="320"/>
              </a:spcBef>
              <a:spcAft>
                <a:spcPts val="0"/>
              </a:spcAft>
              <a:buClr>
                <a:schemeClr val="dk1"/>
              </a:buClr>
              <a:buSzPts val="1600"/>
              <a:buFont typeface="Verdana"/>
              <a:buNone/>
              <a:defRPr b="1" sz="1600"/>
            </a:lvl6pPr>
            <a:lvl7pPr indent="-228600" lvl="6" marL="3200400" algn="l">
              <a:spcBef>
                <a:spcPts val="320"/>
              </a:spcBef>
              <a:spcAft>
                <a:spcPts val="0"/>
              </a:spcAft>
              <a:buClr>
                <a:schemeClr val="dk1"/>
              </a:buClr>
              <a:buSzPts val="1600"/>
              <a:buFont typeface="Verdana"/>
              <a:buNone/>
              <a:defRPr b="1" sz="1600"/>
            </a:lvl7pPr>
            <a:lvl8pPr indent="-228600" lvl="7" marL="3657600" algn="l">
              <a:spcBef>
                <a:spcPts val="320"/>
              </a:spcBef>
              <a:spcAft>
                <a:spcPts val="0"/>
              </a:spcAft>
              <a:buClr>
                <a:schemeClr val="dk1"/>
              </a:buClr>
              <a:buSzPts val="1600"/>
              <a:buFont typeface="Verdana"/>
              <a:buNone/>
              <a:defRPr b="1" sz="1600"/>
            </a:lvl8pPr>
            <a:lvl9pPr indent="-228600" lvl="8" marL="4114800" algn="l">
              <a:spcBef>
                <a:spcPts val="320"/>
              </a:spcBef>
              <a:spcAft>
                <a:spcPts val="0"/>
              </a:spcAft>
              <a:buClr>
                <a:schemeClr val="dk1"/>
              </a:buClr>
              <a:buSzPts val="1600"/>
              <a:buFont typeface="Verdana"/>
              <a:buNone/>
              <a:defRPr b="1" sz="1600"/>
            </a:lvl9pPr>
          </a:lstStyle>
          <a:p/>
        </p:txBody>
      </p:sp>
      <p:sp>
        <p:nvSpPr>
          <p:cNvPr id="42" name="Google Shape;42;p55"/>
          <p:cNvSpPr txBox="1"/>
          <p:nvPr>
            <p:ph idx="4" type="body"/>
          </p:nvPr>
        </p:nvSpPr>
        <p:spPr>
          <a:xfrm>
            <a:off x="4645025" y="2174875"/>
            <a:ext cx="4041775" cy="3951288"/>
          </a:xfrm>
          <a:prstGeom prst="rect">
            <a:avLst/>
          </a:prstGeom>
          <a:noFill/>
          <a:ln>
            <a:noFill/>
          </a:ln>
        </p:spPr>
        <p:txBody>
          <a:bodyPr anchorCtr="0" anchor="t" bIns="44450" lIns="90475" spcFirstLastPara="1" rIns="90475" wrap="square" tIns="44450">
            <a:noAutofit/>
          </a:bodyPr>
          <a:lstStyle>
            <a:lvl1pPr indent="-381000" lvl="0" marL="457200" algn="l">
              <a:spcBef>
                <a:spcPts val="480"/>
              </a:spcBef>
              <a:spcAft>
                <a:spcPts val="0"/>
              </a:spcAft>
              <a:buClr>
                <a:schemeClr val="dk1"/>
              </a:buClr>
              <a:buSzPts val="2400"/>
              <a:buFont typeface="Verdana"/>
              <a:buChar char="•"/>
              <a:defRPr sz="2400"/>
            </a:lvl1pPr>
            <a:lvl2pPr indent="-355600" lvl="1" marL="914400" algn="l">
              <a:spcBef>
                <a:spcPts val="400"/>
              </a:spcBef>
              <a:spcAft>
                <a:spcPts val="0"/>
              </a:spcAft>
              <a:buClr>
                <a:schemeClr val="dk1"/>
              </a:buClr>
              <a:buSzPts val="2000"/>
              <a:buFont typeface="Verdana"/>
              <a:buChar char="–"/>
              <a:defRPr sz="2000"/>
            </a:lvl2pPr>
            <a:lvl3pPr indent="-342900" lvl="2" marL="1371600" algn="l">
              <a:spcBef>
                <a:spcPts val="360"/>
              </a:spcBef>
              <a:spcAft>
                <a:spcPts val="0"/>
              </a:spcAft>
              <a:buClr>
                <a:schemeClr val="dk1"/>
              </a:buClr>
              <a:buSzPts val="1800"/>
              <a:buFont typeface="Verdana"/>
              <a:buChar char="•"/>
              <a:defRPr sz="1800"/>
            </a:lvl3pPr>
            <a:lvl4pPr indent="-330200" lvl="3" marL="1828800" algn="l">
              <a:spcBef>
                <a:spcPts val="320"/>
              </a:spcBef>
              <a:spcAft>
                <a:spcPts val="0"/>
              </a:spcAft>
              <a:buClr>
                <a:schemeClr val="dk1"/>
              </a:buClr>
              <a:buSzPts val="1600"/>
              <a:buFont typeface="Verdana"/>
              <a:buChar char="–"/>
              <a:defRPr sz="1600"/>
            </a:lvl4pPr>
            <a:lvl5pPr indent="-330200" lvl="4" marL="2286000" algn="l">
              <a:spcBef>
                <a:spcPts val="320"/>
              </a:spcBef>
              <a:spcAft>
                <a:spcPts val="0"/>
              </a:spcAft>
              <a:buClr>
                <a:schemeClr val="dk1"/>
              </a:buClr>
              <a:buSzPts val="1600"/>
              <a:buFont typeface="Verdana"/>
              <a:buChar char="•"/>
              <a:defRPr sz="1600"/>
            </a:lvl5pPr>
            <a:lvl6pPr indent="-330200" lvl="5" marL="2743200" algn="l">
              <a:spcBef>
                <a:spcPts val="320"/>
              </a:spcBef>
              <a:spcAft>
                <a:spcPts val="0"/>
              </a:spcAft>
              <a:buClr>
                <a:schemeClr val="dk1"/>
              </a:buClr>
              <a:buSzPts val="1600"/>
              <a:buFont typeface="Verdana"/>
              <a:buChar char="•"/>
              <a:defRPr sz="1600"/>
            </a:lvl6pPr>
            <a:lvl7pPr indent="-330200" lvl="6" marL="3200400" algn="l">
              <a:spcBef>
                <a:spcPts val="320"/>
              </a:spcBef>
              <a:spcAft>
                <a:spcPts val="0"/>
              </a:spcAft>
              <a:buClr>
                <a:schemeClr val="dk1"/>
              </a:buClr>
              <a:buSzPts val="1600"/>
              <a:buFont typeface="Verdana"/>
              <a:buChar char="•"/>
              <a:defRPr sz="1600"/>
            </a:lvl7pPr>
            <a:lvl8pPr indent="-330200" lvl="7" marL="3657600" algn="l">
              <a:spcBef>
                <a:spcPts val="320"/>
              </a:spcBef>
              <a:spcAft>
                <a:spcPts val="0"/>
              </a:spcAft>
              <a:buClr>
                <a:schemeClr val="dk1"/>
              </a:buClr>
              <a:buSzPts val="1600"/>
              <a:buFont typeface="Verdana"/>
              <a:buChar char="•"/>
              <a:defRPr sz="1600"/>
            </a:lvl8pPr>
            <a:lvl9pPr indent="-330200" lvl="8" marL="4114800" algn="l">
              <a:spcBef>
                <a:spcPts val="320"/>
              </a:spcBef>
              <a:spcAft>
                <a:spcPts val="0"/>
              </a:spcAft>
              <a:buClr>
                <a:schemeClr val="dk1"/>
              </a:buClr>
              <a:buSzPts val="1600"/>
              <a:buFont typeface="Verdana"/>
              <a:buChar char="•"/>
              <a:defRPr sz="16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3" name="Shape 4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7"/>
          <p:cNvSpPr txBox="1"/>
          <p:nvPr>
            <p:ph type="title"/>
          </p:nvPr>
        </p:nvSpPr>
        <p:spPr>
          <a:xfrm>
            <a:off x="533400" y="304800"/>
            <a:ext cx="7772400" cy="609600"/>
          </a:xfrm>
          <a:prstGeom prst="rect">
            <a:avLst/>
          </a:prstGeom>
          <a:noFill/>
          <a:ln>
            <a:noFill/>
          </a:ln>
        </p:spPr>
        <p:txBody>
          <a:bodyPr anchorCtr="0" anchor="ctr" bIns="44450" lIns="90475" spcFirstLastPara="1" rIns="90475" wrap="square" tIns="44450">
            <a:noAutofit/>
          </a:bodyPr>
          <a:lstStyle>
            <a:lvl1pPr lvl="0" marR="0" rtl="0" algn="l">
              <a:spcBef>
                <a:spcPts val="0"/>
              </a:spcBef>
              <a:spcAft>
                <a:spcPts val="0"/>
              </a:spcAft>
              <a:buSzPts val="1400"/>
              <a:buNone/>
              <a:defRPr b="1" i="0" sz="2000" u="none" cap="none" strike="noStrike">
                <a:solidFill>
                  <a:srgbClr val="0000FF"/>
                </a:solidFill>
                <a:latin typeface="Verdana"/>
                <a:ea typeface="Verdana"/>
                <a:cs typeface="Verdana"/>
                <a:sym typeface="Verdana"/>
              </a:defRPr>
            </a:lvl1pPr>
            <a:lvl2pPr lvl="1" marR="0" rtl="0" algn="l">
              <a:spcBef>
                <a:spcPts val="0"/>
              </a:spcBef>
              <a:spcAft>
                <a:spcPts val="0"/>
              </a:spcAft>
              <a:buSzPts val="1400"/>
              <a:buNone/>
              <a:defRPr b="1" i="0" sz="2000" u="none" cap="none" strike="noStrike">
                <a:solidFill>
                  <a:srgbClr val="0000FF"/>
                </a:solidFill>
                <a:latin typeface="Verdana"/>
                <a:ea typeface="Verdana"/>
                <a:cs typeface="Verdana"/>
                <a:sym typeface="Verdana"/>
              </a:defRPr>
            </a:lvl2pPr>
            <a:lvl3pPr lvl="2" marR="0" rtl="0" algn="l">
              <a:spcBef>
                <a:spcPts val="0"/>
              </a:spcBef>
              <a:spcAft>
                <a:spcPts val="0"/>
              </a:spcAft>
              <a:buSzPts val="1400"/>
              <a:buNone/>
              <a:defRPr b="1" i="0" sz="2000" u="none" cap="none" strike="noStrike">
                <a:solidFill>
                  <a:srgbClr val="0000FF"/>
                </a:solidFill>
                <a:latin typeface="Verdana"/>
                <a:ea typeface="Verdana"/>
                <a:cs typeface="Verdana"/>
                <a:sym typeface="Verdana"/>
              </a:defRPr>
            </a:lvl3pPr>
            <a:lvl4pPr lvl="3" marR="0" rtl="0" algn="l">
              <a:spcBef>
                <a:spcPts val="0"/>
              </a:spcBef>
              <a:spcAft>
                <a:spcPts val="0"/>
              </a:spcAft>
              <a:buSzPts val="1400"/>
              <a:buNone/>
              <a:defRPr b="1" i="0" sz="2000" u="none" cap="none" strike="noStrike">
                <a:solidFill>
                  <a:srgbClr val="0000FF"/>
                </a:solidFill>
                <a:latin typeface="Verdana"/>
                <a:ea typeface="Verdana"/>
                <a:cs typeface="Verdana"/>
                <a:sym typeface="Verdana"/>
              </a:defRPr>
            </a:lvl4pPr>
            <a:lvl5pPr lvl="4" marR="0" rtl="0" algn="l">
              <a:spcBef>
                <a:spcPts val="0"/>
              </a:spcBef>
              <a:spcAft>
                <a:spcPts val="0"/>
              </a:spcAft>
              <a:buSzPts val="1400"/>
              <a:buNone/>
              <a:defRPr b="1" i="0" sz="2000" u="none" cap="none" strike="noStrike">
                <a:solidFill>
                  <a:srgbClr val="0000FF"/>
                </a:solidFill>
                <a:latin typeface="Verdana"/>
                <a:ea typeface="Verdana"/>
                <a:cs typeface="Verdana"/>
                <a:sym typeface="Verdana"/>
              </a:defRPr>
            </a:lvl5pPr>
            <a:lvl6pPr lvl="5" marR="0" rtl="0" algn="l">
              <a:spcBef>
                <a:spcPts val="0"/>
              </a:spcBef>
              <a:spcAft>
                <a:spcPts val="0"/>
              </a:spcAft>
              <a:buSzPts val="1400"/>
              <a:buNone/>
              <a:defRPr b="1" i="0" sz="2000" u="none" cap="none" strike="noStrike">
                <a:solidFill>
                  <a:srgbClr val="0000FF"/>
                </a:solidFill>
                <a:latin typeface="Verdana"/>
                <a:ea typeface="Verdana"/>
                <a:cs typeface="Verdana"/>
                <a:sym typeface="Verdana"/>
              </a:defRPr>
            </a:lvl6pPr>
            <a:lvl7pPr lvl="6" marR="0" rtl="0" algn="l">
              <a:spcBef>
                <a:spcPts val="0"/>
              </a:spcBef>
              <a:spcAft>
                <a:spcPts val="0"/>
              </a:spcAft>
              <a:buSzPts val="1400"/>
              <a:buNone/>
              <a:defRPr b="1" i="0" sz="2000" u="none" cap="none" strike="noStrike">
                <a:solidFill>
                  <a:srgbClr val="0000FF"/>
                </a:solidFill>
                <a:latin typeface="Verdana"/>
                <a:ea typeface="Verdana"/>
                <a:cs typeface="Verdana"/>
                <a:sym typeface="Verdana"/>
              </a:defRPr>
            </a:lvl7pPr>
            <a:lvl8pPr lvl="7" marR="0" rtl="0" algn="l">
              <a:spcBef>
                <a:spcPts val="0"/>
              </a:spcBef>
              <a:spcAft>
                <a:spcPts val="0"/>
              </a:spcAft>
              <a:buSzPts val="1400"/>
              <a:buNone/>
              <a:defRPr b="1" i="0" sz="2000" u="none" cap="none" strike="noStrike">
                <a:solidFill>
                  <a:srgbClr val="0000FF"/>
                </a:solidFill>
                <a:latin typeface="Verdana"/>
                <a:ea typeface="Verdana"/>
                <a:cs typeface="Verdana"/>
                <a:sym typeface="Verdana"/>
              </a:defRPr>
            </a:lvl8pPr>
            <a:lvl9pPr lvl="8" marR="0" rtl="0" algn="l">
              <a:spcBef>
                <a:spcPts val="0"/>
              </a:spcBef>
              <a:spcAft>
                <a:spcPts val="0"/>
              </a:spcAft>
              <a:buSzPts val="1400"/>
              <a:buNone/>
              <a:defRPr b="1" i="0" sz="2000" u="none" cap="none" strike="noStrike">
                <a:solidFill>
                  <a:srgbClr val="0000FF"/>
                </a:solidFill>
                <a:latin typeface="Verdana"/>
                <a:ea typeface="Verdana"/>
                <a:cs typeface="Verdana"/>
                <a:sym typeface="Verdana"/>
              </a:defRPr>
            </a:lvl9pPr>
          </a:lstStyle>
          <a:p/>
        </p:txBody>
      </p:sp>
      <p:sp>
        <p:nvSpPr>
          <p:cNvPr id="11" name="Google Shape;11;p47"/>
          <p:cNvSpPr txBox="1"/>
          <p:nvPr>
            <p:ph idx="1" type="body"/>
          </p:nvPr>
        </p:nvSpPr>
        <p:spPr>
          <a:xfrm>
            <a:off x="609600" y="1143000"/>
            <a:ext cx="7848600" cy="5029200"/>
          </a:xfrm>
          <a:prstGeom prst="rect">
            <a:avLst/>
          </a:prstGeom>
          <a:noFill/>
          <a:ln>
            <a:noFill/>
          </a:ln>
        </p:spPr>
        <p:txBody>
          <a:bodyPr anchorCtr="0" anchor="t" bIns="44450" lIns="90475" spcFirstLastPara="1" rIns="90475" wrap="square" tIns="44450">
            <a:noAutofit/>
          </a:bodyPr>
          <a:lstStyle>
            <a:lvl1pPr indent="-342900" lvl="0" marL="4572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1pPr>
            <a:lvl2pPr indent="-330200" lvl="1" marL="9144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2pPr>
            <a:lvl3pPr indent="-330200" lvl="2" marL="13716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3pPr>
            <a:lvl4pPr indent="-330200" lvl="3" marL="18288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4pPr>
            <a:lvl5pPr indent="-330200" lvl="4" marL="22860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5pPr>
            <a:lvl6pPr indent="-330200" lvl="5" marL="27432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indent="-330200" lvl="6" marL="32004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indent="-330200" lvl="7" marL="36576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indent="-330200" lvl="8" marL="41148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cxnSp>
        <p:nvCxnSpPr>
          <p:cNvPr id="12" name="Google Shape;12;p47"/>
          <p:cNvCxnSpPr/>
          <p:nvPr/>
        </p:nvCxnSpPr>
        <p:spPr>
          <a:xfrm>
            <a:off x="609600" y="914400"/>
            <a:ext cx="6019800" cy="0"/>
          </a:xfrm>
          <a:prstGeom prst="straightConnector1">
            <a:avLst/>
          </a:prstGeom>
          <a:noFill/>
          <a:ln cap="flat" cmpd="sng" w="28575">
            <a:solidFill>
              <a:schemeClr val="dk1"/>
            </a:solidFill>
            <a:prstDash val="solid"/>
            <a:round/>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jp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1.png"/><Relationship Id="rId4" Type="http://schemas.openxmlformats.org/officeDocument/2006/relationships/image" Target="../media/image1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5.png"/><Relationship Id="rId4" Type="http://schemas.openxmlformats.org/officeDocument/2006/relationships/image" Target="../media/image10.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6.png"/><Relationship Id="rId4" Type="http://schemas.openxmlformats.org/officeDocument/2006/relationships/image" Target="../media/image10.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20.png"/><Relationship Id="rId4" Type="http://schemas.openxmlformats.org/officeDocument/2006/relationships/image" Target="../media/image10.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16.png"/><Relationship Id="rId4" Type="http://schemas.openxmlformats.org/officeDocument/2006/relationships/image" Target="../media/image10.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31.png"/><Relationship Id="rId4" Type="http://schemas.openxmlformats.org/officeDocument/2006/relationships/image" Target="../media/image10.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28.png"/><Relationship Id="rId4" Type="http://schemas.openxmlformats.org/officeDocument/2006/relationships/image" Target="../media/image10.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27.png"/><Relationship Id="rId4" Type="http://schemas.openxmlformats.org/officeDocument/2006/relationships/image" Target="../media/image10.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32.png"/><Relationship Id="rId4" Type="http://schemas.openxmlformats.org/officeDocument/2006/relationships/image" Target="../media/image10.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3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
          <p:cNvSpPr/>
          <p:nvPr/>
        </p:nvSpPr>
        <p:spPr>
          <a:xfrm>
            <a:off x="1381125" y="457200"/>
            <a:ext cx="6629400" cy="2743200"/>
          </a:xfrm>
          <a:prstGeom prst="snip2DiagRect">
            <a:avLst>
              <a:gd fmla="val 0" name="adj1"/>
              <a:gd fmla="val 16667" name="adj2"/>
            </a:avLst>
          </a:prstGeom>
          <a:gradFill>
            <a:gsLst>
              <a:gs pos="0">
                <a:srgbClr val="9EF09E"/>
              </a:gs>
              <a:gs pos="35000">
                <a:srgbClr val="BDF2BD"/>
              </a:gs>
              <a:gs pos="100000">
                <a:srgbClr val="E5FAE5"/>
              </a:gs>
            </a:gsLst>
            <a:lin ang="16200000" scaled="0"/>
          </a:gradFill>
          <a:ln cap="flat" cmpd="sng" w="9525">
            <a:solidFill>
              <a:srgbClr val="009C00"/>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4" name="Google Shape;64;p1"/>
          <p:cNvSpPr txBox="1"/>
          <p:nvPr>
            <p:ph idx="1" type="subTitle"/>
          </p:nvPr>
        </p:nvSpPr>
        <p:spPr>
          <a:xfrm>
            <a:off x="1143000" y="3505200"/>
            <a:ext cx="6858000" cy="768415"/>
          </a:xfrm>
          <a:prstGeom prst="rect">
            <a:avLst/>
          </a:prstGeom>
          <a:noFill/>
          <a:ln>
            <a:noFill/>
          </a:ln>
        </p:spPr>
        <p:txBody>
          <a:bodyPr anchorCtr="0" anchor="t" bIns="44450" lIns="90475" spcFirstLastPara="1" rIns="90475" wrap="square" tIns="44450">
            <a:normAutofit lnSpcReduction="10000"/>
          </a:bodyPr>
          <a:lstStyle/>
          <a:p>
            <a:pPr indent="0" lvl="0" marL="0" rtl="0" algn="ctr">
              <a:spcBef>
                <a:spcPts val="0"/>
              </a:spcBef>
              <a:spcAft>
                <a:spcPts val="0"/>
              </a:spcAft>
              <a:buClr>
                <a:srgbClr val="002060"/>
              </a:buClr>
              <a:buSzPts val="2400"/>
              <a:buFont typeface="Century"/>
              <a:buNone/>
            </a:pPr>
            <a:r>
              <a:rPr b="1" lang="en-US" sz="2400">
                <a:solidFill>
                  <a:srgbClr val="002060"/>
                </a:solidFill>
                <a:latin typeface="Century"/>
                <a:ea typeface="Century"/>
                <a:cs typeface="Century"/>
                <a:sym typeface="Century"/>
              </a:rPr>
              <a:t>Md Al-Imran</a:t>
            </a:r>
            <a:br>
              <a:rPr b="1" lang="en-US" sz="2400">
                <a:solidFill>
                  <a:srgbClr val="002060"/>
                </a:solidFill>
                <a:latin typeface="Century"/>
                <a:ea typeface="Century"/>
                <a:cs typeface="Century"/>
                <a:sym typeface="Century"/>
              </a:rPr>
            </a:br>
            <a:r>
              <a:rPr b="1" lang="en-US" sz="2400">
                <a:solidFill>
                  <a:srgbClr val="002060"/>
                </a:solidFill>
                <a:latin typeface="Century"/>
                <a:ea typeface="Century"/>
                <a:cs typeface="Century"/>
                <a:sym typeface="Century"/>
              </a:rPr>
              <a:t>Senior Lecturer</a:t>
            </a:r>
            <a:endParaRPr b="1" sz="2400">
              <a:solidFill>
                <a:srgbClr val="002060"/>
              </a:solidFill>
              <a:latin typeface="Century"/>
              <a:ea typeface="Century"/>
              <a:cs typeface="Century"/>
              <a:sym typeface="Century"/>
            </a:endParaRPr>
          </a:p>
        </p:txBody>
      </p:sp>
      <p:pic>
        <p:nvPicPr>
          <p:cNvPr id="65" name="Google Shape;65;p1"/>
          <p:cNvPicPr preferRelativeResize="0"/>
          <p:nvPr/>
        </p:nvPicPr>
        <p:blipFill rotWithShape="1">
          <a:blip r:embed="rId3">
            <a:alphaModFix/>
          </a:blip>
          <a:srcRect b="0" l="0" r="0" t="0"/>
          <a:stretch/>
        </p:blipFill>
        <p:spPr>
          <a:xfrm>
            <a:off x="2636044" y="4609700"/>
            <a:ext cx="3929063" cy="785813"/>
          </a:xfrm>
          <a:prstGeom prst="rect">
            <a:avLst/>
          </a:prstGeom>
          <a:noFill/>
          <a:ln>
            <a:noFill/>
          </a:ln>
        </p:spPr>
      </p:pic>
      <p:sp>
        <p:nvSpPr>
          <p:cNvPr id="66" name="Google Shape;66;p1"/>
          <p:cNvSpPr/>
          <p:nvPr/>
        </p:nvSpPr>
        <p:spPr>
          <a:xfrm>
            <a:off x="3962400" y="4648200"/>
            <a:ext cx="3645563"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rgbClr val="002060"/>
                </a:solidFill>
                <a:latin typeface="Times New Roman"/>
                <a:ea typeface="Times New Roman"/>
                <a:cs typeface="Times New Roman"/>
                <a:sym typeface="Times New Roman"/>
              </a:rPr>
              <a:t>Department of CSE</a:t>
            </a:r>
            <a:endParaRPr/>
          </a:p>
        </p:txBody>
      </p:sp>
      <p:sp>
        <p:nvSpPr>
          <p:cNvPr id="67" name="Google Shape;67;p1"/>
          <p:cNvSpPr txBox="1"/>
          <p:nvPr>
            <p:ph idx="12" type="sldNum"/>
          </p:nvPr>
        </p:nvSpPr>
        <p:spPr>
          <a:xfrm>
            <a:off x="6457950" y="5624513"/>
            <a:ext cx="2057400" cy="27384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lt1"/>
                </a:solidFill>
                <a:latin typeface="Arial"/>
                <a:ea typeface="Arial"/>
                <a:cs typeface="Arial"/>
                <a:sym typeface="Arial"/>
              </a:rPr>
              <a:t>‹#›</a:t>
            </a:fld>
            <a:endParaRPr sz="1800">
              <a:solidFill>
                <a:schemeClr val="lt1"/>
              </a:solidFill>
              <a:latin typeface="Arial"/>
              <a:ea typeface="Arial"/>
              <a:cs typeface="Arial"/>
              <a:sym typeface="Arial"/>
            </a:endParaRPr>
          </a:p>
        </p:txBody>
      </p:sp>
      <p:sp>
        <p:nvSpPr>
          <p:cNvPr id="68" name="Google Shape;68;p1"/>
          <p:cNvSpPr/>
          <p:nvPr/>
        </p:nvSpPr>
        <p:spPr>
          <a:xfrm>
            <a:off x="1524000" y="1371600"/>
            <a:ext cx="6400800"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rgbClr val="0070C0"/>
                </a:solidFill>
                <a:latin typeface="Lustria"/>
                <a:ea typeface="Lustria"/>
                <a:cs typeface="Lustria"/>
                <a:sym typeface="Lustria"/>
              </a:rPr>
              <a:t>Artificial Intelligence</a:t>
            </a:r>
            <a:br>
              <a:rPr lang="en-US" sz="4000">
                <a:solidFill>
                  <a:srgbClr val="0070C0"/>
                </a:solidFill>
                <a:latin typeface="Lustria"/>
                <a:ea typeface="Lustria"/>
                <a:cs typeface="Lustria"/>
                <a:sym typeface="Lustria"/>
              </a:rPr>
            </a:br>
            <a:r>
              <a:rPr lang="en-US" sz="4000">
                <a:solidFill>
                  <a:srgbClr val="0070C0"/>
                </a:solidFill>
                <a:latin typeface="Lustria"/>
                <a:ea typeface="Lustria"/>
                <a:cs typeface="Lustria"/>
                <a:sym typeface="Lustria"/>
              </a:rPr>
              <a:t>CSE 366</a:t>
            </a:r>
            <a:endParaRPr sz="400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0"/>
          <p:cNvSpPr txBox="1"/>
          <p:nvPr>
            <p:ph type="title"/>
          </p:nvPr>
        </p:nvSpPr>
        <p:spPr>
          <a:xfrm>
            <a:off x="533400" y="304800"/>
            <a:ext cx="7772400" cy="609600"/>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US" sz="3600">
                <a:latin typeface="Arial"/>
                <a:ea typeface="Arial"/>
                <a:cs typeface="Arial"/>
                <a:sym typeface="Arial"/>
              </a:rPr>
              <a:t>Varieties of constraints</a:t>
            </a:r>
            <a:endParaRPr/>
          </a:p>
        </p:txBody>
      </p:sp>
      <p:sp>
        <p:nvSpPr>
          <p:cNvPr id="193" name="Google Shape;193;p10"/>
          <p:cNvSpPr txBox="1"/>
          <p:nvPr>
            <p:ph idx="1" type="body"/>
          </p:nvPr>
        </p:nvSpPr>
        <p:spPr>
          <a:xfrm>
            <a:off x="609600" y="1143000"/>
            <a:ext cx="7848600" cy="5029200"/>
          </a:xfrm>
          <a:prstGeom prst="rect">
            <a:avLst/>
          </a:prstGeom>
          <a:noFill/>
          <a:ln>
            <a:noFill/>
          </a:ln>
        </p:spPr>
        <p:txBody>
          <a:bodyPr anchorCtr="0" anchor="t" bIns="44450" lIns="90475" spcFirstLastPara="1" rIns="90475" wrap="square" tIns="44450">
            <a:noAutofit/>
          </a:bodyPr>
          <a:lstStyle/>
          <a:p>
            <a:pPr indent="-342900" lvl="0" marL="342900" rtl="0" algn="l">
              <a:spcBef>
                <a:spcPts val="0"/>
              </a:spcBef>
              <a:spcAft>
                <a:spcPts val="0"/>
              </a:spcAft>
              <a:buClr>
                <a:schemeClr val="dk1"/>
              </a:buClr>
              <a:buSzPts val="2200"/>
              <a:buFont typeface="Times New Roman"/>
              <a:buChar char="•"/>
            </a:pPr>
            <a:r>
              <a:rPr lang="en-US" sz="2200">
                <a:latin typeface="Times New Roman"/>
                <a:ea typeface="Times New Roman"/>
                <a:cs typeface="Times New Roman"/>
                <a:sym typeface="Times New Roman"/>
              </a:rPr>
              <a:t>Unary constraints involve a single variable.</a:t>
            </a:r>
            <a:endParaRPr/>
          </a:p>
          <a:p>
            <a:pPr indent="-285750" lvl="1" marL="742950" rtl="0" algn="l">
              <a:spcBef>
                <a:spcPts val="440"/>
              </a:spcBef>
              <a:spcAft>
                <a:spcPts val="0"/>
              </a:spcAft>
              <a:buClr>
                <a:schemeClr val="dk1"/>
              </a:buClr>
              <a:buSzPts val="2200"/>
              <a:buFont typeface="Times New Roman"/>
              <a:buChar char="–"/>
            </a:pPr>
            <a:r>
              <a:rPr lang="en-US" sz="2200">
                <a:latin typeface="Times New Roman"/>
                <a:ea typeface="Times New Roman"/>
                <a:cs typeface="Times New Roman"/>
                <a:sym typeface="Times New Roman"/>
              </a:rPr>
              <a:t>e.g. </a:t>
            </a:r>
            <a:r>
              <a:rPr i="1" lang="en-US" sz="2200">
                <a:latin typeface="Times New Roman"/>
                <a:ea typeface="Times New Roman"/>
                <a:cs typeface="Times New Roman"/>
                <a:sym typeface="Times New Roman"/>
              </a:rPr>
              <a:t>SA ≠ green</a:t>
            </a:r>
            <a:endParaRPr sz="2200">
              <a:latin typeface="Times New Roman"/>
              <a:ea typeface="Times New Roman"/>
              <a:cs typeface="Times New Roman"/>
              <a:sym typeface="Times New Roman"/>
            </a:endParaRPr>
          </a:p>
          <a:p>
            <a:pPr indent="-342900" lvl="0" marL="342900" rtl="0" algn="l">
              <a:spcBef>
                <a:spcPts val="440"/>
              </a:spcBef>
              <a:spcAft>
                <a:spcPts val="0"/>
              </a:spcAft>
              <a:buClr>
                <a:schemeClr val="dk1"/>
              </a:buClr>
              <a:buSzPts val="2200"/>
              <a:buFont typeface="Times New Roman"/>
              <a:buChar char="•"/>
            </a:pPr>
            <a:r>
              <a:rPr lang="en-US" sz="2200">
                <a:latin typeface="Times New Roman"/>
                <a:ea typeface="Times New Roman"/>
                <a:cs typeface="Times New Roman"/>
                <a:sym typeface="Times New Roman"/>
              </a:rPr>
              <a:t>Binary constraints involve pairs of variables.</a:t>
            </a:r>
            <a:endParaRPr/>
          </a:p>
          <a:p>
            <a:pPr indent="-285750" lvl="1" marL="742950" rtl="0" algn="l">
              <a:spcBef>
                <a:spcPts val="440"/>
              </a:spcBef>
              <a:spcAft>
                <a:spcPts val="0"/>
              </a:spcAft>
              <a:buClr>
                <a:schemeClr val="dk1"/>
              </a:buClr>
              <a:buSzPts val="2200"/>
              <a:buFont typeface="Times New Roman"/>
              <a:buChar char="–"/>
            </a:pPr>
            <a:r>
              <a:rPr lang="en-US" sz="2200">
                <a:latin typeface="Times New Roman"/>
                <a:ea typeface="Times New Roman"/>
                <a:cs typeface="Times New Roman"/>
                <a:sym typeface="Times New Roman"/>
              </a:rPr>
              <a:t>e.g. </a:t>
            </a:r>
            <a:r>
              <a:rPr i="1" lang="en-US" sz="2200">
                <a:latin typeface="Times New Roman"/>
                <a:ea typeface="Times New Roman"/>
                <a:cs typeface="Times New Roman"/>
                <a:sym typeface="Times New Roman"/>
              </a:rPr>
              <a:t>SA ≠ WA</a:t>
            </a:r>
            <a:endParaRPr/>
          </a:p>
          <a:p>
            <a:pPr indent="-342900" lvl="0" marL="342900" rtl="0" algn="l">
              <a:spcBef>
                <a:spcPts val="440"/>
              </a:spcBef>
              <a:spcAft>
                <a:spcPts val="0"/>
              </a:spcAft>
              <a:buClr>
                <a:schemeClr val="dk1"/>
              </a:buClr>
              <a:buSzPts val="2200"/>
              <a:buFont typeface="Times New Roman"/>
              <a:buChar char="•"/>
            </a:pPr>
            <a:r>
              <a:rPr lang="en-US" sz="2200">
                <a:latin typeface="Times New Roman"/>
                <a:ea typeface="Times New Roman"/>
                <a:cs typeface="Times New Roman"/>
                <a:sym typeface="Times New Roman"/>
              </a:rPr>
              <a:t>Higher-order constraints involve 3 or more variables.</a:t>
            </a:r>
            <a:endParaRPr/>
          </a:p>
          <a:p>
            <a:pPr indent="-285750" lvl="1" marL="742950" rtl="0" algn="l">
              <a:spcBef>
                <a:spcPts val="440"/>
              </a:spcBef>
              <a:spcAft>
                <a:spcPts val="0"/>
              </a:spcAft>
              <a:buClr>
                <a:schemeClr val="dk1"/>
              </a:buClr>
              <a:buSzPts val="2200"/>
              <a:buFont typeface="Times New Roman"/>
              <a:buChar char="–"/>
            </a:pPr>
            <a:r>
              <a:rPr lang="en-US" sz="2200">
                <a:latin typeface="Times New Roman"/>
                <a:ea typeface="Times New Roman"/>
                <a:cs typeface="Times New Roman"/>
                <a:sym typeface="Times New Roman"/>
              </a:rPr>
              <a:t>Professors A, B, and C cannot be on a committee together</a:t>
            </a:r>
            <a:endParaRPr/>
          </a:p>
          <a:p>
            <a:pPr indent="-285750" lvl="1" marL="742950" rtl="0" algn="l">
              <a:spcBef>
                <a:spcPts val="440"/>
              </a:spcBef>
              <a:spcAft>
                <a:spcPts val="0"/>
              </a:spcAft>
              <a:buClr>
                <a:schemeClr val="dk1"/>
              </a:buClr>
              <a:buSzPts val="2200"/>
              <a:buFont typeface="Times New Roman"/>
              <a:buChar char="–"/>
            </a:pPr>
            <a:r>
              <a:rPr lang="en-US" sz="2200">
                <a:latin typeface="Times New Roman"/>
                <a:ea typeface="Times New Roman"/>
                <a:cs typeface="Times New Roman"/>
                <a:sym typeface="Times New Roman"/>
              </a:rPr>
              <a:t>Can always be represented by multiple binary constraints</a:t>
            </a:r>
            <a:endParaRPr/>
          </a:p>
          <a:p>
            <a:pPr indent="-342900" lvl="0" marL="342900" rtl="0" algn="l">
              <a:spcBef>
                <a:spcPts val="440"/>
              </a:spcBef>
              <a:spcAft>
                <a:spcPts val="0"/>
              </a:spcAft>
              <a:buClr>
                <a:schemeClr val="dk1"/>
              </a:buClr>
              <a:buSzPts val="2200"/>
              <a:buFont typeface="Times New Roman"/>
              <a:buChar char="•"/>
            </a:pPr>
            <a:r>
              <a:rPr lang="en-US" sz="2200">
                <a:latin typeface="Times New Roman"/>
                <a:ea typeface="Times New Roman"/>
                <a:cs typeface="Times New Roman"/>
                <a:sym typeface="Times New Roman"/>
              </a:rPr>
              <a:t>Preference (soft constraints) </a:t>
            </a:r>
            <a:endParaRPr/>
          </a:p>
          <a:p>
            <a:pPr indent="-285750" lvl="1" marL="742950" rtl="0" algn="l">
              <a:spcBef>
                <a:spcPts val="440"/>
              </a:spcBef>
              <a:spcAft>
                <a:spcPts val="0"/>
              </a:spcAft>
              <a:buClr>
                <a:schemeClr val="dk1"/>
              </a:buClr>
              <a:buSzPts val="2200"/>
              <a:buFont typeface="Times New Roman"/>
              <a:buChar char="–"/>
            </a:pPr>
            <a:r>
              <a:rPr lang="en-US" sz="2200">
                <a:latin typeface="Times New Roman"/>
                <a:ea typeface="Times New Roman"/>
                <a:cs typeface="Times New Roman"/>
                <a:sym typeface="Times New Roman"/>
              </a:rPr>
              <a:t>e.g. </a:t>
            </a:r>
            <a:r>
              <a:rPr i="1" lang="en-US" sz="2200">
                <a:latin typeface="Times New Roman"/>
                <a:ea typeface="Times New Roman"/>
                <a:cs typeface="Times New Roman"/>
                <a:sym typeface="Times New Roman"/>
              </a:rPr>
              <a:t>red</a:t>
            </a:r>
            <a:r>
              <a:rPr lang="en-US" sz="2200">
                <a:latin typeface="Times New Roman"/>
                <a:ea typeface="Times New Roman"/>
                <a:cs typeface="Times New Roman"/>
                <a:sym typeface="Times New Roman"/>
              </a:rPr>
              <a:t> is better than </a:t>
            </a:r>
            <a:r>
              <a:rPr i="1" lang="en-US" sz="2200">
                <a:latin typeface="Times New Roman"/>
                <a:ea typeface="Times New Roman"/>
                <a:cs typeface="Times New Roman"/>
                <a:sym typeface="Times New Roman"/>
              </a:rPr>
              <a:t>green</a:t>
            </a:r>
            <a:r>
              <a:rPr lang="en-US" sz="2200">
                <a:latin typeface="Times New Roman"/>
                <a:ea typeface="Times New Roman"/>
                <a:cs typeface="Times New Roman"/>
                <a:sym typeface="Times New Roman"/>
              </a:rPr>
              <a:t> often can be represented by a cost for each variable assignment  </a:t>
            </a:r>
            <a:endParaRPr sz="2200">
              <a:latin typeface="Times New Roman"/>
              <a:ea typeface="Times New Roman"/>
              <a:cs typeface="Times New Roman"/>
              <a:sym typeface="Times New Roman"/>
            </a:endParaRPr>
          </a:p>
          <a:p>
            <a:pPr indent="-285750" lvl="1" marL="742950" rtl="0" algn="l">
              <a:spcBef>
                <a:spcPts val="440"/>
              </a:spcBef>
              <a:spcAft>
                <a:spcPts val="0"/>
              </a:spcAft>
              <a:buClr>
                <a:schemeClr val="dk1"/>
              </a:buClr>
              <a:buSzPts val="2200"/>
              <a:buFont typeface="Times New Roman"/>
              <a:buChar char="–"/>
            </a:pPr>
            <a:r>
              <a:rPr lang="en-US" sz="2200">
                <a:latin typeface="Times New Roman"/>
                <a:ea typeface="Times New Roman"/>
                <a:cs typeface="Times New Roman"/>
                <a:sym typeface="Times New Roman"/>
              </a:rPr>
              <a:t>combination of optimization with CSPs</a:t>
            </a:r>
            <a:endParaRPr/>
          </a:p>
        </p:txBody>
      </p:sp>
      <p:grpSp>
        <p:nvGrpSpPr>
          <p:cNvPr id="194" name="Google Shape;194;p10"/>
          <p:cNvGrpSpPr/>
          <p:nvPr/>
        </p:nvGrpSpPr>
        <p:grpSpPr>
          <a:xfrm>
            <a:off x="8610600" y="0"/>
            <a:ext cx="484632" cy="6858000"/>
            <a:chOff x="8610600" y="0"/>
            <a:chExt cx="484632" cy="6858000"/>
          </a:xfrm>
        </p:grpSpPr>
        <p:sp>
          <p:nvSpPr>
            <p:cNvPr id="195" name="Google Shape;195;p10"/>
            <p:cNvSpPr/>
            <p:nvPr/>
          </p:nvSpPr>
          <p:spPr>
            <a:xfrm rot="5400000">
              <a:off x="8610600" y="4849368"/>
              <a:ext cx="484632" cy="484632"/>
            </a:xfrm>
            <a:prstGeom prst="chevron">
              <a:avLst>
                <a:gd fmla="val 50000" name="adj"/>
              </a:avLst>
            </a:prstGeom>
            <a:solidFill>
              <a:srgbClr val="BBFFBB"/>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96" name="Google Shape;196;p10"/>
            <p:cNvSpPr/>
            <p:nvPr/>
          </p:nvSpPr>
          <p:spPr>
            <a:xfrm rot="5400000">
              <a:off x="8610600" y="5230368"/>
              <a:ext cx="484632" cy="484632"/>
            </a:xfrm>
            <a:prstGeom prst="chevron">
              <a:avLst>
                <a:gd fmla="val 50000" name="adj"/>
              </a:avLst>
            </a:prstGeom>
            <a:solidFill>
              <a:srgbClr val="78FE78"/>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97" name="Google Shape;197;p10"/>
            <p:cNvSpPr/>
            <p:nvPr/>
          </p:nvSpPr>
          <p:spPr>
            <a:xfrm rot="5400000">
              <a:off x="8610600" y="5611368"/>
              <a:ext cx="484632" cy="484632"/>
            </a:xfrm>
            <a:prstGeom prst="chevron">
              <a:avLst>
                <a:gd fmla="val 50000" name="adj"/>
              </a:avLst>
            </a:prstGeom>
            <a:solidFill>
              <a:srgbClr val="35FF35"/>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98" name="Google Shape;198;p10"/>
            <p:cNvSpPr/>
            <p:nvPr/>
          </p:nvSpPr>
          <p:spPr>
            <a:xfrm rot="5400000">
              <a:off x="8610600" y="5992368"/>
              <a:ext cx="484632" cy="484632"/>
            </a:xfrm>
            <a:prstGeom prst="chevron">
              <a:avLst>
                <a:gd fmla="val 50000" name="adj"/>
              </a:avLst>
            </a:prstGeom>
            <a:solidFill>
              <a:srgbClr val="008200"/>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99" name="Google Shape;199;p10"/>
            <p:cNvSpPr/>
            <p:nvPr/>
          </p:nvSpPr>
          <p:spPr>
            <a:xfrm rot="5400000">
              <a:off x="8610600" y="6373368"/>
              <a:ext cx="484632" cy="484632"/>
            </a:xfrm>
            <a:prstGeom prst="chevron">
              <a:avLst>
                <a:gd fmla="val 50000" name="adj"/>
              </a:avLst>
            </a:prstGeom>
            <a:solidFill>
              <a:srgbClr val="005700"/>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00" name="Google Shape;200;p10"/>
            <p:cNvSpPr/>
            <p:nvPr/>
          </p:nvSpPr>
          <p:spPr>
            <a:xfrm>
              <a:off x="8915400" y="0"/>
              <a:ext cx="76200" cy="41148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1" name="Google Shape;201;p10"/>
            <p:cNvSpPr/>
            <p:nvPr/>
          </p:nvSpPr>
          <p:spPr>
            <a:xfrm>
              <a:off x="8763000" y="152400"/>
              <a:ext cx="76200" cy="4114800"/>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2" name="Google Shape;202;p10"/>
            <p:cNvSpPr/>
            <p:nvPr/>
          </p:nvSpPr>
          <p:spPr>
            <a:xfrm>
              <a:off x="8610600" y="381000"/>
              <a:ext cx="76200" cy="4114800"/>
            </a:xfrm>
            <a:prstGeom prst="rect">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1"/>
          <p:cNvSpPr txBox="1"/>
          <p:nvPr>
            <p:ph type="title"/>
          </p:nvPr>
        </p:nvSpPr>
        <p:spPr>
          <a:xfrm>
            <a:off x="533400" y="304800"/>
            <a:ext cx="7772400" cy="609600"/>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US" sz="3600">
                <a:latin typeface="Arial"/>
                <a:ea typeface="Arial"/>
                <a:cs typeface="Arial"/>
                <a:sym typeface="Arial"/>
              </a:rPr>
              <a:t>CSP as a standard search problem</a:t>
            </a:r>
            <a:endParaRPr sz="4400">
              <a:latin typeface="Arial"/>
              <a:ea typeface="Arial"/>
              <a:cs typeface="Arial"/>
              <a:sym typeface="Arial"/>
            </a:endParaRPr>
          </a:p>
        </p:txBody>
      </p:sp>
      <p:sp>
        <p:nvSpPr>
          <p:cNvPr id="209" name="Google Shape;209;p11"/>
          <p:cNvSpPr txBox="1"/>
          <p:nvPr>
            <p:ph idx="1" type="body"/>
          </p:nvPr>
        </p:nvSpPr>
        <p:spPr>
          <a:xfrm>
            <a:off x="609600" y="1143000"/>
            <a:ext cx="7848600" cy="5029200"/>
          </a:xfrm>
          <a:prstGeom prst="rect">
            <a:avLst/>
          </a:prstGeom>
          <a:noFill/>
          <a:ln>
            <a:noFill/>
          </a:ln>
        </p:spPr>
        <p:txBody>
          <a:bodyPr anchorCtr="0" anchor="t" bIns="44450" lIns="90475" spcFirstLastPara="1" rIns="90475" wrap="square" tIns="44450">
            <a:noAutofit/>
          </a:bodyPr>
          <a:lstStyle/>
          <a:p>
            <a:pPr indent="-342900" lvl="0" marL="342900" rtl="0" algn="l">
              <a:spcBef>
                <a:spcPts val="0"/>
              </a:spcBef>
              <a:spcAft>
                <a:spcPts val="0"/>
              </a:spcAft>
              <a:buClr>
                <a:schemeClr val="dk1"/>
              </a:buClr>
              <a:buSzPts val="2200"/>
              <a:buFont typeface="Times New Roman"/>
              <a:buChar char="•"/>
            </a:pPr>
            <a:r>
              <a:rPr lang="en-US" sz="2200">
                <a:latin typeface="Times New Roman"/>
                <a:ea typeface="Times New Roman"/>
                <a:cs typeface="Times New Roman"/>
                <a:sym typeface="Times New Roman"/>
              </a:rPr>
              <a:t>A CSP can easily be expressed as a standard search problem.</a:t>
            </a:r>
            <a:endParaRPr/>
          </a:p>
          <a:p>
            <a:pPr indent="-342900" lvl="0" marL="342900" rtl="0" algn="l">
              <a:spcBef>
                <a:spcPts val="440"/>
              </a:spcBef>
              <a:spcAft>
                <a:spcPts val="0"/>
              </a:spcAft>
              <a:buClr>
                <a:schemeClr val="dk1"/>
              </a:buClr>
              <a:buSzPts val="2200"/>
              <a:buFont typeface="Times New Roman"/>
              <a:buChar char="•"/>
            </a:pPr>
            <a:r>
              <a:rPr lang="en-US" sz="2200">
                <a:latin typeface="Times New Roman"/>
                <a:ea typeface="Times New Roman"/>
                <a:cs typeface="Times New Roman"/>
                <a:sym typeface="Times New Roman"/>
              </a:rPr>
              <a:t>Incremental formulation</a:t>
            </a:r>
            <a:endParaRPr/>
          </a:p>
          <a:p>
            <a:pPr indent="-285750" lvl="1" marL="742950" rtl="0" algn="l">
              <a:spcBef>
                <a:spcPts val="440"/>
              </a:spcBef>
              <a:spcAft>
                <a:spcPts val="0"/>
              </a:spcAft>
              <a:buClr>
                <a:schemeClr val="dk1"/>
              </a:buClr>
              <a:buSzPts val="2200"/>
              <a:buFont typeface="Times New Roman"/>
              <a:buChar char="–"/>
            </a:pPr>
            <a:r>
              <a:rPr i="1" lang="en-US" sz="2200">
                <a:latin typeface="Times New Roman"/>
                <a:ea typeface="Times New Roman"/>
                <a:cs typeface="Times New Roman"/>
                <a:sym typeface="Times New Roman"/>
              </a:rPr>
              <a:t>Initial State</a:t>
            </a:r>
            <a:r>
              <a:rPr lang="en-US" sz="2200">
                <a:latin typeface="Times New Roman"/>
                <a:ea typeface="Times New Roman"/>
                <a:cs typeface="Times New Roman"/>
                <a:sym typeface="Times New Roman"/>
              </a:rPr>
              <a:t>: the empty assignment {}</a:t>
            </a:r>
            <a:endParaRPr/>
          </a:p>
          <a:p>
            <a:pPr indent="-285750" lvl="1" marL="742950" rtl="0" algn="l">
              <a:spcBef>
                <a:spcPts val="440"/>
              </a:spcBef>
              <a:spcAft>
                <a:spcPts val="0"/>
              </a:spcAft>
              <a:buClr>
                <a:schemeClr val="dk1"/>
              </a:buClr>
              <a:buSzPts val="2200"/>
              <a:buFont typeface="Times New Roman"/>
              <a:buChar char="–"/>
            </a:pPr>
            <a:r>
              <a:rPr i="1" lang="en-US" sz="2200">
                <a:latin typeface="Times New Roman"/>
                <a:ea typeface="Times New Roman"/>
                <a:cs typeface="Times New Roman"/>
                <a:sym typeface="Times New Roman"/>
              </a:rPr>
              <a:t>Successor function</a:t>
            </a:r>
            <a:r>
              <a:rPr lang="en-US" sz="2200">
                <a:latin typeface="Times New Roman"/>
                <a:ea typeface="Times New Roman"/>
                <a:cs typeface="Times New Roman"/>
                <a:sym typeface="Times New Roman"/>
              </a:rPr>
              <a:t>: Assign a value to an unassigned variable provided that it does not violate a constraint</a:t>
            </a:r>
            <a:endParaRPr/>
          </a:p>
          <a:p>
            <a:pPr indent="-285750" lvl="1" marL="742950" rtl="0" algn="l">
              <a:spcBef>
                <a:spcPts val="440"/>
              </a:spcBef>
              <a:spcAft>
                <a:spcPts val="0"/>
              </a:spcAft>
              <a:buClr>
                <a:schemeClr val="dk1"/>
              </a:buClr>
              <a:buSzPts val="2200"/>
              <a:buFont typeface="Times New Roman"/>
              <a:buChar char="–"/>
            </a:pPr>
            <a:r>
              <a:rPr i="1" lang="en-US" sz="2200">
                <a:latin typeface="Times New Roman"/>
                <a:ea typeface="Times New Roman"/>
                <a:cs typeface="Times New Roman"/>
                <a:sym typeface="Times New Roman"/>
              </a:rPr>
              <a:t>Goal test</a:t>
            </a:r>
            <a:r>
              <a:rPr lang="en-US" sz="2200">
                <a:latin typeface="Times New Roman"/>
                <a:ea typeface="Times New Roman"/>
                <a:cs typeface="Times New Roman"/>
                <a:sym typeface="Times New Roman"/>
              </a:rPr>
              <a:t>: the current assignment is complete </a:t>
            </a:r>
            <a:endParaRPr/>
          </a:p>
          <a:p>
            <a:pPr indent="-228600" lvl="2" marL="1143000" rtl="0" algn="l">
              <a:spcBef>
                <a:spcPts val="440"/>
              </a:spcBef>
              <a:spcAft>
                <a:spcPts val="0"/>
              </a:spcAft>
              <a:buClr>
                <a:schemeClr val="dk1"/>
              </a:buClr>
              <a:buSzPts val="2200"/>
              <a:buFont typeface="Times New Roman"/>
              <a:buNone/>
            </a:pPr>
            <a:r>
              <a:rPr lang="en-US" sz="2200">
                <a:latin typeface="Times New Roman"/>
                <a:ea typeface="Times New Roman"/>
                <a:cs typeface="Times New Roman"/>
                <a:sym typeface="Times New Roman"/>
              </a:rPr>
              <a:t> (by construction it is consistent)</a:t>
            </a:r>
            <a:endParaRPr/>
          </a:p>
          <a:p>
            <a:pPr indent="-285750" lvl="1" marL="742950" rtl="0" algn="l">
              <a:spcBef>
                <a:spcPts val="440"/>
              </a:spcBef>
              <a:spcAft>
                <a:spcPts val="0"/>
              </a:spcAft>
              <a:buClr>
                <a:schemeClr val="dk1"/>
              </a:buClr>
              <a:buSzPts val="2200"/>
              <a:buFont typeface="Times New Roman"/>
              <a:buChar char="–"/>
            </a:pPr>
            <a:r>
              <a:rPr i="1" lang="en-US" sz="2200">
                <a:latin typeface="Times New Roman"/>
                <a:ea typeface="Times New Roman"/>
                <a:cs typeface="Times New Roman"/>
                <a:sym typeface="Times New Roman"/>
              </a:rPr>
              <a:t>Path cost</a:t>
            </a:r>
            <a:r>
              <a:rPr lang="en-US" sz="2200">
                <a:latin typeface="Times New Roman"/>
                <a:ea typeface="Times New Roman"/>
                <a:cs typeface="Times New Roman"/>
                <a:sym typeface="Times New Roman"/>
              </a:rPr>
              <a:t>: constant cost for every step (not really relevant)</a:t>
            </a:r>
            <a:endParaRPr/>
          </a:p>
          <a:p>
            <a:pPr indent="-146050" lvl="1" marL="742950" rtl="0" algn="l">
              <a:spcBef>
                <a:spcPts val="440"/>
              </a:spcBef>
              <a:spcAft>
                <a:spcPts val="0"/>
              </a:spcAft>
              <a:buClr>
                <a:schemeClr val="dk1"/>
              </a:buClr>
              <a:buSzPts val="2200"/>
              <a:buFont typeface="Verdana"/>
              <a:buNone/>
            </a:pPr>
            <a:r>
              <a:t/>
            </a:r>
            <a:endParaRPr sz="2200">
              <a:latin typeface="Times New Roman"/>
              <a:ea typeface="Times New Roman"/>
              <a:cs typeface="Times New Roman"/>
              <a:sym typeface="Times New Roman"/>
            </a:endParaRPr>
          </a:p>
          <a:p>
            <a:pPr indent="-342900" lvl="0" marL="342900" rtl="0" algn="l">
              <a:spcBef>
                <a:spcPts val="440"/>
              </a:spcBef>
              <a:spcAft>
                <a:spcPts val="0"/>
              </a:spcAft>
              <a:buClr>
                <a:schemeClr val="dk1"/>
              </a:buClr>
              <a:buSzPts val="2200"/>
              <a:buFont typeface="Times New Roman"/>
              <a:buChar char="•"/>
            </a:pPr>
            <a:r>
              <a:rPr lang="en-US" sz="2200">
                <a:latin typeface="Times New Roman"/>
                <a:ea typeface="Times New Roman"/>
                <a:cs typeface="Times New Roman"/>
                <a:sym typeface="Times New Roman"/>
              </a:rPr>
              <a:t>Can also use complete-state formulation</a:t>
            </a:r>
            <a:endParaRPr/>
          </a:p>
          <a:p>
            <a:pPr indent="-285750" lvl="1" marL="742950" rtl="0" algn="l">
              <a:spcBef>
                <a:spcPts val="440"/>
              </a:spcBef>
              <a:spcAft>
                <a:spcPts val="0"/>
              </a:spcAft>
              <a:buClr>
                <a:schemeClr val="dk1"/>
              </a:buClr>
              <a:buSzPts val="2200"/>
              <a:buFont typeface="Times New Roman"/>
              <a:buChar char="–"/>
            </a:pPr>
            <a:r>
              <a:rPr lang="en-US" sz="2200">
                <a:latin typeface="Times New Roman"/>
                <a:ea typeface="Times New Roman"/>
                <a:cs typeface="Times New Roman"/>
                <a:sym typeface="Times New Roman"/>
              </a:rPr>
              <a:t>Local search techniques (Chapter 4)</a:t>
            </a:r>
            <a:endParaRPr/>
          </a:p>
        </p:txBody>
      </p:sp>
      <p:grpSp>
        <p:nvGrpSpPr>
          <p:cNvPr id="210" name="Google Shape;210;p11"/>
          <p:cNvGrpSpPr/>
          <p:nvPr/>
        </p:nvGrpSpPr>
        <p:grpSpPr>
          <a:xfrm>
            <a:off x="8610600" y="0"/>
            <a:ext cx="484632" cy="6858000"/>
            <a:chOff x="8610600" y="0"/>
            <a:chExt cx="484632" cy="6858000"/>
          </a:xfrm>
        </p:grpSpPr>
        <p:sp>
          <p:nvSpPr>
            <p:cNvPr id="211" name="Google Shape;211;p11"/>
            <p:cNvSpPr/>
            <p:nvPr/>
          </p:nvSpPr>
          <p:spPr>
            <a:xfrm rot="5400000">
              <a:off x="8610600" y="4849368"/>
              <a:ext cx="484632" cy="484632"/>
            </a:xfrm>
            <a:prstGeom prst="chevron">
              <a:avLst>
                <a:gd fmla="val 50000" name="adj"/>
              </a:avLst>
            </a:prstGeom>
            <a:solidFill>
              <a:srgbClr val="BBFFBB"/>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12" name="Google Shape;212;p11"/>
            <p:cNvSpPr/>
            <p:nvPr/>
          </p:nvSpPr>
          <p:spPr>
            <a:xfrm rot="5400000">
              <a:off x="8610600" y="5230368"/>
              <a:ext cx="484632" cy="484632"/>
            </a:xfrm>
            <a:prstGeom prst="chevron">
              <a:avLst>
                <a:gd fmla="val 50000" name="adj"/>
              </a:avLst>
            </a:prstGeom>
            <a:solidFill>
              <a:srgbClr val="78FE78"/>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13" name="Google Shape;213;p11"/>
            <p:cNvSpPr/>
            <p:nvPr/>
          </p:nvSpPr>
          <p:spPr>
            <a:xfrm rot="5400000">
              <a:off x="8610600" y="5611368"/>
              <a:ext cx="484632" cy="484632"/>
            </a:xfrm>
            <a:prstGeom prst="chevron">
              <a:avLst>
                <a:gd fmla="val 50000" name="adj"/>
              </a:avLst>
            </a:prstGeom>
            <a:solidFill>
              <a:srgbClr val="35FF35"/>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14" name="Google Shape;214;p11"/>
            <p:cNvSpPr/>
            <p:nvPr/>
          </p:nvSpPr>
          <p:spPr>
            <a:xfrm rot="5400000">
              <a:off x="8610600" y="5992368"/>
              <a:ext cx="484632" cy="484632"/>
            </a:xfrm>
            <a:prstGeom prst="chevron">
              <a:avLst>
                <a:gd fmla="val 50000" name="adj"/>
              </a:avLst>
            </a:prstGeom>
            <a:solidFill>
              <a:srgbClr val="008200"/>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15" name="Google Shape;215;p11"/>
            <p:cNvSpPr/>
            <p:nvPr/>
          </p:nvSpPr>
          <p:spPr>
            <a:xfrm rot="5400000">
              <a:off x="8610600" y="6373368"/>
              <a:ext cx="484632" cy="484632"/>
            </a:xfrm>
            <a:prstGeom prst="chevron">
              <a:avLst>
                <a:gd fmla="val 50000" name="adj"/>
              </a:avLst>
            </a:prstGeom>
            <a:solidFill>
              <a:srgbClr val="005700"/>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16" name="Google Shape;216;p11"/>
            <p:cNvSpPr/>
            <p:nvPr/>
          </p:nvSpPr>
          <p:spPr>
            <a:xfrm>
              <a:off x="8915400" y="0"/>
              <a:ext cx="76200" cy="41148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7" name="Google Shape;217;p11"/>
            <p:cNvSpPr/>
            <p:nvPr/>
          </p:nvSpPr>
          <p:spPr>
            <a:xfrm>
              <a:off x="8763000" y="152400"/>
              <a:ext cx="76200" cy="4114800"/>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8" name="Google Shape;218;p11"/>
            <p:cNvSpPr/>
            <p:nvPr/>
          </p:nvSpPr>
          <p:spPr>
            <a:xfrm>
              <a:off x="8610600" y="381000"/>
              <a:ext cx="76200" cy="4114800"/>
            </a:xfrm>
            <a:prstGeom prst="rect">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2"/>
          <p:cNvSpPr txBox="1"/>
          <p:nvPr>
            <p:ph type="title"/>
          </p:nvPr>
        </p:nvSpPr>
        <p:spPr>
          <a:xfrm>
            <a:off x="533400" y="304800"/>
            <a:ext cx="7772400" cy="609600"/>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US" sz="3600">
                <a:latin typeface="Arial"/>
                <a:ea typeface="Arial"/>
                <a:cs typeface="Arial"/>
                <a:sym typeface="Arial"/>
              </a:rPr>
              <a:t>Commutativity</a:t>
            </a:r>
            <a:endParaRPr/>
          </a:p>
        </p:txBody>
      </p:sp>
      <p:sp>
        <p:nvSpPr>
          <p:cNvPr id="225" name="Google Shape;225;p12"/>
          <p:cNvSpPr txBox="1"/>
          <p:nvPr>
            <p:ph idx="1" type="body"/>
          </p:nvPr>
        </p:nvSpPr>
        <p:spPr>
          <a:xfrm>
            <a:off x="609600" y="1143000"/>
            <a:ext cx="7848600" cy="5029200"/>
          </a:xfrm>
          <a:prstGeom prst="rect">
            <a:avLst/>
          </a:prstGeom>
          <a:noFill/>
          <a:ln>
            <a:noFill/>
          </a:ln>
        </p:spPr>
        <p:txBody>
          <a:bodyPr anchorCtr="0" anchor="t" bIns="44450" lIns="90475" spcFirstLastPara="1" rIns="90475" wrap="square" tIns="44450">
            <a:noAutofit/>
          </a:bodyPr>
          <a:lstStyle/>
          <a:p>
            <a:pPr indent="-342900" lvl="0" marL="342900" rtl="0" algn="l">
              <a:spcBef>
                <a:spcPts val="0"/>
              </a:spcBef>
              <a:spcAft>
                <a:spcPts val="0"/>
              </a:spcAft>
              <a:buClr>
                <a:schemeClr val="dk1"/>
              </a:buClr>
              <a:buSzPts val="2200"/>
              <a:buFont typeface="Times New Roman"/>
              <a:buChar char="•"/>
            </a:pPr>
            <a:r>
              <a:rPr lang="en-US" sz="2200">
                <a:latin typeface="Times New Roman"/>
                <a:ea typeface="Times New Roman"/>
                <a:cs typeface="Times New Roman"/>
                <a:sym typeface="Times New Roman"/>
              </a:rPr>
              <a:t>CSPs are commutative.</a:t>
            </a:r>
            <a:endParaRPr/>
          </a:p>
          <a:p>
            <a:pPr indent="-203200" lvl="0" marL="342900" rtl="0" algn="l">
              <a:spcBef>
                <a:spcPts val="440"/>
              </a:spcBef>
              <a:spcAft>
                <a:spcPts val="0"/>
              </a:spcAft>
              <a:buClr>
                <a:schemeClr val="dk1"/>
              </a:buClr>
              <a:buSzPts val="2200"/>
              <a:buFont typeface="Verdana"/>
              <a:buNone/>
            </a:pPr>
            <a:r>
              <a:t/>
            </a:r>
            <a:endParaRPr sz="2200">
              <a:latin typeface="Times New Roman"/>
              <a:ea typeface="Times New Roman"/>
              <a:cs typeface="Times New Roman"/>
              <a:sym typeface="Times New Roman"/>
            </a:endParaRPr>
          </a:p>
          <a:p>
            <a:pPr indent="-285750" lvl="1" marL="742950" rtl="0" algn="l">
              <a:spcBef>
                <a:spcPts val="440"/>
              </a:spcBef>
              <a:spcAft>
                <a:spcPts val="0"/>
              </a:spcAft>
              <a:buClr>
                <a:schemeClr val="dk1"/>
              </a:buClr>
              <a:buSzPts val="2200"/>
              <a:buFont typeface="Times New Roman"/>
              <a:buChar char="–"/>
            </a:pPr>
            <a:r>
              <a:rPr lang="en-US" sz="2200">
                <a:latin typeface="Times New Roman"/>
                <a:ea typeface="Times New Roman"/>
                <a:cs typeface="Times New Roman"/>
                <a:sym typeface="Times New Roman"/>
              </a:rPr>
              <a:t>The order of any given set of actions has no effect on the outcome.</a:t>
            </a:r>
            <a:endParaRPr/>
          </a:p>
          <a:p>
            <a:pPr indent="-146050" lvl="1" marL="742950" rtl="0" algn="l">
              <a:spcBef>
                <a:spcPts val="440"/>
              </a:spcBef>
              <a:spcAft>
                <a:spcPts val="0"/>
              </a:spcAft>
              <a:buClr>
                <a:schemeClr val="dk1"/>
              </a:buClr>
              <a:buSzPts val="2200"/>
              <a:buFont typeface="Verdana"/>
              <a:buNone/>
            </a:pPr>
            <a:r>
              <a:t/>
            </a:r>
            <a:endParaRPr sz="2200">
              <a:latin typeface="Times New Roman"/>
              <a:ea typeface="Times New Roman"/>
              <a:cs typeface="Times New Roman"/>
              <a:sym typeface="Times New Roman"/>
            </a:endParaRPr>
          </a:p>
          <a:p>
            <a:pPr indent="-285750" lvl="1" marL="742950" rtl="0" algn="l">
              <a:spcBef>
                <a:spcPts val="440"/>
              </a:spcBef>
              <a:spcAft>
                <a:spcPts val="0"/>
              </a:spcAft>
              <a:buClr>
                <a:schemeClr val="dk1"/>
              </a:buClr>
              <a:buSzPts val="2200"/>
              <a:buFont typeface="Times New Roman"/>
              <a:buChar char="–"/>
            </a:pPr>
            <a:r>
              <a:rPr lang="en-US" sz="2200">
                <a:latin typeface="Times New Roman"/>
                <a:ea typeface="Times New Roman"/>
                <a:cs typeface="Times New Roman"/>
                <a:sym typeface="Times New Roman"/>
              </a:rPr>
              <a:t>Another Example: choose colors for Australian territories one at a time</a:t>
            </a:r>
            <a:endParaRPr/>
          </a:p>
          <a:p>
            <a:pPr indent="-228600" lvl="2" marL="1143000" rtl="0" algn="l">
              <a:spcBef>
                <a:spcPts val="440"/>
              </a:spcBef>
              <a:spcAft>
                <a:spcPts val="0"/>
              </a:spcAft>
              <a:buClr>
                <a:schemeClr val="dk1"/>
              </a:buClr>
              <a:buSzPts val="2200"/>
              <a:buFont typeface="Times New Roman"/>
              <a:buChar char="•"/>
            </a:pPr>
            <a:r>
              <a:rPr lang="en-US" sz="2200">
                <a:latin typeface="Times New Roman"/>
                <a:ea typeface="Times New Roman"/>
                <a:cs typeface="Times New Roman"/>
                <a:sym typeface="Times New Roman"/>
              </a:rPr>
              <a:t>[WA=red then NT=green] same as [NT=green then WA=red]</a:t>
            </a:r>
            <a:endParaRPr/>
          </a:p>
          <a:p>
            <a:pPr indent="-342900" lvl="0" marL="342900" rtl="0" algn="l">
              <a:spcBef>
                <a:spcPts val="440"/>
              </a:spcBef>
              <a:spcAft>
                <a:spcPts val="0"/>
              </a:spcAft>
              <a:buClr>
                <a:schemeClr val="dk1"/>
              </a:buClr>
              <a:buSzPts val="2200"/>
              <a:buFont typeface="Times New Roman"/>
              <a:buChar char="•"/>
            </a:pPr>
            <a:r>
              <a:rPr lang="en-US" sz="2200">
                <a:latin typeface="Times New Roman"/>
                <a:ea typeface="Times New Roman"/>
                <a:cs typeface="Times New Roman"/>
                <a:sym typeface="Times New Roman"/>
              </a:rPr>
              <a:t>All CSP search algorithms can generate successors by considering assignments for only a single variable on each level</a:t>
            </a:r>
            <a:endParaRPr/>
          </a:p>
          <a:p>
            <a:pPr indent="-285750" lvl="1" marL="742950" rtl="0" algn="l">
              <a:spcBef>
                <a:spcPts val="440"/>
              </a:spcBef>
              <a:spcAft>
                <a:spcPts val="0"/>
              </a:spcAft>
              <a:buClr>
                <a:schemeClr val="dk1"/>
              </a:buClr>
              <a:buSzPts val="2200"/>
              <a:buFont typeface="Times New Roman"/>
              <a:buNone/>
            </a:pPr>
            <a:r>
              <a:rPr lang="en-US" sz="2200">
                <a:latin typeface="Times New Roman"/>
                <a:ea typeface="Times New Roman"/>
                <a:cs typeface="Times New Roman"/>
                <a:sym typeface="Times New Roman"/>
              </a:rPr>
              <a:t>   ⇒ there are </a:t>
            </a:r>
            <a:r>
              <a:rPr i="1" lang="en-US" sz="2200">
                <a:latin typeface="Times New Roman"/>
                <a:ea typeface="Times New Roman"/>
                <a:cs typeface="Times New Roman"/>
                <a:sym typeface="Times New Roman"/>
              </a:rPr>
              <a:t>d</a:t>
            </a:r>
            <a:r>
              <a:rPr baseline="30000" i="1" lang="en-US" sz="2200">
                <a:latin typeface="Times New Roman"/>
                <a:ea typeface="Times New Roman"/>
                <a:cs typeface="Times New Roman"/>
                <a:sym typeface="Times New Roman"/>
              </a:rPr>
              <a:t>n</a:t>
            </a:r>
            <a:r>
              <a:rPr lang="en-US" sz="2200">
                <a:latin typeface="Times New Roman"/>
                <a:ea typeface="Times New Roman"/>
                <a:cs typeface="Times New Roman"/>
                <a:sym typeface="Times New Roman"/>
              </a:rPr>
              <a:t> leaves</a:t>
            </a:r>
            <a:endParaRPr/>
          </a:p>
        </p:txBody>
      </p:sp>
      <p:grpSp>
        <p:nvGrpSpPr>
          <p:cNvPr id="226" name="Google Shape;226;p12"/>
          <p:cNvGrpSpPr/>
          <p:nvPr/>
        </p:nvGrpSpPr>
        <p:grpSpPr>
          <a:xfrm>
            <a:off x="8610600" y="0"/>
            <a:ext cx="484632" cy="6858000"/>
            <a:chOff x="8610600" y="0"/>
            <a:chExt cx="484632" cy="6858000"/>
          </a:xfrm>
        </p:grpSpPr>
        <p:sp>
          <p:nvSpPr>
            <p:cNvPr id="227" name="Google Shape;227;p12"/>
            <p:cNvSpPr/>
            <p:nvPr/>
          </p:nvSpPr>
          <p:spPr>
            <a:xfrm rot="5400000">
              <a:off x="8610600" y="4849368"/>
              <a:ext cx="484632" cy="484632"/>
            </a:xfrm>
            <a:prstGeom prst="chevron">
              <a:avLst>
                <a:gd fmla="val 50000" name="adj"/>
              </a:avLst>
            </a:prstGeom>
            <a:solidFill>
              <a:srgbClr val="BBFFBB"/>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28" name="Google Shape;228;p12"/>
            <p:cNvSpPr/>
            <p:nvPr/>
          </p:nvSpPr>
          <p:spPr>
            <a:xfrm rot="5400000">
              <a:off x="8610600" y="5230368"/>
              <a:ext cx="484632" cy="484632"/>
            </a:xfrm>
            <a:prstGeom prst="chevron">
              <a:avLst>
                <a:gd fmla="val 50000" name="adj"/>
              </a:avLst>
            </a:prstGeom>
            <a:solidFill>
              <a:srgbClr val="78FE78"/>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29" name="Google Shape;229;p12"/>
            <p:cNvSpPr/>
            <p:nvPr/>
          </p:nvSpPr>
          <p:spPr>
            <a:xfrm rot="5400000">
              <a:off x="8610600" y="5611368"/>
              <a:ext cx="484632" cy="484632"/>
            </a:xfrm>
            <a:prstGeom prst="chevron">
              <a:avLst>
                <a:gd fmla="val 50000" name="adj"/>
              </a:avLst>
            </a:prstGeom>
            <a:solidFill>
              <a:srgbClr val="35FF35"/>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30" name="Google Shape;230;p12"/>
            <p:cNvSpPr/>
            <p:nvPr/>
          </p:nvSpPr>
          <p:spPr>
            <a:xfrm rot="5400000">
              <a:off x="8610600" y="5992368"/>
              <a:ext cx="484632" cy="484632"/>
            </a:xfrm>
            <a:prstGeom prst="chevron">
              <a:avLst>
                <a:gd fmla="val 50000" name="adj"/>
              </a:avLst>
            </a:prstGeom>
            <a:solidFill>
              <a:srgbClr val="008200"/>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31" name="Google Shape;231;p12"/>
            <p:cNvSpPr/>
            <p:nvPr/>
          </p:nvSpPr>
          <p:spPr>
            <a:xfrm rot="5400000">
              <a:off x="8610600" y="6373368"/>
              <a:ext cx="484632" cy="484632"/>
            </a:xfrm>
            <a:prstGeom prst="chevron">
              <a:avLst>
                <a:gd fmla="val 50000" name="adj"/>
              </a:avLst>
            </a:prstGeom>
            <a:solidFill>
              <a:srgbClr val="005700"/>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32" name="Google Shape;232;p12"/>
            <p:cNvSpPr/>
            <p:nvPr/>
          </p:nvSpPr>
          <p:spPr>
            <a:xfrm>
              <a:off x="8915400" y="0"/>
              <a:ext cx="76200" cy="41148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3" name="Google Shape;233;p12"/>
            <p:cNvSpPr/>
            <p:nvPr/>
          </p:nvSpPr>
          <p:spPr>
            <a:xfrm>
              <a:off x="8763000" y="152400"/>
              <a:ext cx="76200" cy="4114800"/>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4" name="Google Shape;234;p12"/>
            <p:cNvSpPr/>
            <p:nvPr/>
          </p:nvSpPr>
          <p:spPr>
            <a:xfrm>
              <a:off x="8610600" y="381000"/>
              <a:ext cx="76200" cy="4114800"/>
            </a:xfrm>
            <a:prstGeom prst="rect">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3"/>
          <p:cNvSpPr txBox="1"/>
          <p:nvPr>
            <p:ph type="title"/>
          </p:nvPr>
        </p:nvSpPr>
        <p:spPr>
          <a:xfrm>
            <a:off x="533400" y="304800"/>
            <a:ext cx="7772400" cy="609600"/>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US" sz="3600">
                <a:latin typeface="Arial"/>
                <a:ea typeface="Arial"/>
                <a:cs typeface="Arial"/>
                <a:sym typeface="Arial"/>
              </a:rPr>
              <a:t>Backtracking search</a:t>
            </a:r>
            <a:endParaRPr/>
          </a:p>
        </p:txBody>
      </p:sp>
      <p:sp>
        <p:nvSpPr>
          <p:cNvPr id="241" name="Google Shape;241;p13"/>
          <p:cNvSpPr txBox="1"/>
          <p:nvPr>
            <p:ph idx="1" type="body"/>
          </p:nvPr>
        </p:nvSpPr>
        <p:spPr>
          <a:xfrm>
            <a:off x="266700" y="1143000"/>
            <a:ext cx="8267700" cy="5029200"/>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Depth-first search in the context of CSP is also called “backtracking”</a:t>
            </a:r>
            <a:endParaRPr/>
          </a:p>
          <a:p>
            <a:pPr indent="-342900" lvl="0" marL="34290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Chooses values for one variable at a time and backtracks when a variable has no legal values left to assign.</a:t>
            </a:r>
            <a:endParaRPr/>
          </a:p>
          <a:p>
            <a:pPr indent="-342900" lvl="0" marL="34290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Nice: we have a standard representation.   No need for a domain-specific initial state, successor function, or goal test.   </a:t>
            </a:r>
            <a:endParaRPr/>
          </a:p>
        </p:txBody>
      </p:sp>
      <p:grpSp>
        <p:nvGrpSpPr>
          <p:cNvPr id="242" name="Google Shape;242;p13"/>
          <p:cNvGrpSpPr/>
          <p:nvPr/>
        </p:nvGrpSpPr>
        <p:grpSpPr>
          <a:xfrm>
            <a:off x="8610600" y="0"/>
            <a:ext cx="484632" cy="6858000"/>
            <a:chOff x="8610600" y="0"/>
            <a:chExt cx="484632" cy="6858000"/>
          </a:xfrm>
        </p:grpSpPr>
        <p:sp>
          <p:nvSpPr>
            <p:cNvPr id="243" name="Google Shape;243;p13"/>
            <p:cNvSpPr/>
            <p:nvPr/>
          </p:nvSpPr>
          <p:spPr>
            <a:xfrm rot="5400000">
              <a:off x="8610600" y="4849368"/>
              <a:ext cx="484632" cy="484632"/>
            </a:xfrm>
            <a:prstGeom prst="chevron">
              <a:avLst>
                <a:gd fmla="val 50000" name="adj"/>
              </a:avLst>
            </a:prstGeom>
            <a:solidFill>
              <a:srgbClr val="BBFFBB"/>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44" name="Google Shape;244;p13"/>
            <p:cNvSpPr/>
            <p:nvPr/>
          </p:nvSpPr>
          <p:spPr>
            <a:xfrm rot="5400000">
              <a:off x="8610600" y="5230368"/>
              <a:ext cx="484632" cy="484632"/>
            </a:xfrm>
            <a:prstGeom prst="chevron">
              <a:avLst>
                <a:gd fmla="val 50000" name="adj"/>
              </a:avLst>
            </a:prstGeom>
            <a:solidFill>
              <a:srgbClr val="78FE78"/>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45" name="Google Shape;245;p13"/>
            <p:cNvSpPr/>
            <p:nvPr/>
          </p:nvSpPr>
          <p:spPr>
            <a:xfrm rot="5400000">
              <a:off x="8610600" y="5611368"/>
              <a:ext cx="484632" cy="484632"/>
            </a:xfrm>
            <a:prstGeom prst="chevron">
              <a:avLst>
                <a:gd fmla="val 50000" name="adj"/>
              </a:avLst>
            </a:prstGeom>
            <a:solidFill>
              <a:srgbClr val="35FF35"/>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46" name="Google Shape;246;p13"/>
            <p:cNvSpPr/>
            <p:nvPr/>
          </p:nvSpPr>
          <p:spPr>
            <a:xfrm rot="5400000">
              <a:off x="8610600" y="5992368"/>
              <a:ext cx="484632" cy="484632"/>
            </a:xfrm>
            <a:prstGeom prst="chevron">
              <a:avLst>
                <a:gd fmla="val 50000" name="adj"/>
              </a:avLst>
            </a:prstGeom>
            <a:solidFill>
              <a:srgbClr val="008200"/>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47" name="Google Shape;247;p13"/>
            <p:cNvSpPr/>
            <p:nvPr/>
          </p:nvSpPr>
          <p:spPr>
            <a:xfrm rot="5400000">
              <a:off x="8610600" y="6373368"/>
              <a:ext cx="484632" cy="484632"/>
            </a:xfrm>
            <a:prstGeom prst="chevron">
              <a:avLst>
                <a:gd fmla="val 50000" name="adj"/>
              </a:avLst>
            </a:prstGeom>
            <a:solidFill>
              <a:srgbClr val="005700"/>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48" name="Google Shape;248;p13"/>
            <p:cNvSpPr/>
            <p:nvPr/>
          </p:nvSpPr>
          <p:spPr>
            <a:xfrm>
              <a:off x="8915400" y="0"/>
              <a:ext cx="76200" cy="41148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9" name="Google Shape;249;p13"/>
            <p:cNvSpPr/>
            <p:nvPr/>
          </p:nvSpPr>
          <p:spPr>
            <a:xfrm>
              <a:off x="8763000" y="152400"/>
              <a:ext cx="76200" cy="4114800"/>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0" name="Google Shape;250;p13"/>
            <p:cNvSpPr/>
            <p:nvPr/>
          </p:nvSpPr>
          <p:spPr>
            <a:xfrm>
              <a:off x="8610600" y="381000"/>
              <a:ext cx="76200" cy="4114800"/>
            </a:xfrm>
            <a:prstGeom prst="rect">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4"/>
          <p:cNvSpPr txBox="1"/>
          <p:nvPr>
            <p:ph type="title"/>
          </p:nvPr>
        </p:nvSpPr>
        <p:spPr>
          <a:xfrm>
            <a:off x="533400" y="304800"/>
            <a:ext cx="7772400" cy="609600"/>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US" sz="3600">
                <a:latin typeface="Arial"/>
                <a:ea typeface="Arial"/>
                <a:cs typeface="Arial"/>
                <a:sym typeface="Arial"/>
              </a:rPr>
              <a:t>Backtracking</a:t>
            </a:r>
            <a:endParaRPr/>
          </a:p>
        </p:txBody>
      </p:sp>
      <p:pic>
        <p:nvPicPr>
          <p:cNvPr id="256" name="Google Shape;256;p14"/>
          <p:cNvPicPr preferRelativeResize="0"/>
          <p:nvPr>
            <p:ph idx="1" type="body"/>
          </p:nvPr>
        </p:nvPicPr>
        <p:blipFill rotWithShape="1">
          <a:blip r:embed="rId3">
            <a:alphaModFix/>
          </a:blip>
          <a:srcRect b="0" l="0" r="0" t="0"/>
          <a:stretch/>
        </p:blipFill>
        <p:spPr>
          <a:xfrm>
            <a:off x="5791200" y="417660"/>
            <a:ext cx="3111500" cy="2630340"/>
          </a:xfrm>
          <a:prstGeom prst="rect">
            <a:avLst/>
          </a:prstGeom>
          <a:noFill/>
          <a:ln>
            <a:noFill/>
          </a:ln>
        </p:spPr>
      </p:pic>
      <p:pic>
        <p:nvPicPr>
          <p:cNvPr id="257" name="Google Shape;257;p14"/>
          <p:cNvPicPr preferRelativeResize="0"/>
          <p:nvPr/>
        </p:nvPicPr>
        <p:blipFill rotWithShape="1">
          <a:blip r:embed="rId4">
            <a:alphaModFix/>
          </a:blip>
          <a:srcRect b="0" l="0" r="0" t="0"/>
          <a:stretch/>
        </p:blipFill>
        <p:spPr>
          <a:xfrm>
            <a:off x="365600" y="2525425"/>
            <a:ext cx="6629401" cy="4155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5"/>
          <p:cNvSpPr txBox="1"/>
          <p:nvPr>
            <p:ph type="title"/>
          </p:nvPr>
        </p:nvSpPr>
        <p:spPr>
          <a:xfrm>
            <a:off x="533400" y="304800"/>
            <a:ext cx="7772400" cy="609600"/>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US" sz="3600">
                <a:latin typeface="Arial"/>
                <a:ea typeface="Arial"/>
                <a:cs typeface="Arial"/>
                <a:sym typeface="Arial"/>
              </a:rPr>
              <a:t>Backtracking search</a:t>
            </a:r>
            <a:endParaRPr/>
          </a:p>
        </p:txBody>
      </p:sp>
      <p:sp>
        <p:nvSpPr>
          <p:cNvPr id="264" name="Google Shape;264;p15"/>
          <p:cNvSpPr txBox="1"/>
          <p:nvPr>
            <p:ph idx="1" type="body"/>
          </p:nvPr>
        </p:nvSpPr>
        <p:spPr>
          <a:xfrm>
            <a:off x="609600" y="1143000"/>
            <a:ext cx="7848600" cy="5029200"/>
          </a:xfrm>
          <a:prstGeom prst="rect">
            <a:avLst/>
          </a:prstGeom>
          <a:noFill/>
          <a:ln>
            <a:noFill/>
          </a:ln>
        </p:spPr>
        <p:txBody>
          <a:bodyPr anchorCtr="0" anchor="t" bIns="44450" lIns="90475" spcFirstLastPara="1" rIns="90475" wrap="square" tIns="44450">
            <a:noAutofit/>
          </a:bodyPr>
          <a:lstStyle/>
          <a:p>
            <a:pPr indent="-342900" lvl="0" marL="342900" rtl="0" algn="l">
              <a:spcBef>
                <a:spcPts val="0"/>
              </a:spcBef>
              <a:spcAft>
                <a:spcPts val="0"/>
              </a:spcAft>
              <a:buClr>
                <a:schemeClr val="dk1"/>
              </a:buClr>
              <a:buSzPts val="1800"/>
              <a:buFont typeface="Times New Roman"/>
              <a:buNone/>
            </a:pPr>
            <a:r>
              <a:rPr b="1" lang="en-US">
                <a:latin typeface="Times New Roman"/>
                <a:ea typeface="Times New Roman"/>
                <a:cs typeface="Times New Roman"/>
                <a:sym typeface="Times New Roman"/>
              </a:rPr>
              <a:t>function</a:t>
            </a:r>
            <a:r>
              <a:rPr lang="en-US">
                <a:latin typeface="Times New Roman"/>
                <a:ea typeface="Times New Roman"/>
                <a:cs typeface="Times New Roman"/>
                <a:sym typeface="Times New Roman"/>
              </a:rPr>
              <a:t> BACKTRACKING-SEARCH(</a:t>
            </a:r>
            <a:r>
              <a:rPr i="1" lang="en-US">
                <a:latin typeface="Times New Roman"/>
                <a:ea typeface="Times New Roman"/>
                <a:cs typeface="Times New Roman"/>
                <a:sym typeface="Times New Roman"/>
              </a:rPr>
              <a:t>csp</a:t>
            </a:r>
            <a:r>
              <a:rPr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return</a:t>
            </a:r>
            <a:r>
              <a:rPr lang="en-US">
                <a:latin typeface="Times New Roman"/>
                <a:ea typeface="Times New Roman"/>
                <a:cs typeface="Times New Roman"/>
                <a:sym typeface="Times New Roman"/>
              </a:rPr>
              <a:t> a solution or failure</a:t>
            </a:r>
            <a:endParaRPr/>
          </a:p>
          <a:p>
            <a:pPr indent="-342900" lvl="0" marL="342900" rtl="0" algn="l">
              <a:spcBef>
                <a:spcPts val="360"/>
              </a:spcBef>
              <a:spcAft>
                <a:spcPts val="0"/>
              </a:spcAft>
              <a:buClr>
                <a:schemeClr val="dk1"/>
              </a:buClr>
              <a:buSzPts val="1800"/>
              <a:buFont typeface="Times New Roman"/>
              <a:buNone/>
            </a:pPr>
            <a:r>
              <a:rPr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return</a:t>
            </a:r>
            <a:r>
              <a:rPr lang="en-US">
                <a:latin typeface="Times New Roman"/>
                <a:ea typeface="Times New Roman"/>
                <a:cs typeface="Times New Roman"/>
                <a:sym typeface="Times New Roman"/>
              </a:rPr>
              <a:t> BACKTRACK(</a:t>
            </a:r>
            <a:r>
              <a:rPr i="1" lang="en-US">
                <a:latin typeface="Times New Roman"/>
                <a:ea typeface="Times New Roman"/>
                <a:cs typeface="Times New Roman"/>
                <a:sym typeface="Times New Roman"/>
              </a:rPr>
              <a:t>{} , csp</a:t>
            </a:r>
            <a:r>
              <a:rPr lang="en-US">
                <a:latin typeface="Times New Roman"/>
                <a:ea typeface="Times New Roman"/>
                <a:cs typeface="Times New Roman"/>
                <a:sym typeface="Times New Roman"/>
              </a:rPr>
              <a:t>)</a:t>
            </a:r>
            <a:endParaRPr/>
          </a:p>
          <a:p>
            <a:pPr indent="-342900" lvl="0" marL="342900" rtl="0" algn="l">
              <a:spcBef>
                <a:spcPts val="360"/>
              </a:spcBef>
              <a:spcAft>
                <a:spcPts val="0"/>
              </a:spcAft>
              <a:buClr>
                <a:schemeClr val="dk1"/>
              </a:buClr>
              <a:buSzPts val="1800"/>
              <a:buFont typeface="Verdana"/>
              <a:buNone/>
            </a:pPr>
            <a:r>
              <a:t/>
            </a:r>
            <a:endParaRPr>
              <a:latin typeface="Times New Roman"/>
              <a:ea typeface="Times New Roman"/>
              <a:cs typeface="Times New Roman"/>
              <a:sym typeface="Times New Roman"/>
            </a:endParaRPr>
          </a:p>
          <a:p>
            <a:pPr indent="-342900" lvl="0" marL="342900" rtl="0" algn="l">
              <a:spcBef>
                <a:spcPts val="360"/>
              </a:spcBef>
              <a:spcAft>
                <a:spcPts val="0"/>
              </a:spcAft>
              <a:buClr>
                <a:schemeClr val="dk1"/>
              </a:buClr>
              <a:buSzPts val="1800"/>
              <a:buFont typeface="Times New Roman"/>
              <a:buNone/>
            </a:pPr>
            <a:r>
              <a:rPr b="1" lang="en-US">
                <a:latin typeface="Times New Roman"/>
                <a:ea typeface="Times New Roman"/>
                <a:cs typeface="Times New Roman"/>
                <a:sym typeface="Times New Roman"/>
              </a:rPr>
              <a:t>function</a:t>
            </a:r>
            <a:r>
              <a:rPr lang="en-US">
                <a:latin typeface="Times New Roman"/>
                <a:ea typeface="Times New Roman"/>
                <a:cs typeface="Times New Roman"/>
                <a:sym typeface="Times New Roman"/>
              </a:rPr>
              <a:t> BACKTRACK(</a:t>
            </a:r>
            <a:r>
              <a:rPr i="1" lang="en-US">
                <a:latin typeface="Times New Roman"/>
                <a:ea typeface="Times New Roman"/>
                <a:cs typeface="Times New Roman"/>
                <a:sym typeface="Times New Roman"/>
              </a:rPr>
              <a:t>assignment, csp</a:t>
            </a:r>
            <a:r>
              <a:rPr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return</a:t>
            </a:r>
            <a:r>
              <a:rPr lang="en-US">
                <a:latin typeface="Times New Roman"/>
                <a:ea typeface="Times New Roman"/>
                <a:cs typeface="Times New Roman"/>
                <a:sym typeface="Times New Roman"/>
              </a:rPr>
              <a:t> a solution or failure</a:t>
            </a:r>
            <a:endParaRPr/>
          </a:p>
          <a:p>
            <a:pPr indent="-342900" lvl="0" marL="342900" rtl="0" algn="l">
              <a:spcBef>
                <a:spcPts val="360"/>
              </a:spcBef>
              <a:spcAft>
                <a:spcPts val="0"/>
              </a:spcAft>
              <a:buClr>
                <a:schemeClr val="dk1"/>
              </a:buClr>
              <a:buSzPts val="1800"/>
              <a:buFont typeface="Times New Roman"/>
              <a:buNone/>
            </a:pPr>
            <a:r>
              <a:rPr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if</a:t>
            </a:r>
            <a:r>
              <a:rPr lang="en-US">
                <a:latin typeface="Times New Roman"/>
                <a:ea typeface="Times New Roman"/>
                <a:cs typeface="Times New Roman"/>
                <a:sym typeface="Times New Roman"/>
              </a:rPr>
              <a:t> </a:t>
            </a:r>
            <a:r>
              <a:rPr i="1" lang="en-US">
                <a:latin typeface="Times New Roman"/>
                <a:ea typeface="Times New Roman"/>
                <a:cs typeface="Times New Roman"/>
                <a:sym typeface="Times New Roman"/>
              </a:rPr>
              <a:t>assignment</a:t>
            </a:r>
            <a:r>
              <a:rPr lang="en-US">
                <a:latin typeface="Times New Roman"/>
                <a:ea typeface="Times New Roman"/>
                <a:cs typeface="Times New Roman"/>
                <a:sym typeface="Times New Roman"/>
              </a:rPr>
              <a:t> is complete </a:t>
            </a:r>
            <a:r>
              <a:rPr b="1" lang="en-US">
                <a:latin typeface="Times New Roman"/>
                <a:ea typeface="Times New Roman"/>
                <a:cs typeface="Times New Roman"/>
                <a:sym typeface="Times New Roman"/>
              </a:rPr>
              <a:t>then return </a:t>
            </a:r>
            <a:r>
              <a:rPr i="1" lang="en-US">
                <a:latin typeface="Times New Roman"/>
                <a:ea typeface="Times New Roman"/>
                <a:cs typeface="Times New Roman"/>
                <a:sym typeface="Times New Roman"/>
              </a:rPr>
              <a:t>assignment</a:t>
            </a:r>
            <a:endParaRPr>
              <a:latin typeface="Times New Roman"/>
              <a:ea typeface="Times New Roman"/>
              <a:cs typeface="Times New Roman"/>
              <a:sym typeface="Times New Roman"/>
            </a:endParaRPr>
          </a:p>
          <a:p>
            <a:pPr indent="-342900" lvl="0" marL="342900" rtl="0" algn="l">
              <a:spcBef>
                <a:spcPts val="360"/>
              </a:spcBef>
              <a:spcAft>
                <a:spcPts val="0"/>
              </a:spcAft>
              <a:buClr>
                <a:schemeClr val="dk1"/>
              </a:buClr>
              <a:buSzPts val="1800"/>
              <a:buFont typeface="Times New Roman"/>
              <a:buNone/>
            </a:pPr>
            <a:r>
              <a:rPr lang="en-US">
                <a:latin typeface="Times New Roman"/>
                <a:ea typeface="Times New Roman"/>
                <a:cs typeface="Times New Roman"/>
                <a:sym typeface="Times New Roman"/>
              </a:rPr>
              <a:t>	</a:t>
            </a:r>
            <a:r>
              <a:rPr i="1" lang="en-US">
                <a:latin typeface="Times New Roman"/>
                <a:ea typeface="Times New Roman"/>
                <a:cs typeface="Times New Roman"/>
                <a:sym typeface="Times New Roman"/>
              </a:rPr>
              <a:t>var</a:t>
            </a:r>
            <a:r>
              <a:rPr lang="en-US">
                <a:latin typeface="Times New Roman"/>
                <a:ea typeface="Times New Roman"/>
                <a:cs typeface="Times New Roman"/>
                <a:sym typeface="Times New Roman"/>
              </a:rPr>
              <a:t> ← </a:t>
            </a:r>
            <a:r>
              <a:rPr b="1" lang="en-US">
                <a:solidFill>
                  <a:srgbClr val="FF0000"/>
                </a:solidFill>
                <a:latin typeface="Times New Roman"/>
                <a:ea typeface="Times New Roman"/>
                <a:cs typeface="Times New Roman"/>
                <a:sym typeface="Times New Roman"/>
              </a:rPr>
              <a:t>SELECT-UNASSIGNED-VARIABLE</a:t>
            </a:r>
            <a:r>
              <a:rPr lang="en-US">
                <a:latin typeface="Times New Roman"/>
                <a:ea typeface="Times New Roman"/>
                <a:cs typeface="Times New Roman"/>
                <a:sym typeface="Times New Roman"/>
              </a:rPr>
              <a:t>(csp,assignment)</a:t>
            </a:r>
            <a:endParaRPr/>
          </a:p>
          <a:p>
            <a:pPr indent="-342900" lvl="0" marL="342900" rtl="0" algn="l">
              <a:spcBef>
                <a:spcPts val="360"/>
              </a:spcBef>
              <a:spcAft>
                <a:spcPts val="0"/>
              </a:spcAft>
              <a:buClr>
                <a:schemeClr val="dk1"/>
              </a:buClr>
              <a:buSzPts val="1800"/>
              <a:buFont typeface="Times New Roman"/>
              <a:buNone/>
            </a:pPr>
            <a:r>
              <a:rPr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for each </a:t>
            </a:r>
            <a:r>
              <a:rPr i="1" lang="en-US">
                <a:latin typeface="Times New Roman"/>
                <a:ea typeface="Times New Roman"/>
                <a:cs typeface="Times New Roman"/>
                <a:sym typeface="Times New Roman"/>
              </a:rPr>
              <a:t>value </a:t>
            </a:r>
            <a:r>
              <a:rPr b="1" lang="en-US">
                <a:latin typeface="Times New Roman"/>
                <a:ea typeface="Times New Roman"/>
                <a:cs typeface="Times New Roman"/>
                <a:sym typeface="Times New Roman"/>
              </a:rPr>
              <a:t>in </a:t>
            </a:r>
            <a:r>
              <a:rPr b="1" lang="en-US">
                <a:solidFill>
                  <a:srgbClr val="FF0000"/>
                </a:solidFill>
                <a:latin typeface="Times New Roman"/>
                <a:ea typeface="Times New Roman"/>
                <a:cs typeface="Times New Roman"/>
                <a:sym typeface="Times New Roman"/>
              </a:rPr>
              <a:t>ORDER-DOMAIN-VALUES</a:t>
            </a:r>
            <a:r>
              <a:rPr lang="en-US">
                <a:latin typeface="Times New Roman"/>
                <a:ea typeface="Times New Roman"/>
                <a:cs typeface="Times New Roman"/>
                <a:sym typeface="Times New Roman"/>
              </a:rPr>
              <a:t>(</a:t>
            </a:r>
            <a:r>
              <a:rPr i="1" lang="en-US">
                <a:latin typeface="Times New Roman"/>
                <a:ea typeface="Times New Roman"/>
                <a:cs typeface="Times New Roman"/>
                <a:sym typeface="Times New Roman"/>
              </a:rPr>
              <a:t>var, assignment, csp</a:t>
            </a:r>
            <a:r>
              <a:rPr lang="en-US">
                <a:latin typeface="Times New Roman"/>
                <a:ea typeface="Times New Roman"/>
                <a:cs typeface="Times New Roman"/>
                <a:sym typeface="Times New Roman"/>
              </a:rPr>
              <a:t>)</a:t>
            </a:r>
            <a:r>
              <a:rPr i="1"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do</a:t>
            </a:r>
            <a:endParaRPr>
              <a:latin typeface="Times New Roman"/>
              <a:ea typeface="Times New Roman"/>
              <a:cs typeface="Times New Roman"/>
              <a:sym typeface="Times New Roman"/>
            </a:endParaRPr>
          </a:p>
          <a:p>
            <a:pPr indent="-342900" lvl="0" marL="342900" rtl="0" algn="l">
              <a:spcBef>
                <a:spcPts val="360"/>
              </a:spcBef>
              <a:spcAft>
                <a:spcPts val="0"/>
              </a:spcAft>
              <a:buClr>
                <a:schemeClr val="dk1"/>
              </a:buClr>
              <a:buSzPts val="1800"/>
              <a:buFont typeface="Times New Roman"/>
              <a:buNone/>
            </a:pPr>
            <a:r>
              <a:rPr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if</a:t>
            </a:r>
            <a:r>
              <a:rPr lang="en-US">
                <a:latin typeface="Times New Roman"/>
                <a:ea typeface="Times New Roman"/>
                <a:cs typeface="Times New Roman"/>
                <a:sym typeface="Times New Roman"/>
              </a:rPr>
              <a:t> </a:t>
            </a:r>
            <a:r>
              <a:rPr i="1" lang="en-US">
                <a:latin typeface="Times New Roman"/>
                <a:ea typeface="Times New Roman"/>
                <a:cs typeface="Times New Roman"/>
                <a:sym typeface="Times New Roman"/>
              </a:rPr>
              <a:t>value</a:t>
            </a:r>
            <a:r>
              <a:rPr lang="en-US">
                <a:latin typeface="Times New Roman"/>
                <a:ea typeface="Times New Roman"/>
                <a:cs typeface="Times New Roman"/>
                <a:sym typeface="Times New Roman"/>
              </a:rPr>
              <a:t> is consistent with </a:t>
            </a:r>
            <a:r>
              <a:rPr i="1" lang="en-US">
                <a:latin typeface="Times New Roman"/>
                <a:ea typeface="Times New Roman"/>
                <a:cs typeface="Times New Roman"/>
                <a:sym typeface="Times New Roman"/>
              </a:rPr>
              <a:t>assignment</a:t>
            </a:r>
            <a:r>
              <a:rPr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then</a:t>
            </a:r>
            <a:endParaRPr>
              <a:latin typeface="Times New Roman"/>
              <a:ea typeface="Times New Roman"/>
              <a:cs typeface="Times New Roman"/>
              <a:sym typeface="Times New Roman"/>
            </a:endParaRPr>
          </a:p>
          <a:p>
            <a:pPr indent="-342900" lvl="0" marL="342900" rtl="0" algn="l">
              <a:spcBef>
                <a:spcPts val="360"/>
              </a:spcBef>
              <a:spcAft>
                <a:spcPts val="0"/>
              </a:spcAft>
              <a:buClr>
                <a:schemeClr val="dk1"/>
              </a:buClr>
              <a:buSzPts val="1800"/>
              <a:buFont typeface="Times New Roman"/>
              <a:buNone/>
            </a:pPr>
            <a:r>
              <a:rPr lang="en-US">
                <a:latin typeface="Times New Roman"/>
                <a:ea typeface="Times New Roman"/>
                <a:cs typeface="Times New Roman"/>
                <a:sym typeface="Times New Roman"/>
              </a:rPr>
              <a:t>			add </a:t>
            </a:r>
            <a:r>
              <a:rPr i="1" lang="en-US">
                <a:latin typeface="Times New Roman"/>
                <a:ea typeface="Times New Roman"/>
                <a:cs typeface="Times New Roman"/>
                <a:sym typeface="Times New Roman"/>
              </a:rPr>
              <a:t>{var=value}</a:t>
            </a:r>
            <a:r>
              <a:rPr lang="en-US">
                <a:latin typeface="Times New Roman"/>
                <a:ea typeface="Times New Roman"/>
                <a:cs typeface="Times New Roman"/>
                <a:sym typeface="Times New Roman"/>
              </a:rPr>
              <a:t> to assignment </a:t>
            </a:r>
            <a:endParaRPr/>
          </a:p>
          <a:p>
            <a:pPr indent="-342900" lvl="0" marL="342900" rtl="0" algn="l">
              <a:spcBef>
                <a:spcPts val="360"/>
              </a:spcBef>
              <a:spcAft>
                <a:spcPts val="0"/>
              </a:spcAft>
              <a:buClr>
                <a:schemeClr val="dk1"/>
              </a:buClr>
              <a:buSzPts val="1800"/>
              <a:buFont typeface="Times New Roman"/>
              <a:buNone/>
            </a:pPr>
            <a:r>
              <a:rPr lang="en-US">
                <a:latin typeface="Times New Roman"/>
                <a:ea typeface="Times New Roman"/>
                <a:cs typeface="Times New Roman"/>
                <a:sym typeface="Times New Roman"/>
              </a:rPr>
              <a:t>                             inferences ← </a:t>
            </a:r>
            <a:r>
              <a:rPr b="1" lang="en-US">
                <a:solidFill>
                  <a:srgbClr val="FF0000"/>
                </a:solidFill>
                <a:latin typeface="Times New Roman"/>
                <a:ea typeface="Times New Roman"/>
                <a:cs typeface="Times New Roman"/>
                <a:sym typeface="Times New Roman"/>
              </a:rPr>
              <a:t>INFERENCE(csp,assignment)</a:t>
            </a:r>
            <a:endParaRPr b="1">
              <a:solidFill>
                <a:srgbClr val="FF0000"/>
              </a:solidFill>
              <a:latin typeface="Times New Roman"/>
              <a:ea typeface="Times New Roman"/>
              <a:cs typeface="Times New Roman"/>
              <a:sym typeface="Times New Roman"/>
            </a:endParaRPr>
          </a:p>
          <a:p>
            <a:pPr indent="-342900" lvl="0" marL="342900" rtl="0" algn="l">
              <a:spcBef>
                <a:spcPts val="360"/>
              </a:spcBef>
              <a:spcAft>
                <a:spcPts val="0"/>
              </a:spcAft>
              <a:buClr>
                <a:schemeClr val="dk1"/>
              </a:buClr>
              <a:buSzPts val="1800"/>
              <a:buFont typeface="Times New Roman"/>
              <a:buNone/>
            </a:pPr>
            <a:r>
              <a:rPr lang="en-US">
                <a:latin typeface="Times New Roman"/>
                <a:ea typeface="Times New Roman"/>
                <a:cs typeface="Times New Roman"/>
                <a:sym typeface="Times New Roman"/>
              </a:rPr>
              <a:t>			if inferences != failure </a:t>
            </a:r>
            <a:endParaRPr b="1">
              <a:latin typeface="Times New Roman"/>
              <a:ea typeface="Times New Roman"/>
              <a:cs typeface="Times New Roman"/>
              <a:sym typeface="Times New Roman"/>
            </a:endParaRPr>
          </a:p>
          <a:p>
            <a:pPr indent="-342900" lvl="0" marL="342900" rtl="0" algn="l">
              <a:spcBef>
                <a:spcPts val="360"/>
              </a:spcBef>
              <a:spcAft>
                <a:spcPts val="0"/>
              </a:spcAft>
              <a:buClr>
                <a:schemeClr val="dk1"/>
              </a:buClr>
              <a:buSzPts val="1800"/>
              <a:buFont typeface="Times New Roman"/>
              <a:buNone/>
            </a:pP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             add inferences to assignment</a:t>
            </a:r>
            <a:endParaRPr/>
          </a:p>
          <a:p>
            <a:pPr indent="-342900" lvl="0" marL="342900" rtl="0" algn="l">
              <a:spcBef>
                <a:spcPts val="360"/>
              </a:spcBef>
              <a:spcAft>
                <a:spcPts val="0"/>
              </a:spcAft>
              <a:buClr>
                <a:schemeClr val="dk1"/>
              </a:buClr>
              <a:buSzPts val="1800"/>
              <a:buFont typeface="Times New Roman"/>
              <a:buNone/>
            </a:pPr>
            <a:r>
              <a:rPr i="1" lang="en-US">
                <a:latin typeface="Times New Roman"/>
                <a:ea typeface="Times New Roman"/>
                <a:cs typeface="Times New Roman"/>
                <a:sym typeface="Times New Roman"/>
              </a:rPr>
              <a:t>                                 result</a:t>
            </a:r>
            <a:r>
              <a:rPr lang="en-US">
                <a:latin typeface="Times New Roman"/>
                <a:ea typeface="Times New Roman"/>
                <a:cs typeface="Times New Roman"/>
                <a:sym typeface="Times New Roman"/>
              </a:rPr>
              <a:t> ← BACTRACK(</a:t>
            </a:r>
            <a:r>
              <a:rPr i="1" lang="en-US">
                <a:latin typeface="Times New Roman"/>
                <a:ea typeface="Times New Roman"/>
                <a:cs typeface="Times New Roman"/>
                <a:sym typeface="Times New Roman"/>
              </a:rPr>
              <a:t>assignment, csp</a:t>
            </a:r>
            <a:r>
              <a:rPr lang="en-US">
                <a:latin typeface="Times New Roman"/>
                <a:ea typeface="Times New Roman"/>
                <a:cs typeface="Times New Roman"/>
                <a:sym typeface="Times New Roman"/>
              </a:rPr>
              <a:t>)</a:t>
            </a:r>
            <a:endParaRPr/>
          </a:p>
          <a:p>
            <a:pPr indent="-342900" lvl="0" marL="342900" rtl="0" algn="l">
              <a:spcBef>
                <a:spcPts val="360"/>
              </a:spcBef>
              <a:spcAft>
                <a:spcPts val="0"/>
              </a:spcAft>
              <a:buClr>
                <a:schemeClr val="dk1"/>
              </a:buClr>
              <a:buSzPts val="1800"/>
              <a:buFont typeface="Times New Roman"/>
              <a:buNone/>
            </a:pPr>
            <a:r>
              <a:rPr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if</a:t>
            </a:r>
            <a:r>
              <a:rPr i="1" lang="en-US">
                <a:latin typeface="Times New Roman"/>
                <a:ea typeface="Times New Roman"/>
                <a:cs typeface="Times New Roman"/>
                <a:sym typeface="Times New Roman"/>
              </a:rPr>
              <a:t> result ≠ failure  </a:t>
            </a:r>
            <a:r>
              <a:rPr b="1" lang="en-US">
                <a:latin typeface="Times New Roman"/>
                <a:ea typeface="Times New Roman"/>
                <a:cs typeface="Times New Roman"/>
                <a:sym typeface="Times New Roman"/>
              </a:rPr>
              <a:t>then return</a:t>
            </a:r>
            <a:r>
              <a:rPr i="1" lang="en-US">
                <a:latin typeface="Times New Roman"/>
                <a:ea typeface="Times New Roman"/>
                <a:cs typeface="Times New Roman"/>
                <a:sym typeface="Times New Roman"/>
              </a:rPr>
              <a:t> result</a:t>
            </a:r>
            <a:endParaRPr/>
          </a:p>
          <a:p>
            <a:pPr indent="-342900" lvl="0" marL="342900" rtl="0" algn="l">
              <a:spcBef>
                <a:spcPts val="360"/>
              </a:spcBef>
              <a:spcAft>
                <a:spcPts val="0"/>
              </a:spcAft>
              <a:buClr>
                <a:schemeClr val="dk1"/>
              </a:buClr>
              <a:buSzPts val="1800"/>
              <a:buFont typeface="Times New Roman"/>
              <a:buNone/>
            </a:pPr>
            <a:r>
              <a:rPr lang="en-US">
                <a:latin typeface="Times New Roman"/>
                <a:ea typeface="Times New Roman"/>
                <a:cs typeface="Times New Roman"/>
                <a:sym typeface="Times New Roman"/>
              </a:rPr>
              <a:t>		remove </a:t>
            </a:r>
            <a:r>
              <a:rPr i="1" lang="en-US">
                <a:latin typeface="Times New Roman"/>
                <a:ea typeface="Times New Roman"/>
                <a:cs typeface="Times New Roman"/>
                <a:sym typeface="Times New Roman"/>
              </a:rPr>
              <a:t>{var=value}</a:t>
            </a:r>
            <a:r>
              <a:rPr lang="en-US">
                <a:latin typeface="Times New Roman"/>
                <a:ea typeface="Times New Roman"/>
                <a:cs typeface="Times New Roman"/>
                <a:sym typeface="Times New Roman"/>
              </a:rPr>
              <a:t> and inferences from </a:t>
            </a:r>
            <a:r>
              <a:rPr i="1" lang="en-US">
                <a:latin typeface="Times New Roman"/>
                <a:ea typeface="Times New Roman"/>
                <a:cs typeface="Times New Roman"/>
                <a:sym typeface="Times New Roman"/>
              </a:rPr>
              <a:t>assignment (if you added it)</a:t>
            </a:r>
            <a:endParaRPr>
              <a:latin typeface="Times New Roman"/>
              <a:ea typeface="Times New Roman"/>
              <a:cs typeface="Times New Roman"/>
              <a:sym typeface="Times New Roman"/>
            </a:endParaRPr>
          </a:p>
          <a:p>
            <a:pPr indent="-342900" lvl="0" marL="342900" rtl="0" algn="l">
              <a:spcBef>
                <a:spcPts val="360"/>
              </a:spcBef>
              <a:spcAft>
                <a:spcPts val="0"/>
              </a:spcAft>
              <a:buClr>
                <a:schemeClr val="dk1"/>
              </a:buClr>
              <a:buSzPts val="1800"/>
              <a:buFont typeface="Times New Roman"/>
              <a:buNone/>
            </a:pPr>
            <a:r>
              <a:rPr lang="en-US">
                <a:latin typeface="Times New Roman"/>
                <a:ea typeface="Times New Roman"/>
                <a:cs typeface="Times New Roman"/>
                <a:sym typeface="Times New Roman"/>
              </a:rPr>
              <a:t>	return </a:t>
            </a:r>
            <a:r>
              <a:rPr i="1" lang="en-US">
                <a:latin typeface="Times New Roman"/>
                <a:ea typeface="Times New Roman"/>
                <a:cs typeface="Times New Roman"/>
                <a:sym typeface="Times New Roman"/>
              </a:rPr>
              <a:t>failure</a:t>
            </a:r>
            <a:endParaRPr>
              <a:latin typeface="Times New Roman"/>
              <a:ea typeface="Times New Roman"/>
              <a:cs typeface="Times New Roman"/>
              <a:sym typeface="Times New Roman"/>
            </a:endParaRPr>
          </a:p>
        </p:txBody>
      </p:sp>
      <p:grpSp>
        <p:nvGrpSpPr>
          <p:cNvPr id="265" name="Google Shape;265;p15"/>
          <p:cNvGrpSpPr/>
          <p:nvPr/>
        </p:nvGrpSpPr>
        <p:grpSpPr>
          <a:xfrm>
            <a:off x="8610600" y="0"/>
            <a:ext cx="484632" cy="6858000"/>
            <a:chOff x="8610600" y="0"/>
            <a:chExt cx="484632" cy="6858000"/>
          </a:xfrm>
        </p:grpSpPr>
        <p:sp>
          <p:nvSpPr>
            <p:cNvPr id="266" name="Google Shape;266;p15"/>
            <p:cNvSpPr/>
            <p:nvPr/>
          </p:nvSpPr>
          <p:spPr>
            <a:xfrm rot="5400000">
              <a:off x="8610600" y="4849368"/>
              <a:ext cx="484632" cy="484632"/>
            </a:xfrm>
            <a:prstGeom prst="chevron">
              <a:avLst>
                <a:gd fmla="val 50000" name="adj"/>
              </a:avLst>
            </a:prstGeom>
            <a:solidFill>
              <a:srgbClr val="BBFFBB"/>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67" name="Google Shape;267;p15"/>
            <p:cNvSpPr/>
            <p:nvPr/>
          </p:nvSpPr>
          <p:spPr>
            <a:xfrm rot="5400000">
              <a:off x="8610600" y="5230368"/>
              <a:ext cx="484632" cy="484632"/>
            </a:xfrm>
            <a:prstGeom prst="chevron">
              <a:avLst>
                <a:gd fmla="val 50000" name="adj"/>
              </a:avLst>
            </a:prstGeom>
            <a:solidFill>
              <a:srgbClr val="78FE78"/>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68" name="Google Shape;268;p15"/>
            <p:cNvSpPr/>
            <p:nvPr/>
          </p:nvSpPr>
          <p:spPr>
            <a:xfrm rot="5400000">
              <a:off x="8610600" y="5611368"/>
              <a:ext cx="484632" cy="484632"/>
            </a:xfrm>
            <a:prstGeom prst="chevron">
              <a:avLst>
                <a:gd fmla="val 50000" name="adj"/>
              </a:avLst>
            </a:prstGeom>
            <a:solidFill>
              <a:srgbClr val="35FF35"/>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69" name="Google Shape;269;p15"/>
            <p:cNvSpPr/>
            <p:nvPr/>
          </p:nvSpPr>
          <p:spPr>
            <a:xfrm rot="5400000">
              <a:off x="8610600" y="5992368"/>
              <a:ext cx="484632" cy="484632"/>
            </a:xfrm>
            <a:prstGeom prst="chevron">
              <a:avLst>
                <a:gd fmla="val 50000" name="adj"/>
              </a:avLst>
            </a:prstGeom>
            <a:solidFill>
              <a:srgbClr val="008200"/>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70" name="Google Shape;270;p15"/>
            <p:cNvSpPr/>
            <p:nvPr/>
          </p:nvSpPr>
          <p:spPr>
            <a:xfrm rot="5400000">
              <a:off x="8610600" y="6373368"/>
              <a:ext cx="484632" cy="484632"/>
            </a:xfrm>
            <a:prstGeom prst="chevron">
              <a:avLst>
                <a:gd fmla="val 50000" name="adj"/>
              </a:avLst>
            </a:prstGeom>
            <a:solidFill>
              <a:srgbClr val="005700"/>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71" name="Google Shape;271;p15"/>
            <p:cNvSpPr/>
            <p:nvPr/>
          </p:nvSpPr>
          <p:spPr>
            <a:xfrm>
              <a:off x="8915400" y="0"/>
              <a:ext cx="76200" cy="41148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2" name="Google Shape;272;p15"/>
            <p:cNvSpPr/>
            <p:nvPr/>
          </p:nvSpPr>
          <p:spPr>
            <a:xfrm>
              <a:off x="8763000" y="152400"/>
              <a:ext cx="76200" cy="4114800"/>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3" name="Google Shape;273;p15"/>
            <p:cNvSpPr/>
            <p:nvPr/>
          </p:nvSpPr>
          <p:spPr>
            <a:xfrm>
              <a:off x="8610600" y="381000"/>
              <a:ext cx="76200" cy="4114800"/>
            </a:xfrm>
            <a:prstGeom prst="rect">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6"/>
          <p:cNvSpPr txBox="1"/>
          <p:nvPr>
            <p:ph type="title"/>
          </p:nvPr>
        </p:nvSpPr>
        <p:spPr>
          <a:xfrm>
            <a:off x="533400" y="304800"/>
            <a:ext cx="7772400" cy="609600"/>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US" sz="3600">
                <a:latin typeface="Arial"/>
                <a:ea typeface="Arial"/>
                <a:cs typeface="Arial"/>
                <a:sym typeface="Arial"/>
              </a:rPr>
              <a:t>Improving CSP efficiency</a:t>
            </a:r>
            <a:endParaRPr/>
          </a:p>
        </p:txBody>
      </p:sp>
      <p:sp>
        <p:nvSpPr>
          <p:cNvPr id="280" name="Google Shape;280;p16"/>
          <p:cNvSpPr txBox="1"/>
          <p:nvPr>
            <p:ph idx="1" type="body"/>
          </p:nvPr>
        </p:nvSpPr>
        <p:spPr>
          <a:xfrm>
            <a:off x="609600" y="1143000"/>
            <a:ext cx="7848600" cy="5029200"/>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Previous improvements on uninformed search</a:t>
            </a:r>
            <a:endParaRPr/>
          </a:p>
          <a:p>
            <a:pPr indent="-285750" lvl="1" marL="742950" rtl="0" algn="l">
              <a:lnSpc>
                <a:spcPct val="90000"/>
              </a:lnSpc>
              <a:spcBef>
                <a:spcPts val="40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 → introduce heuristics</a:t>
            </a:r>
            <a:endParaRPr/>
          </a:p>
          <a:p>
            <a:pPr indent="-190500" lvl="0" marL="342900" rtl="0" algn="l">
              <a:lnSpc>
                <a:spcPct val="90000"/>
              </a:lnSpc>
              <a:spcBef>
                <a:spcPts val="480"/>
              </a:spcBef>
              <a:spcAft>
                <a:spcPts val="0"/>
              </a:spcAft>
              <a:buClr>
                <a:schemeClr val="dk1"/>
              </a:buClr>
              <a:buSzPts val="2400"/>
              <a:buFont typeface="Verdana"/>
              <a:buNone/>
            </a:pPr>
            <a:r>
              <a:t/>
            </a:r>
            <a:endParaRPr sz="2400">
              <a:latin typeface="Times New Roman"/>
              <a:ea typeface="Times New Roman"/>
              <a:cs typeface="Times New Roman"/>
              <a:sym typeface="Times New Roman"/>
            </a:endParaRPr>
          </a:p>
          <a:p>
            <a:pPr indent="-342900" lvl="0" marL="342900" rtl="0" algn="l">
              <a:lnSpc>
                <a:spcPct val="90000"/>
              </a:lnSpc>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For CSPS, general-purpose methods can give large gains in speed, e.g.,</a:t>
            </a:r>
            <a:endParaRPr/>
          </a:p>
          <a:p>
            <a:pPr indent="-285750" lvl="1" marL="74295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Which variable should be assigned next?</a:t>
            </a:r>
            <a:endParaRPr/>
          </a:p>
          <a:p>
            <a:pPr indent="-285750" lvl="1" marL="74295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In what order should its values be tried?</a:t>
            </a:r>
            <a:endParaRPr/>
          </a:p>
          <a:p>
            <a:pPr indent="-285750" lvl="1" marL="74295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Can we detect inevitable failure early?</a:t>
            </a:r>
            <a:endParaRPr/>
          </a:p>
          <a:p>
            <a:pPr indent="-158750" lvl="1" marL="742950" rtl="0" algn="l">
              <a:lnSpc>
                <a:spcPct val="90000"/>
              </a:lnSpc>
              <a:spcBef>
                <a:spcPts val="400"/>
              </a:spcBef>
              <a:spcAft>
                <a:spcPts val="0"/>
              </a:spcAft>
              <a:buClr>
                <a:schemeClr val="dk1"/>
              </a:buClr>
              <a:buSzPts val="2000"/>
              <a:buFont typeface="Verdana"/>
              <a:buNone/>
            </a:pPr>
            <a:r>
              <a:t/>
            </a:r>
            <a:endParaRPr sz="2000">
              <a:latin typeface="Times New Roman"/>
              <a:ea typeface="Times New Roman"/>
              <a:cs typeface="Times New Roman"/>
              <a:sym typeface="Times New Roman"/>
            </a:endParaRPr>
          </a:p>
          <a:p>
            <a:pPr indent="-285750" lvl="1" marL="742950" rtl="0" algn="l">
              <a:lnSpc>
                <a:spcPct val="90000"/>
              </a:lnSpc>
              <a:spcBef>
                <a:spcPts val="400"/>
              </a:spcBef>
              <a:spcAft>
                <a:spcPts val="0"/>
              </a:spcAft>
              <a:buClr>
                <a:schemeClr val="dk1"/>
              </a:buClr>
              <a:buSzPts val="2000"/>
              <a:buFont typeface="Verdana"/>
              <a:buNone/>
            </a:pPr>
            <a:r>
              <a:t/>
            </a:r>
            <a:endParaRPr sz="2000">
              <a:latin typeface="Times New Roman"/>
              <a:ea typeface="Times New Roman"/>
              <a:cs typeface="Times New Roman"/>
              <a:sym typeface="Times New Roman"/>
            </a:endParaRPr>
          </a:p>
        </p:txBody>
      </p:sp>
      <p:grpSp>
        <p:nvGrpSpPr>
          <p:cNvPr id="281" name="Google Shape;281;p16"/>
          <p:cNvGrpSpPr/>
          <p:nvPr/>
        </p:nvGrpSpPr>
        <p:grpSpPr>
          <a:xfrm>
            <a:off x="8610600" y="0"/>
            <a:ext cx="484632" cy="6858000"/>
            <a:chOff x="8610600" y="0"/>
            <a:chExt cx="484632" cy="6858000"/>
          </a:xfrm>
        </p:grpSpPr>
        <p:sp>
          <p:nvSpPr>
            <p:cNvPr id="282" name="Google Shape;282;p16"/>
            <p:cNvSpPr/>
            <p:nvPr/>
          </p:nvSpPr>
          <p:spPr>
            <a:xfrm rot="5400000">
              <a:off x="8610600" y="4849368"/>
              <a:ext cx="484632" cy="484632"/>
            </a:xfrm>
            <a:prstGeom prst="chevron">
              <a:avLst>
                <a:gd fmla="val 50000" name="adj"/>
              </a:avLst>
            </a:prstGeom>
            <a:solidFill>
              <a:srgbClr val="BBFFBB"/>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83" name="Google Shape;283;p16"/>
            <p:cNvSpPr/>
            <p:nvPr/>
          </p:nvSpPr>
          <p:spPr>
            <a:xfrm rot="5400000">
              <a:off x="8610600" y="5230368"/>
              <a:ext cx="484632" cy="484632"/>
            </a:xfrm>
            <a:prstGeom prst="chevron">
              <a:avLst>
                <a:gd fmla="val 50000" name="adj"/>
              </a:avLst>
            </a:prstGeom>
            <a:solidFill>
              <a:srgbClr val="78FE78"/>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84" name="Google Shape;284;p16"/>
            <p:cNvSpPr/>
            <p:nvPr/>
          </p:nvSpPr>
          <p:spPr>
            <a:xfrm rot="5400000">
              <a:off x="8610600" y="5611368"/>
              <a:ext cx="484632" cy="484632"/>
            </a:xfrm>
            <a:prstGeom prst="chevron">
              <a:avLst>
                <a:gd fmla="val 50000" name="adj"/>
              </a:avLst>
            </a:prstGeom>
            <a:solidFill>
              <a:srgbClr val="35FF35"/>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85" name="Google Shape;285;p16"/>
            <p:cNvSpPr/>
            <p:nvPr/>
          </p:nvSpPr>
          <p:spPr>
            <a:xfrm rot="5400000">
              <a:off x="8610600" y="5992368"/>
              <a:ext cx="484632" cy="484632"/>
            </a:xfrm>
            <a:prstGeom prst="chevron">
              <a:avLst>
                <a:gd fmla="val 50000" name="adj"/>
              </a:avLst>
            </a:prstGeom>
            <a:solidFill>
              <a:srgbClr val="008200"/>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86" name="Google Shape;286;p16"/>
            <p:cNvSpPr/>
            <p:nvPr/>
          </p:nvSpPr>
          <p:spPr>
            <a:xfrm rot="5400000">
              <a:off x="8610600" y="6373368"/>
              <a:ext cx="484632" cy="484632"/>
            </a:xfrm>
            <a:prstGeom prst="chevron">
              <a:avLst>
                <a:gd fmla="val 50000" name="adj"/>
              </a:avLst>
            </a:prstGeom>
            <a:solidFill>
              <a:srgbClr val="005700"/>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87" name="Google Shape;287;p16"/>
            <p:cNvSpPr/>
            <p:nvPr/>
          </p:nvSpPr>
          <p:spPr>
            <a:xfrm>
              <a:off x="8915400" y="0"/>
              <a:ext cx="76200" cy="41148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8" name="Google Shape;288;p16"/>
            <p:cNvSpPr/>
            <p:nvPr/>
          </p:nvSpPr>
          <p:spPr>
            <a:xfrm>
              <a:off x="8763000" y="152400"/>
              <a:ext cx="76200" cy="4114800"/>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9" name="Google Shape;289;p16"/>
            <p:cNvSpPr/>
            <p:nvPr/>
          </p:nvSpPr>
          <p:spPr>
            <a:xfrm>
              <a:off x="8610600" y="381000"/>
              <a:ext cx="76200" cy="4114800"/>
            </a:xfrm>
            <a:prstGeom prst="rect">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7"/>
          <p:cNvSpPr txBox="1"/>
          <p:nvPr>
            <p:ph type="title"/>
          </p:nvPr>
        </p:nvSpPr>
        <p:spPr>
          <a:xfrm>
            <a:off x="533400" y="304800"/>
            <a:ext cx="7772400" cy="609600"/>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US" sz="3600">
                <a:latin typeface="Arial"/>
                <a:ea typeface="Arial"/>
                <a:cs typeface="Arial"/>
                <a:sym typeface="Arial"/>
              </a:rPr>
              <a:t>Backtracking search</a:t>
            </a:r>
            <a:endParaRPr/>
          </a:p>
        </p:txBody>
      </p:sp>
      <p:sp>
        <p:nvSpPr>
          <p:cNvPr id="296" name="Google Shape;296;p17"/>
          <p:cNvSpPr txBox="1"/>
          <p:nvPr>
            <p:ph idx="1" type="body"/>
          </p:nvPr>
        </p:nvSpPr>
        <p:spPr>
          <a:xfrm>
            <a:off x="609600" y="1143000"/>
            <a:ext cx="7848600" cy="5029200"/>
          </a:xfrm>
          <a:prstGeom prst="rect">
            <a:avLst/>
          </a:prstGeom>
          <a:noFill/>
          <a:ln>
            <a:noFill/>
          </a:ln>
        </p:spPr>
        <p:txBody>
          <a:bodyPr anchorCtr="0" anchor="t" bIns="44450" lIns="90475" spcFirstLastPara="1" rIns="90475" wrap="square" tIns="44450">
            <a:noAutofit/>
          </a:bodyPr>
          <a:lstStyle/>
          <a:p>
            <a:pPr indent="-342900" lvl="0" marL="342900" rtl="0" algn="l">
              <a:spcBef>
                <a:spcPts val="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SELECT-UNASSIGNED-VARIABLE</a:t>
            </a:r>
            <a:endParaRPr/>
          </a:p>
          <a:p>
            <a:pPr indent="-342900" lvl="0" marL="34290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Minimum Remaining Values (</a:t>
            </a:r>
            <a:r>
              <a:rPr lang="en-US" sz="2400">
                <a:solidFill>
                  <a:srgbClr val="008200"/>
                </a:solidFill>
                <a:latin typeface="Times New Roman"/>
                <a:ea typeface="Times New Roman"/>
                <a:cs typeface="Times New Roman"/>
                <a:sym typeface="Times New Roman"/>
              </a:rPr>
              <a:t>MRV</a:t>
            </a:r>
            <a:r>
              <a:rPr lang="en-US" sz="2400">
                <a:latin typeface="Times New Roman"/>
                <a:ea typeface="Times New Roman"/>
                <a:cs typeface="Times New Roman"/>
                <a:sym typeface="Times New Roman"/>
              </a:rPr>
              <a:t>)</a:t>
            </a:r>
            <a:endParaRPr/>
          </a:p>
          <a:p>
            <a:pPr indent="-285750" lvl="1" marL="742950" rtl="0" algn="l">
              <a:spcBef>
                <a:spcPts val="480"/>
              </a:spcBef>
              <a:spcAft>
                <a:spcPts val="0"/>
              </a:spcAft>
              <a:buClr>
                <a:srgbClr val="FF0000"/>
              </a:buClr>
              <a:buSzPts val="2400"/>
              <a:buFont typeface="Times New Roman"/>
              <a:buChar char="–"/>
            </a:pPr>
            <a:r>
              <a:rPr lang="en-US" sz="2400">
                <a:solidFill>
                  <a:srgbClr val="FF0000"/>
                </a:solidFill>
                <a:latin typeface="Times New Roman"/>
                <a:ea typeface="Times New Roman"/>
                <a:cs typeface="Times New Roman"/>
                <a:sym typeface="Times New Roman"/>
              </a:rPr>
              <a:t>Most constrained variable</a:t>
            </a:r>
            <a:endParaRPr/>
          </a:p>
          <a:p>
            <a:pPr indent="-285750" lvl="1" marL="742950" rtl="0" algn="l">
              <a:spcBef>
                <a:spcPts val="480"/>
              </a:spcBef>
              <a:spcAft>
                <a:spcPts val="0"/>
              </a:spcAft>
              <a:buClr>
                <a:srgbClr val="FF0000"/>
              </a:buClr>
              <a:buSzPts val="2400"/>
              <a:buFont typeface="Times New Roman"/>
              <a:buChar char="–"/>
            </a:pPr>
            <a:r>
              <a:rPr lang="en-US" sz="2400">
                <a:solidFill>
                  <a:srgbClr val="FF0000"/>
                </a:solidFill>
                <a:latin typeface="Times New Roman"/>
                <a:ea typeface="Times New Roman"/>
                <a:cs typeface="Times New Roman"/>
                <a:sym typeface="Times New Roman"/>
              </a:rPr>
              <a:t>Most likely to fail soon (so prunes pointless searches)</a:t>
            </a:r>
            <a:endParaRPr/>
          </a:p>
          <a:p>
            <a:pPr indent="-342900" lvl="0" marL="34290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If a tie (such as choosing the start state), choose the variable involved in the most constraints (</a:t>
            </a:r>
            <a:r>
              <a:rPr lang="en-US" sz="2400">
                <a:solidFill>
                  <a:srgbClr val="008200"/>
                </a:solidFill>
                <a:latin typeface="Times New Roman"/>
                <a:ea typeface="Times New Roman"/>
                <a:cs typeface="Times New Roman"/>
                <a:sym typeface="Times New Roman"/>
              </a:rPr>
              <a:t>degree heuristic</a:t>
            </a:r>
            <a:r>
              <a:rPr lang="en-US" sz="2400">
                <a:latin typeface="Times New Roman"/>
                <a:ea typeface="Times New Roman"/>
                <a:cs typeface="Times New Roman"/>
                <a:sym typeface="Times New Roman"/>
              </a:rPr>
              <a:t>)  E.g., in the map example, SA adjacent to the most states.</a:t>
            </a:r>
            <a:endParaRPr/>
          </a:p>
          <a:p>
            <a:pPr indent="-285750" lvl="1" marL="742950" rtl="0" algn="l">
              <a:spcBef>
                <a:spcPts val="480"/>
              </a:spcBef>
              <a:spcAft>
                <a:spcPts val="0"/>
              </a:spcAft>
              <a:buClr>
                <a:srgbClr val="FF0000"/>
              </a:buClr>
              <a:buSzPts val="2400"/>
              <a:buFont typeface="Times New Roman"/>
              <a:buChar char="–"/>
            </a:pPr>
            <a:r>
              <a:rPr lang="en-US" sz="2400">
                <a:solidFill>
                  <a:srgbClr val="FF0000"/>
                </a:solidFill>
                <a:latin typeface="Times New Roman"/>
                <a:ea typeface="Times New Roman"/>
                <a:cs typeface="Times New Roman"/>
                <a:sym typeface="Times New Roman"/>
              </a:rPr>
              <a:t>Reduces branching factor, since fewer legal successors of that node</a:t>
            </a:r>
            <a:endParaRPr/>
          </a:p>
          <a:p>
            <a:pPr indent="-342900" lvl="0" marL="342900" rtl="0" algn="l">
              <a:spcBef>
                <a:spcPts val="480"/>
              </a:spcBef>
              <a:spcAft>
                <a:spcPts val="0"/>
              </a:spcAft>
              <a:buClr>
                <a:srgbClr val="FF0000"/>
              </a:buClr>
              <a:buSzPts val="2400"/>
              <a:buFont typeface="Times New Roman"/>
              <a:buNone/>
            </a:pPr>
            <a:r>
              <a:rPr lang="en-US" sz="2400">
                <a:solidFill>
                  <a:srgbClr val="FF0000"/>
                </a:solidFill>
                <a:latin typeface="Times New Roman"/>
                <a:ea typeface="Times New Roman"/>
                <a:cs typeface="Times New Roman"/>
                <a:sym typeface="Times New Roman"/>
              </a:rPr>
              <a:t>	</a:t>
            </a:r>
            <a:endParaRPr/>
          </a:p>
          <a:p>
            <a:pPr indent="-342900" lvl="0" marL="342900" rtl="0" algn="l">
              <a:spcBef>
                <a:spcPts val="560"/>
              </a:spcBef>
              <a:spcAft>
                <a:spcPts val="0"/>
              </a:spcAft>
              <a:buClr>
                <a:schemeClr val="dk1"/>
              </a:buClr>
              <a:buSzPts val="2800"/>
              <a:buFont typeface="Verdana"/>
              <a:buNone/>
            </a:pPr>
            <a:r>
              <a:t/>
            </a:r>
            <a:endParaRPr sz="2800">
              <a:latin typeface="Times New Roman"/>
              <a:ea typeface="Times New Roman"/>
              <a:cs typeface="Times New Roman"/>
              <a:sym typeface="Times New Roman"/>
            </a:endParaRPr>
          </a:p>
          <a:p>
            <a:pPr indent="-82550" lvl="1" marL="742950" rtl="0" algn="l">
              <a:spcBef>
                <a:spcPts val="640"/>
              </a:spcBef>
              <a:spcAft>
                <a:spcPts val="0"/>
              </a:spcAft>
              <a:buClr>
                <a:schemeClr val="dk1"/>
              </a:buClr>
              <a:buSzPts val="3200"/>
              <a:buFont typeface="Verdana"/>
              <a:buNone/>
            </a:pPr>
            <a:r>
              <a:t/>
            </a:r>
            <a:endParaRPr sz="3200">
              <a:latin typeface="Times New Roman"/>
              <a:ea typeface="Times New Roman"/>
              <a:cs typeface="Times New Roman"/>
              <a:sym typeface="Times New Roman"/>
            </a:endParaRPr>
          </a:p>
          <a:p>
            <a:pPr indent="-342900" lvl="0" marL="342900" rtl="0" algn="l">
              <a:spcBef>
                <a:spcPts val="640"/>
              </a:spcBef>
              <a:spcAft>
                <a:spcPts val="0"/>
              </a:spcAft>
              <a:buClr>
                <a:schemeClr val="dk1"/>
              </a:buClr>
              <a:buSzPts val="3200"/>
              <a:buFont typeface="Times New Roman"/>
              <a:buNone/>
            </a:pPr>
            <a:r>
              <a:rPr lang="en-US" sz="3200">
                <a:latin typeface="Times New Roman"/>
                <a:ea typeface="Times New Roman"/>
                <a:cs typeface="Times New Roman"/>
                <a:sym typeface="Times New Roman"/>
              </a:rPr>
              <a:t>	</a:t>
            </a:r>
            <a:endParaRPr sz="2800">
              <a:latin typeface="Times New Roman"/>
              <a:ea typeface="Times New Roman"/>
              <a:cs typeface="Times New Roman"/>
              <a:sym typeface="Times New Roman"/>
            </a:endParaRPr>
          </a:p>
          <a:p>
            <a:pPr indent="-165100" lvl="0" marL="342900" rtl="0" algn="l">
              <a:spcBef>
                <a:spcPts val="560"/>
              </a:spcBef>
              <a:spcAft>
                <a:spcPts val="0"/>
              </a:spcAft>
              <a:buClr>
                <a:schemeClr val="dk1"/>
              </a:buClr>
              <a:buSzPts val="2800"/>
              <a:buFont typeface="Verdana"/>
              <a:buNone/>
            </a:pPr>
            <a:r>
              <a:t/>
            </a:r>
            <a:endParaRPr sz="2800">
              <a:latin typeface="Times New Roman"/>
              <a:ea typeface="Times New Roman"/>
              <a:cs typeface="Times New Roman"/>
              <a:sym typeface="Times New Roman"/>
            </a:endParaRPr>
          </a:p>
          <a:p>
            <a:pPr indent="-133350" lvl="1" marL="742950" rtl="0" algn="l">
              <a:spcBef>
                <a:spcPts val="480"/>
              </a:spcBef>
              <a:spcAft>
                <a:spcPts val="0"/>
              </a:spcAft>
              <a:buClr>
                <a:schemeClr val="dk1"/>
              </a:buClr>
              <a:buSzPts val="2400"/>
              <a:buFont typeface="Verdana"/>
              <a:buNone/>
            </a:pPr>
            <a:r>
              <a:t/>
            </a:r>
            <a:endParaRPr sz="2400">
              <a:latin typeface="Times New Roman"/>
              <a:ea typeface="Times New Roman"/>
              <a:cs typeface="Times New Roman"/>
              <a:sym typeface="Times New Roman"/>
            </a:endParaRPr>
          </a:p>
        </p:txBody>
      </p:sp>
      <p:grpSp>
        <p:nvGrpSpPr>
          <p:cNvPr id="297" name="Google Shape;297;p17"/>
          <p:cNvGrpSpPr/>
          <p:nvPr/>
        </p:nvGrpSpPr>
        <p:grpSpPr>
          <a:xfrm>
            <a:off x="8610600" y="0"/>
            <a:ext cx="484632" cy="6858000"/>
            <a:chOff x="8610600" y="0"/>
            <a:chExt cx="484632" cy="6858000"/>
          </a:xfrm>
        </p:grpSpPr>
        <p:sp>
          <p:nvSpPr>
            <p:cNvPr id="298" name="Google Shape;298;p17"/>
            <p:cNvSpPr/>
            <p:nvPr/>
          </p:nvSpPr>
          <p:spPr>
            <a:xfrm rot="5400000">
              <a:off x="8610600" y="4849368"/>
              <a:ext cx="484632" cy="484632"/>
            </a:xfrm>
            <a:prstGeom prst="chevron">
              <a:avLst>
                <a:gd fmla="val 50000" name="adj"/>
              </a:avLst>
            </a:prstGeom>
            <a:solidFill>
              <a:srgbClr val="BBFFBB"/>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99" name="Google Shape;299;p17"/>
            <p:cNvSpPr/>
            <p:nvPr/>
          </p:nvSpPr>
          <p:spPr>
            <a:xfrm rot="5400000">
              <a:off x="8610600" y="5230368"/>
              <a:ext cx="484632" cy="484632"/>
            </a:xfrm>
            <a:prstGeom prst="chevron">
              <a:avLst>
                <a:gd fmla="val 50000" name="adj"/>
              </a:avLst>
            </a:prstGeom>
            <a:solidFill>
              <a:srgbClr val="78FE78"/>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00" name="Google Shape;300;p17"/>
            <p:cNvSpPr/>
            <p:nvPr/>
          </p:nvSpPr>
          <p:spPr>
            <a:xfrm rot="5400000">
              <a:off x="8610600" y="5611368"/>
              <a:ext cx="484632" cy="484632"/>
            </a:xfrm>
            <a:prstGeom prst="chevron">
              <a:avLst>
                <a:gd fmla="val 50000" name="adj"/>
              </a:avLst>
            </a:prstGeom>
            <a:solidFill>
              <a:srgbClr val="35FF35"/>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01" name="Google Shape;301;p17"/>
            <p:cNvSpPr/>
            <p:nvPr/>
          </p:nvSpPr>
          <p:spPr>
            <a:xfrm rot="5400000">
              <a:off x="8610600" y="5992368"/>
              <a:ext cx="484632" cy="484632"/>
            </a:xfrm>
            <a:prstGeom prst="chevron">
              <a:avLst>
                <a:gd fmla="val 50000" name="adj"/>
              </a:avLst>
            </a:prstGeom>
            <a:solidFill>
              <a:srgbClr val="008200"/>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02" name="Google Shape;302;p17"/>
            <p:cNvSpPr/>
            <p:nvPr/>
          </p:nvSpPr>
          <p:spPr>
            <a:xfrm rot="5400000">
              <a:off x="8610600" y="6373368"/>
              <a:ext cx="484632" cy="484632"/>
            </a:xfrm>
            <a:prstGeom prst="chevron">
              <a:avLst>
                <a:gd fmla="val 50000" name="adj"/>
              </a:avLst>
            </a:prstGeom>
            <a:solidFill>
              <a:srgbClr val="005700"/>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03" name="Google Shape;303;p17"/>
            <p:cNvSpPr/>
            <p:nvPr/>
          </p:nvSpPr>
          <p:spPr>
            <a:xfrm>
              <a:off x="8915400" y="0"/>
              <a:ext cx="76200" cy="41148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4" name="Google Shape;304;p17"/>
            <p:cNvSpPr/>
            <p:nvPr/>
          </p:nvSpPr>
          <p:spPr>
            <a:xfrm>
              <a:off x="8763000" y="152400"/>
              <a:ext cx="76200" cy="4114800"/>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5" name="Google Shape;305;p17"/>
            <p:cNvSpPr/>
            <p:nvPr/>
          </p:nvSpPr>
          <p:spPr>
            <a:xfrm>
              <a:off x="8610600" y="381000"/>
              <a:ext cx="76200" cy="4114800"/>
            </a:xfrm>
            <a:prstGeom prst="rect">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8"/>
          <p:cNvSpPr txBox="1"/>
          <p:nvPr>
            <p:ph type="title"/>
          </p:nvPr>
        </p:nvSpPr>
        <p:spPr>
          <a:xfrm>
            <a:off x="533400" y="304800"/>
            <a:ext cx="7772400" cy="609600"/>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US" sz="3600">
                <a:latin typeface="Arial"/>
                <a:ea typeface="Arial"/>
                <a:cs typeface="Arial"/>
                <a:sym typeface="Arial"/>
              </a:rPr>
              <a:t>CSP example: map coloring</a:t>
            </a:r>
            <a:endParaRPr/>
          </a:p>
        </p:txBody>
      </p:sp>
      <p:sp>
        <p:nvSpPr>
          <p:cNvPr id="312" name="Google Shape;312;p18"/>
          <p:cNvSpPr txBox="1"/>
          <p:nvPr>
            <p:ph idx="2" type="body"/>
          </p:nvPr>
        </p:nvSpPr>
        <p:spPr>
          <a:xfrm>
            <a:off x="457200" y="4648200"/>
            <a:ext cx="8458200" cy="1295400"/>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Clr>
                <a:schemeClr val="dk1"/>
              </a:buClr>
              <a:buSzPts val="2200"/>
              <a:buFont typeface="Times New Roman"/>
              <a:buChar char="•"/>
            </a:pPr>
            <a:r>
              <a:rPr lang="en-US" sz="2200">
                <a:latin typeface="Times New Roman"/>
                <a:ea typeface="Times New Roman"/>
                <a:cs typeface="Times New Roman"/>
                <a:sym typeface="Times New Roman"/>
              </a:rPr>
              <a:t>Solutions are assignments satisfying all constraints, e.g.</a:t>
            </a:r>
            <a:endParaRPr/>
          </a:p>
          <a:p>
            <a:pPr indent="-342900" lvl="0" marL="342900" rtl="0" algn="l">
              <a:lnSpc>
                <a:spcPct val="90000"/>
              </a:lnSpc>
              <a:spcBef>
                <a:spcPts val="440"/>
              </a:spcBef>
              <a:spcAft>
                <a:spcPts val="0"/>
              </a:spcAft>
              <a:buClr>
                <a:schemeClr val="dk1"/>
              </a:buClr>
              <a:buSzPts val="2200"/>
              <a:buFont typeface="Times New Roman"/>
              <a:buNone/>
            </a:pPr>
            <a:r>
              <a:rPr lang="en-US" sz="2200">
                <a:latin typeface="Times New Roman"/>
                <a:ea typeface="Times New Roman"/>
                <a:cs typeface="Times New Roman"/>
                <a:sym typeface="Times New Roman"/>
              </a:rPr>
              <a:t>	 </a:t>
            </a:r>
            <a:r>
              <a:rPr i="1" lang="en-US" sz="2200">
                <a:latin typeface="Times New Roman"/>
                <a:ea typeface="Times New Roman"/>
                <a:cs typeface="Times New Roman"/>
                <a:sym typeface="Times New Roman"/>
              </a:rPr>
              <a:t>{WA=red,NT=green,Q=red,NSW=green,V=red,SA=blue,T=green}</a:t>
            </a:r>
            <a:endParaRPr/>
          </a:p>
        </p:txBody>
      </p:sp>
      <p:pic>
        <p:nvPicPr>
          <p:cNvPr id="313" name="Google Shape;313;p18"/>
          <p:cNvPicPr preferRelativeResize="0"/>
          <p:nvPr>
            <p:ph idx="1" type="body"/>
          </p:nvPr>
        </p:nvPicPr>
        <p:blipFill rotWithShape="1">
          <a:blip r:embed="rId3">
            <a:alphaModFix/>
          </a:blip>
          <a:srcRect b="0" l="0" r="0" t="0"/>
          <a:stretch/>
        </p:blipFill>
        <p:spPr>
          <a:xfrm>
            <a:off x="76200" y="1219200"/>
            <a:ext cx="6096000" cy="3057525"/>
          </a:xfrm>
          <a:prstGeom prst="rect">
            <a:avLst/>
          </a:prstGeom>
          <a:noFill/>
          <a:ln>
            <a:noFill/>
          </a:ln>
        </p:spPr>
      </p:pic>
      <p:pic>
        <p:nvPicPr>
          <p:cNvPr id="314" name="Google Shape;314;p18"/>
          <p:cNvPicPr preferRelativeResize="0"/>
          <p:nvPr/>
        </p:nvPicPr>
        <p:blipFill rotWithShape="1">
          <a:blip r:embed="rId4">
            <a:alphaModFix/>
          </a:blip>
          <a:srcRect b="0" l="0" r="0" t="0"/>
          <a:stretch/>
        </p:blipFill>
        <p:spPr>
          <a:xfrm>
            <a:off x="5111750" y="1143000"/>
            <a:ext cx="2843213" cy="2438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9"/>
          <p:cNvSpPr txBox="1"/>
          <p:nvPr>
            <p:ph type="title"/>
          </p:nvPr>
        </p:nvSpPr>
        <p:spPr>
          <a:xfrm>
            <a:off x="533400" y="304800"/>
            <a:ext cx="7772400" cy="609600"/>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US" sz="3600">
                <a:latin typeface="Arial"/>
                <a:ea typeface="Arial"/>
                <a:cs typeface="Arial"/>
                <a:sym typeface="Arial"/>
              </a:rPr>
              <a:t>Backtracking search</a:t>
            </a:r>
            <a:endParaRPr/>
          </a:p>
        </p:txBody>
      </p:sp>
      <p:sp>
        <p:nvSpPr>
          <p:cNvPr id="320" name="Google Shape;320;p19"/>
          <p:cNvSpPr txBox="1"/>
          <p:nvPr>
            <p:ph idx="1" type="body"/>
          </p:nvPr>
        </p:nvSpPr>
        <p:spPr>
          <a:xfrm>
            <a:off x="609600" y="1143000"/>
            <a:ext cx="7848600" cy="5029200"/>
          </a:xfrm>
          <a:prstGeom prst="rect">
            <a:avLst/>
          </a:prstGeom>
          <a:noFill/>
          <a:ln>
            <a:noFill/>
          </a:ln>
        </p:spPr>
        <p:txBody>
          <a:bodyPr anchorCtr="0" anchor="t" bIns="44450" lIns="90475" spcFirstLastPara="1" rIns="90475" wrap="square" tIns="44450">
            <a:noAutofit/>
          </a:bodyPr>
          <a:lstStyle/>
          <a:p>
            <a:pPr indent="-342900" lvl="0" marL="342900" rtl="0" algn="l">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ORDER-DOMAIN-VALUES</a:t>
            </a:r>
            <a:endParaRPr/>
          </a:p>
          <a:p>
            <a:pPr indent="-285750" lvl="1" marL="742950" rtl="0" algn="l">
              <a:spcBef>
                <a:spcPts val="400"/>
              </a:spcBef>
              <a:spcAft>
                <a:spcPts val="0"/>
              </a:spcAft>
              <a:buClr>
                <a:srgbClr val="008200"/>
              </a:buClr>
              <a:buSzPts val="2000"/>
              <a:buFont typeface="Times New Roman"/>
              <a:buChar char="–"/>
            </a:pPr>
            <a:r>
              <a:rPr lang="en-US" sz="2000">
                <a:solidFill>
                  <a:srgbClr val="008200"/>
                </a:solidFill>
                <a:latin typeface="Times New Roman"/>
                <a:ea typeface="Times New Roman"/>
                <a:cs typeface="Times New Roman"/>
                <a:sym typeface="Times New Roman"/>
              </a:rPr>
              <a:t>Least Constraining Value</a:t>
            </a:r>
            <a:endParaRPr/>
          </a:p>
          <a:p>
            <a:pPr indent="-285750" lvl="1" marL="74295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Rules out the fewest choices for the variables it is in constraints with</a:t>
            </a:r>
            <a:endParaRPr/>
          </a:p>
          <a:p>
            <a:pPr indent="-285750" lvl="1" marL="74295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Leave the maximum flexibility</a:t>
            </a:r>
            <a:endParaRPr/>
          </a:p>
          <a:p>
            <a:pPr indent="-285750" lvl="1" marL="742950" rtl="0" algn="l">
              <a:spcBef>
                <a:spcPts val="400"/>
              </a:spcBef>
              <a:spcAft>
                <a:spcPts val="0"/>
              </a:spcAft>
              <a:buClr>
                <a:srgbClr val="FF0000"/>
              </a:buClr>
              <a:buSzPts val="2000"/>
              <a:buFont typeface="Times New Roman"/>
              <a:buChar char="–"/>
            </a:pPr>
            <a:r>
              <a:rPr lang="en-US" sz="2000">
                <a:solidFill>
                  <a:srgbClr val="FF0000"/>
                </a:solidFill>
                <a:latin typeface="Times New Roman"/>
                <a:ea typeface="Times New Roman"/>
                <a:cs typeface="Times New Roman"/>
                <a:sym typeface="Times New Roman"/>
              </a:rPr>
              <a:t>You’ve chosen the variable, now let’s make the most of it</a:t>
            </a:r>
            <a:endParaRPr/>
          </a:p>
          <a:p>
            <a:pPr indent="-107950" lvl="1" marL="742950" rtl="0" algn="l">
              <a:spcBef>
                <a:spcPts val="560"/>
              </a:spcBef>
              <a:spcAft>
                <a:spcPts val="0"/>
              </a:spcAft>
              <a:buClr>
                <a:schemeClr val="dk1"/>
              </a:buClr>
              <a:buSzPts val="2800"/>
              <a:buFont typeface="Verdana"/>
              <a:buNone/>
            </a:pPr>
            <a:r>
              <a:t/>
            </a:r>
            <a:endParaRPr sz="2800">
              <a:latin typeface="Times New Roman"/>
              <a:ea typeface="Times New Roman"/>
              <a:cs typeface="Times New Roman"/>
              <a:sym typeface="Times New Roman"/>
            </a:endParaRPr>
          </a:p>
          <a:p>
            <a:pPr indent="-342900" lvl="0" marL="342900" rtl="0" algn="l">
              <a:spcBef>
                <a:spcPts val="560"/>
              </a:spcBef>
              <a:spcAft>
                <a:spcPts val="0"/>
              </a:spcAft>
              <a:buClr>
                <a:schemeClr val="dk1"/>
              </a:buClr>
              <a:buSzPts val="2800"/>
              <a:buFont typeface="Times New Roman"/>
              <a:buNone/>
            </a:pPr>
            <a:r>
              <a:rPr lang="en-US" sz="28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indent="-190500" lvl="0" marL="342900" rtl="0" algn="l">
              <a:spcBef>
                <a:spcPts val="480"/>
              </a:spcBef>
              <a:spcAft>
                <a:spcPts val="0"/>
              </a:spcAft>
              <a:buClr>
                <a:schemeClr val="dk1"/>
              </a:buClr>
              <a:buSzPts val="2400"/>
              <a:buFont typeface="Verdana"/>
              <a:buNone/>
            </a:pPr>
            <a:r>
              <a:t/>
            </a:r>
            <a:endParaRPr sz="2400">
              <a:latin typeface="Times New Roman"/>
              <a:ea typeface="Times New Roman"/>
              <a:cs typeface="Times New Roman"/>
              <a:sym typeface="Times New Roman"/>
            </a:endParaRPr>
          </a:p>
          <a:p>
            <a:pPr indent="-158750" lvl="1" marL="742950" rtl="0" algn="l">
              <a:spcBef>
                <a:spcPts val="400"/>
              </a:spcBef>
              <a:spcAft>
                <a:spcPts val="0"/>
              </a:spcAft>
              <a:buClr>
                <a:schemeClr val="dk1"/>
              </a:buClr>
              <a:buSzPts val="2000"/>
              <a:buFont typeface="Verdana"/>
              <a:buNone/>
            </a:pPr>
            <a:r>
              <a:t/>
            </a:r>
            <a:endParaRPr sz="20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grpSp>
        <p:nvGrpSpPr>
          <p:cNvPr id="73" name="Google Shape;73;p2"/>
          <p:cNvGrpSpPr/>
          <p:nvPr/>
        </p:nvGrpSpPr>
        <p:grpSpPr>
          <a:xfrm>
            <a:off x="2743200" y="2057400"/>
            <a:ext cx="3657600" cy="3371227"/>
            <a:chOff x="1295400" y="914400"/>
            <a:chExt cx="560832" cy="1406721"/>
          </a:xfrm>
        </p:grpSpPr>
        <p:sp>
          <p:nvSpPr>
            <p:cNvPr id="74" name="Google Shape;74;p2"/>
            <p:cNvSpPr/>
            <p:nvPr/>
          </p:nvSpPr>
          <p:spPr>
            <a:xfrm rot="5400000">
              <a:off x="1331468" y="1800421"/>
              <a:ext cx="484632" cy="556768"/>
            </a:xfrm>
            <a:prstGeom prst="chevron">
              <a:avLst>
                <a:gd fmla="val 53691" name="adj"/>
              </a:avLst>
            </a:prstGeom>
            <a:gradFill>
              <a:gsLst>
                <a:gs pos="0">
                  <a:srgbClr val="009300"/>
                </a:gs>
                <a:gs pos="80000">
                  <a:srgbClr val="00C100"/>
                </a:gs>
                <a:gs pos="100000">
                  <a:srgbClr val="00C600"/>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75" name="Google Shape;75;p2"/>
            <p:cNvSpPr/>
            <p:nvPr/>
          </p:nvSpPr>
          <p:spPr>
            <a:xfrm rot="5400000">
              <a:off x="1086612" y="1123188"/>
              <a:ext cx="978408" cy="560832"/>
            </a:xfrm>
            <a:prstGeom prst="homePlate">
              <a:avLst>
                <a:gd fmla="val 25017" name="adj"/>
              </a:avLst>
            </a:prstGeom>
            <a:gradFill>
              <a:gsLst>
                <a:gs pos="0">
                  <a:srgbClr val="009300"/>
                </a:gs>
                <a:gs pos="80000">
                  <a:srgbClr val="00C100"/>
                </a:gs>
                <a:gs pos="100000">
                  <a:srgbClr val="00C600"/>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76" name="Google Shape;76;p2"/>
          <p:cNvSpPr txBox="1"/>
          <p:nvPr>
            <p:ph type="title"/>
          </p:nvPr>
        </p:nvSpPr>
        <p:spPr>
          <a:xfrm>
            <a:off x="628650" y="914400"/>
            <a:ext cx="7886700" cy="795203"/>
          </a:xfrm>
          <a:prstGeom prst="rect">
            <a:avLst/>
          </a:prstGeom>
          <a:noFill/>
          <a:ln>
            <a:noFill/>
          </a:ln>
        </p:spPr>
        <p:txBody>
          <a:bodyPr anchorCtr="0" anchor="ctr" bIns="44450" lIns="90475" spcFirstLastPara="1" rIns="90475" wrap="square" tIns="44450">
            <a:noAutofit/>
          </a:bodyPr>
          <a:lstStyle/>
          <a:p>
            <a:pPr indent="0" lvl="0" marL="0" rtl="0" algn="ctr">
              <a:spcBef>
                <a:spcPts val="0"/>
              </a:spcBef>
              <a:spcAft>
                <a:spcPts val="0"/>
              </a:spcAft>
              <a:buNone/>
            </a:pPr>
            <a:r>
              <a:rPr lang="en-US" sz="4000">
                <a:latin typeface="Arial"/>
                <a:ea typeface="Arial"/>
                <a:cs typeface="Arial"/>
                <a:sym typeface="Arial"/>
              </a:rPr>
              <a:t>Outline</a:t>
            </a:r>
            <a:endParaRPr/>
          </a:p>
        </p:txBody>
      </p:sp>
      <p:sp>
        <p:nvSpPr>
          <p:cNvPr id="77" name="Google Shape;77;p2"/>
          <p:cNvSpPr txBox="1"/>
          <p:nvPr>
            <p:ph idx="1" type="body"/>
          </p:nvPr>
        </p:nvSpPr>
        <p:spPr>
          <a:xfrm>
            <a:off x="3352800" y="2362200"/>
            <a:ext cx="2590800" cy="1510637"/>
          </a:xfrm>
          <a:prstGeom prst="rect">
            <a:avLst/>
          </a:prstGeom>
          <a:noFill/>
          <a:ln>
            <a:noFill/>
          </a:ln>
        </p:spPr>
        <p:txBody>
          <a:bodyPr anchorCtr="0" anchor="t" bIns="44450" lIns="90475" spcFirstLastPara="1" rIns="90475" wrap="square" tIns="44450">
            <a:noAutofit/>
          </a:bodyPr>
          <a:lstStyle/>
          <a:p>
            <a:pPr indent="-342900" lvl="0" marL="342900" rtl="0" algn="l">
              <a:spcBef>
                <a:spcPts val="0"/>
              </a:spcBef>
              <a:spcAft>
                <a:spcPts val="0"/>
              </a:spcAft>
              <a:buClr>
                <a:schemeClr val="lt1"/>
              </a:buClr>
              <a:buSzPts val="2400"/>
              <a:buFont typeface="Noto Sans Symbols"/>
              <a:buChar char="✔"/>
            </a:pPr>
            <a:r>
              <a:rPr lang="en-US" sz="2400">
                <a:solidFill>
                  <a:schemeClr val="lt1"/>
                </a:solidFill>
                <a:latin typeface="Times New Roman"/>
                <a:ea typeface="Times New Roman"/>
                <a:cs typeface="Times New Roman"/>
                <a:sym typeface="Times New Roman"/>
              </a:rPr>
              <a:t>Introduction</a:t>
            </a:r>
            <a:endParaRPr/>
          </a:p>
          <a:p>
            <a:pPr indent="-342900" lvl="0" marL="342900" rtl="0" algn="l">
              <a:spcBef>
                <a:spcPts val="480"/>
              </a:spcBef>
              <a:spcAft>
                <a:spcPts val="0"/>
              </a:spcAft>
              <a:buClr>
                <a:schemeClr val="lt1"/>
              </a:buClr>
              <a:buSzPts val="2400"/>
              <a:buFont typeface="Noto Sans Symbols"/>
              <a:buChar char="✔"/>
            </a:pPr>
            <a:r>
              <a:rPr lang="en-US" sz="2400">
                <a:solidFill>
                  <a:schemeClr val="lt1"/>
                </a:solidFill>
                <a:latin typeface="Times New Roman"/>
                <a:ea typeface="Times New Roman"/>
                <a:cs typeface="Times New Roman"/>
                <a:sym typeface="Times New Roman"/>
              </a:rPr>
              <a:t>CS Problem</a:t>
            </a:r>
            <a:endParaRPr/>
          </a:p>
          <a:p>
            <a:pPr indent="-342900" lvl="0" marL="342900" rtl="0" algn="l">
              <a:spcBef>
                <a:spcPts val="480"/>
              </a:spcBef>
              <a:spcAft>
                <a:spcPts val="0"/>
              </a:spcAft>
              <a:buClr>
                <a:schemeClr val="lt1"/>
              </a:buClr>
              <a:buSzPts val="2400"/>
              <a:buFont typeface="Noto Sans Symbols"/>
              <a:buChar char="✔"/>
            </a:pPr>
            <a:r>
              <a:rPr lang="en-US" sz="2400">
                <a:solidFill>
                  <a:schemeClr val="lt1"/>
                </a:solidFill>
                <a:latin typeface="Times New Roman"/>
                <a:ea typeface="Times New Roman"/>
                <a:cs typeface="Times New Roman"/>
                <a:sym typeface="Times New Roman"/>
              </a:rPr>
              <a:t>Algorithms</a:t>
            </a:r>
            <a:endParaRPr/>
          </a:p>
        </p:txBody>
      </p:sp>
      <p:sp>
        <p:nvSpPr>
          <p:cNvPr id="78" name="Google Shape;78;p2"/>
          <p:cNvSpPr txBox="1"/>
          <p:nvPr>
            <p:ph idx="12" type="sldNum"/>
          </p:nvPr>
        </p:nvSpPr>
        <p:spPr>
          <a:xfrm>
            <a:off x="6457950" y="5624513"/>
            <a:ext cx="2057400" cy="27384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lt1"/>
                </a:solidFill>
                <a:latin typeface="Arial"/>
                <a:ea typeface="Arial"/>
                <a:cs typeface="Arial"/>
                <a:sym typeface="Arial"/>
              </a:rPr>
              <a:t>‹#›</a:t>
            </a:fld>
            <a:endParaRPr sz="1800">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0"/>
          <p:cNvSpPr txBox="1"/>
          <p:nvPr>
            <p:ph type="title"/>
          </p:nvPr>
        </p:nvSpPr>
        <p:spPr>
          <a:xfrm>
            <a:off x="533400" y="304800"/>
            <a:ext cx="7772400" cy="609600"/>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US" sz="3600">
                <a:latin typeface="Arial"/>
                <a:ea typeface="Arial"/>
                <a:cs typeface="Arial"/>
                <a:sym typeface="Arial"/>
              </a:rPr>
              <a:t>Minimum remaining values (MRV)</a:t>
            </a:r>
            <a:endParaRPr/>
          </a:p>
        </p:txBody>
      </p:sp>
      <p:sp>
        <p:nvSpPr>
          <p:cNvPr id="327" name="Google Shape;327;p20"/>
          <p:cNvSpPr txBox="1"/>
          <p:nvPr>
            <p:ph idx="2" type="body"/>
          </p:nvPr>
        </p:nvSpPr>
        <p:spPr>
          <a:xfrm>
            <a:off x="609600" y="3756025"/>
            <a:ext cx="7848600" cy="2416175"/>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Clr>
                <a:schemeClr val="dk1"/>
              </a:buClr>
              <a:buSzPts val="2200"/>
              <a:buFont typeface="Times New Roman"/>
              <a:buNone/>
            </a:pPr>
            <a:r>
              <a:rPr lang="en-US" sz="2200">
                <a:latin typeface="Times New Roman"/>
                <a:ea typeface="Times New Roman"/>
                <a:cs typeface="Times New Roman"/>
                <a:sym typeface="Times New Roman"/>
              </a:rPr>
              <a:t>	</a:t>
            </a:r>
            <a:r>
              <a:rPr i="1" lang="en-US" sz="2200">
                <a:latin typeface="Times New Roman"/>
                <a:ea typeface="Times New Roman"/>
                <a:cs typeface="Times New Roman"/>
                <a:sym typeface="Times New Roman"/>
              </a:rPr>
              <a:t>var</a:t>
            </a:r>
            <a:r>
              <a:rPr lang="en-US" sz="2200">
                <a:latin typeface="Times New Roman"/>
                <a:ea typeface="Times New Roman"/>
                <a:cs typeface="Times New Roman"/>
                <a:sym typeface="Times New Roman"/>
              </a:rPr>
              <a:t> ← SELECT-UNASSIGNED-VARIABLE(</a:t>
            </a:r>
            <a:r>
              <a:rPr i="1" lang="en-US" sz="2200">
                <a:latin typeface="Times New Roman"/>
                <a:ea typeface="Times New Roman"/>
                <a:cs typeface="Times New Roman"/>
                <a:sym typeface="Times New Roman"/>
              </a:rPr>
              <a:t>assignment</a:t>
            </a:r>
            <a:r>
              <a:rPr lang="en-US" sz="2200">
                <a:latin typeface="Times New Roman"/>
                <a:ea typeface="Times New Roman"/>
                <a:cs typeface="Times New Roman"/>
                <a:sym typeface="Times New Roman"/>
              </a:rPr>
              <a:t>,</a:t>
            </a:r>
            <a:r>
              <a:rPr i="1" lang="en-US" sz="2200">
                <a:latin typeface="Times New Roman"/>
                <a:ea typeface="Times New Roman"/>
                <a:cs typeface="Times New Roman"/>
                <a:sym typeface="Times New Roman"/>
              </a:rPr>
              <a:t>csp</a:t>
            </a:r>
            <a:r>
              <a:rPr lang="en-US" sz="2200">
                <a:latin typeface="Times New Roman"/>
                <a:ea typeface="Times New Roman"/>
                <a:cs typeface="Times New Roman"/>
                <a:sym typeface="Times New Roman"/>
              </a:rPr>
              <a:t>)</a:t>
            </a:r>
            <a:endParaRPr/>
          </a:p>
          <a:p>
            <a:pPr indent="-203200" lvl="0" marL="342900" rtl="0" algn="l">
              <a:lnSpc>
                <a:spcPct val="90000"/>
              </a:lnSpc>
              <a:spcBef>
                <a:spcPts val="440"/>
              </a:spcBef>
              <a:spcAft>
                <a:spcPts val="0"/>
              </a:spcAft>
              <a:buClr>
                <a:schemeClr val="dk1"/>
              </a:buClr>
              <a:buSzPts val="2200"/>
              <a:buFont typeface="Verdana"/>
              <a:buNone/>
            </a:pPr>
            <a:r>
              <a:t/>
            </a:r>
            <a:endParaRPr sz="2200">
              <a:latin typeface="Times New Roman"/>
              <a:ea typeface="Times New Roman"/>
              <a:cs typeface="Times New Roman"/>
              <a:sym typeface="Times New Roman"/>
            </a:endParaRPr>
          </a:p>
          <a:p>
            <a:pPr indent="-285750" lvl="1" marL="742950" rtl="0" algn="l">
              <a:lnSpc>
                <a:spcPct val="90000"/>
              </a:lnSpc>
              <a:spcBef>
                <a:spcPts val="440"/>
              </a:spcBef>
              <a:spcAft>
                <a:spcPts val="0"/>
              </a:spcAft>
              <a:buClr>
                <a:schemeClr val="dk1"/>
              </a:buClr>
              <a:buSzPts val="2200"/>
              <a:buFont typeface="Times New Roman"/>
              <a:buChar char="–"/>
            </a:pPr>
            <a:r>
              <a:rPr lang="en-US" sz="2200">
                <a:latin typeface="Times New Roman"/>
                <a:ea typeface="Times New Roman"/>
                <a:cs typeface="Times New Roman"/>
                <a:sym typeface="Times New Roman"/>
              </a:rPr>
              <a:t>Before the assignment to the rightmost state: one region has one remaining; one region has two; three regions have three.   Choose the region with only one remaining</a:t>
            </a:r>
            <a:endParaRPr/>
          </a:p>
          <a:p>
            <a:pPr indent="-203200" lvl="0" marL="342900" rtl="0" algn="l">
              <a:lnSpc>
                <a:spcPct val="90000"/>
              </a:lnSpc>
              <a:spcBef>
                <a:spcPts val="440"/>
              </a:spcBef>
              <a:spcAft>
                <a:spcPts val="0"/>
              </a:spcAft>
              <a:buClr>
                <a:schemeClr val="dk1"/>
              </a:buClr>
              <a:buSzPts val="2200"/>
              <a:buFont typeface="Verdana"/>
              <a:buNone/>
            </a:pPr>
            <a:r>
              <a:t/>
            </a:r>
            <a:endParaRPr sz="2200">
              <a:latin typeface="Times New Roman"/>
              <a:ea typeface="Times New Roman"/>
              <a:cs typeface="Times New Roman"/>
              <a:sym typeface="Times New Roman"/>
            </a:endParaRPr>
          </a:p>
          <a:p>
            <a:pPr indent="-342900" lvl="0" marL="342900" rtl="0" algn="l">
              <a:lnSpc>
                <a:spcPct val="90000"/>
              </a:lnSpc>
              <a:spcBef>
                <a:spcPts val="440"/>
              </a:spcBef>
              <a:spcAft>
                <a:spcPts val="0"/>
              </a:spcAft>
              <a:buClr>
                <a:schemeClr val="dk1"/>
              </a:buClr>
              <a:buSzPts val="2200"/>
              <a:buFont typeface="Verdana"/>
              <a:buNone/>
            </a:pPr>
            <a:r>
              <a:t/>
            </a:r>
            <a:endParaRPr sz="2200">
              <a:latin typeface="Times New Roman"/>
              <a:ea typeface="Times New Roman"/>
              <a:cs typeface="Times New Roman"/>
              <a:sym typeface="Times New Roman"/>
            </a:endParaRPr>
          </a:p>
        </p:txBody>
      </p:sp>
      <p:pic>
        <p:nvPicPr>
          <p:cNvPr id="328" name="Google Shape;328;p20"/>
          <p:cNvPicPr preferRelativeResize="0"/>
          <p:nvPr>
            <p:ph idx="1" type="body"/>
          </p:nvPr>
        </p:nvPicPr>
        <p:blipFill rotWithShape="1">
          <a:blip r:embed="rId3">
            <a:alphaModFix/>
          </a:blip>
          <a:srcRect b="0" l="0" r="0" t="0"/>
          <a:stretch/>
        </p:blipFill>
        <p:spPr>
          <a:xfrm>
            <a:off x="609600" y="1265238"/>
            <a:ext cx="7848600" cy="2171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1"/>
          <p:cNvSpPr txBox="1"/>
          <p:nvPr>
            <p:ph type="title"/>
          </p:nvPr>
        </p:nvSpPr>
        <p:spPr>
          <a:xfrm>
            <a:off x="533400" y="304800"/>
            <a:ext cx="7772400" cy="609600"/>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US" sz="3600">
                <a:latin typeface="Arial"/>
                <a:ea typeface="Arial"/>
                <a:cs typeface="Arial"/>
                <a:sym typeface="Arial"/>
              </a:rPr>
              <a:t>Degree heuristic</a:t>
            </a:r>
            <a:endParaRPr/>
          </a:p>
        </p:txBody>
      </p:sp>
      <p:sp>
        <p:nvSpPr>
          <p:cNvPr id="335" name="Google Shape;335;p21"/>
          <p:cNvSpPr txBox="1"/>
          <p:nvPr>
            <p:ph idx="2" type="body"/>
          </p:nvPr>
        </p:nvSpPr>
        <p:spPr>
          <a:xfrm>
            <a:off x="533400" y="3581400"/>
            <a:ext cx="7848600" cy="2416175"/>
          </a:xfrm>
          <a:prstGeom prst="rect">
            <a:avLst/>
          </a:prstGeom>
          <a:noFill/>
          <a:ln>
            <a:noFill/>
          </a:ln>
        </p:spPr>
        <p:txBody>
          <a:bodyPr anchorCtr="0" anchor="t" bIns="44450" lIns="90475" spcFirstLastPara="1" rIns="90475" wrap="square" tIns="44450">
            <a:noAutofit/>
          </a:bodyPr>
          <a:lstStyle/>
          <a:p>
            <a:pPr indent="-342900" lvl="0" marL="342900" rtl="0" algn="l">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Degree heuristic can be useful as a tie breaker.</a:t>
            </a:r>
            <a:endParaRPr/>
          </a:p>
          <a:p>
            <a:pPr indent="0" lvl="0" marL="0" rtl="0" algn="l">
              <a:spcBef>
                <a:spcPts val="480"/>
              </a:spcBef>
              <a:spcAft>
                <a:spcPts val="0"/>
              </a:spcAft>
              <a:buClr>
                <a:schemeClr val="dk1"/>
              </a:buClr>
              <a:buSzPts val="2400"/>
              <a:buFont typeface="Verdana"/>
              <a:buNone/>
            </a:pPr>
            <a:r>
              <a:t/>
            </a:r>
            <a:endParaRPr sz="2400">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Before the assignment to the rightmost state, WA and Q have the same number of remaining values ({R}).  So, choose the one adjacent to the  most states.  This will cut down on the number of legal successor states to it.</a:t>
            </a:r>
            <a:endParaRPr/>
          </a:p>
          <a:p>
            <a:pPr indent="-190500" lvl="0" marL="342900" rtl="0" algn="l">
              <a:spcBef>
                <a:spcPts val="480"/>
              </a:spcBef>
              <a:spcAft>
                <a:spcPts val="0"/>
              </a:spcAft>
              <a:buClr>
                <a:schemeClr val="dk1"/>
              </a:buClr>
              <a:buSzPts val="2400"/>
              <a:buFont typeface="Verdana"/>
              <a:buNone/>
            </a:pPr>
            <a:r>
              <a:t/>
            </a:r>
            <a:endParaRPr sz="2400">
              <a:latin typeface="Times New Roman"/>
              <a:ea typeface="Times New Roman"/>
              <a:cs typeface="Times New Roman"/>
              <a:sym typeface="Times New Roman"/>
            </a:endParaRPr>
          </a:p>
        </p:txBody>
      </p:sp>
      <p:pic>
        <p:nvPicPr>
          <p:cNvPr id="336" name="Google Shape;336;p21"/>
          <p:cNvPicPr preferRelativeResize="0"/>
          <p:nvPr>
            <p:ph idx="1" type="body"/>
          </p:nvPr>
        </p:nvPicPr>
        <p:blipFill rotWithShape="1">
          <a:blip r:embed="rId3">
            <a:alphaModFix/>
          </a:blip>
          <a:srcRect b="0" l="0" r="0" t="0"/>
          <a:stretch/>
        </p:blipFill>
        <p:spPr>
          <a:xfrm>
            <a:off x="609600" y="1343025"/>
            <a:ext cx="7848600" cy="2012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2"/>
          <p:cNvSpPr txBox="1"/>
          <p:nvPr>
            <p:ph type="title"/>
          </p:nvPr>
        </p:nvSpPr>
        <p:spPr>
          <a:xfrm>
            <a:off x="533400" y="304800"/>
            <a:ext cx="7772400" cy="609600"/>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US" sz="3200">
                <a:latin typeface="Arial"/>
                <a:ea typeface="Arial"/>
                <a:cs typeface="Arial"/>
                <a:sym typeface="Arial"/>
              </a:rPr>
              <a:t>Least constraining value for value-ordering</a:t>
            </a:r>
            <a:endParaRPr/>
          </a:p>
        </p:txBody>
      </p:sp>
      <p:sp>
        <p:nvSpPr>
          <p:cNvPr id="343" name="Google Shape;343;p22"/>
          <p:cNvSpPr txBox="1"/>
          <p:nvPr>
            <p:ph idx="2" type="body"/>
          </p:nvPr>
        </p:nvSpPr>
        <p:spPr>
          <a:xfrm>
            <a:off x="609600" y="3756025"/>
            <a:ext cx="7848600" cy="2416175"/>
          </a:xfrm>
          <a:prstGeom prst="rect">
            <a:avLst/>
          </a:prstGeom>
          <a:noFill/>
          <a:ln>
            <a:noFill/>
          </a:ln>
        </p:spPr>
        <p:txBody>
          <a:bodyPr anchorCtr="0" anchor="t" bIns="44450" lIns="90475" spcFirstLastPara="1" rIns="90475" wrap="square" tIns="44450">
            <a:noAutofit/>
          </a:bodyPr>
          <a:lstStyle/>
          <a:p>
            <a:pPr indent="-342900" lvl="0" marL="342900" rtl="0" algn="l">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Least constraining value heuristic</a:t>
            </a:r>
            <a:endParaRPr/>
          </a:p>
          <a:p>
            <a:pPr indent="-215900" lvl="0" marL="342900" rtl="0" algn="l">
              <a:spcBef>
                <a:spcPts val="400"/>
              </a:spcBef>
              <a:spcAft>
                <a:spcPts val="0"/>
              </a:spcAft>
              <a:buClr>
                <a:schemeClr val="dk1"/>
              </a:buClr>
              <a:buSzPts val="2000"/>
              <a:buFont typeface="Verdana"/>
              <a:buNone/>
            </a:pPr>
            <a:r>
              <a:t/>
            </a:r>
            <a:endParaRPr sz="2000">
              <a:latin typeface="Times New Roman"/>
              <a:ea typeface="Times New Roman"/>
              <a:cs typeface="Times New Roman"/>
              <a:sym typeface="Times New Roman"/>
            </a:endParaRPr>
          </a:p>
          <a:p>
            <a:pPr indent="-342900" lvl="0" marL="34290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Heuristic Rule: given a variable choose the least constraining value</a:t>
            </a:r>
            <a:endParaRPr/>
          </a:p>
          <a:p>
            <a:pPr indent="-285750" lvl="1" marL="74295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 leaves the maximum flexibility for subsequent variable assignments</a:t>
            </a:r>
            <a:endParaRPr/>
          </a:p>
        </p:txBody>
      </p:sp>
      <p:pic>
        <p:nvPicPr>
          <p:cNvPr id="344" name="Google Shape;344;p22"/>
          <p:cNvPicPr preferRelativeResize="0"/>
          <p:nvPr>
            <p:ph idx="1" type="body"/>
          </p:nvPr>
        </p:nvPicPr>
        <p:blipFill rotWithShape="1">
          <a:blip r:embed="rId3">
            <a:alphaModFix/>
          </a:blip>
          <a:srcRect b="0" l="0" r="0" t="0"/>
          <a:stretch/>
        </p:blipFill>
        <p:spPr>
          <a:xfrm>
            <a:off x="609600" y="1355725"/>
            <a:ext cx="7848600" cy="1987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3"/>
          <p:cNvSpPr txBox="1"/>
          <p:nvPr>
            <p:ph type="title"/>
          </p:nvPr>
        </p:nvSpPr>
        <p:spPr>
          <a:xfrm>
            <a:off x="533400" y="304800"/>
            <a:ext cx="7772400" cy="609600"/>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US" sz="3200">
                <a:latin typeface="Arial"/>
                <a:ea typeface="Arial"/>
                <a:cs typeface="Arial"/>
                <a:sym typeface="Arial"/>
              </a:rPr>
              <a:t>Forward checking (INFERENCE)</a:t>
            </a:r>
            <a:endParaRPr/>
          </a:p>
        </p:txBody>
      </p:sp>
      <p:pic>
        <p:nvPicPr>
          <p:cNvPr id="351" name="Google Shape;351;p23"/>
          <p:cNvPicPr preferRelativeResize="0"/>
          <p:nvPr>
            <p:ph idx="1" type="body"/>
          </p:nvPr>
        </p:nvPicPr>
        <p:blipFill rotWithShape="1">
          <a:blip r:embed="rId3">
            <a:alphaModFix/>
          </a:blip>
          <a:srcRect b="0" l="0" r="0" t="0"/>
          <a:stretch/>
        </p:blipFill>
        <p:spPr>
          <a:xfrm>
            <a:off x="609600" y="1539875"/>
            <a:ext cx="4648200" cy="1401763"/>
          </a:xfrm>
          <a:prstGeom prst="rect">
            <a:avLst/>
          </a:prstGeom>
          <a:noFill/>
          <a:ln>
            <a:noFill/>
          </a:ln>
        </p:spPr>
      </p:pic>
      <p:sp>
        <p:nvSpPr>
          <p:cNvPr id="352" name="Google Shape;352;p23"/>
          <p:cNvSpPr txBox="1"/>
          <p:nvPr>
            <p:ph idx="3" type="body"/>
          </p:nvPr>
        </p:nvSpPr>
        <p:spPr>
          <a:xfrm>
            <a:off x="609600" y="3200400"/>
            <a:ext cx="8382000" cy="2971800"/>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Can we detect inevitable failure early?</a:t>
            </a:r>
            <a:endParaRPr/>
          </a:p>
          <a:p>
            <a:pPr indent="-285750" lvl="1" marL="74295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And avoid it later?</a:t>
            </a:r>
            <a:endParaRPr/>
          </a:p>
          <a:p>
            <a:pPr indent="-158750" lvl="1" marL="742950" rtl="0" algn="l">
              <a:lnSpc>
                <a:spcPct val="90000"/>
              </a:lnSpc>
              <a:spcBef>
                <a:spcPts val="400"/>
              </a:spcBef>
              <a:spcAft>
                <a:spcPts val="0"/>
              </a:spcAft>
              <a:buClr>
                <a:schemeClr val="dk1"/>
              </a:buClr>
              <a:buSzPts val="2000"/>
              <a:buFont typeface="Verdana"/>
              <a:buNone/>
            </a:pPr>
            <a:r>
              <a:t/>
            </a:r>
            <a:endParaRPr sz="2000">
              <a:latin typeface="Times New Roman"/>
              <a:ea typeface="Times New Roman"/>
              <a:cs typeface="Times New Roman"/>
              <a:sym typeface="Times New Roman"/>
            </a:endParaRPr>
          </a:p>
          <a:p>
            <a:pPr indent="-342900" lvl="0" marL="34290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Forward checking idea: keep track of remaining legal values for unassigned variables.</a:t>
            </a:r>
            <a:endParaRPr/>
          </a:p>
          <a:p>
            <a:pPr indent="-215900" lvl="0" marL="342900" rtl="0" algn="l">
              <a:lnSpc>
                <a:spcPct val="90000"/>
              </a:lnSpc>
              <a:spcBef>
                <a:spcPts val="400"/>
              </a:spcBef>
              <a:spcAft>
                <a:spcPts val="0"/>
              </a:spcAft>
              <a:buClr>
                <a:schemeClr val="dk1"/>
              </a:buClr>
              <a:buSzPts val="2000"/>
              <a:buFont typeface="Verdana"/>
              <a:buNone/>
            </a:pPr>
            <a:r>
              <a:t/>
            </a:r>
            <a:endParaRPr sz="2000">
              <a:latin typeface="Times New Roman"/>
              <a:ea typeface="Times New Roman"/>
              <a:cs typeface="Times New Roman"/>
              <a:sym typeface="Times New Roman"/>
            </a:endParaRPr>
          </a:p>
          <a:p>
            <a:pPr indent="-342900" lvl="0" marL="34290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Terminate search when any variable has no legal values.</a:t>
            </a:r>
            <a:endParaRPr/>
          </a:p>
        </p:txBody>
      </p:sp>
      <p:pic>
        <p:nvPicPr>
          <p:cNvPr id="353" name="Google Shape;353;p23"/>
          <p:cNvPicPr preferRelativeResize="0"/>
          <p:nvPr>
            <p:ph idx="2" type="body"/>
          </p:nvPr>
        </p:nvPicPr>
        <p:blipFill rotWithShape="1">
          <a:blip r:embed="rId4">
            <a:alphaModFix/>
          </a:blip>
          <a:srcRect b="0" l="0" r="0" t="0"/>
          <a:stretch/>
        </p:blipFill>
        <p:spPr>
          <a:xfrm>
            <a:off x="5111750" y="1143000"/>
            <a:ext cx="2843213" cy="2438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4"/>
          <p:cNvSpPr txBox="1"/>
          <p:nvPr>
            <p:ph type="title"/>
          </p:nvPr>
        </p:nvSpPr>
        <p:spPr>
          <a:xfrm>
            <a:off x="533400" y="304800"/>
            <a:ext cx="7772400" cy="609600"/>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US" sz="3600">
                <a:latin typeface="Arial"/>
                <a:ea typeface="Arial"/>
                <a:cs typeface="Arial"/>
                <a:sym typeface="Arial"/>
              </a:rPr>
              <a:t>Forward checking</a:t>
            </a:r>
            <a:endParaRPr/>
          </a:p>
        </p:txBody>
      </p:sp>
      <p:pic>
        <p:nvPicPr>
          <p:cNvPr id="360" name="Google Shape;360;p24"/>
          <p:cNvPicPr preferRelativeResize="0"/>
          <p:nvPr>
            <p:ph idx="1" type="body"/>
          </p:nvPr>
        </p:nvPicPr>
        <p:blipFill rotWithShape="1">
          <a:blip r:embed="rId3">
            <a:alphaModFix/>
          </a:blip>
          <a:srcRect b="0" l="0" r="0" t="0"/>
          <a:stretch/>
        </p:blipFill>
        <p:spPr>
          <a:xfrm>
            <a:off x="609600" y="1484313"/>
            <a:ext cx="4572000" cy="1514475"/>
          </a:xfrm>
          <a:prstGeom prst="rect">
            <a:avLst/>
          </a:prstGeom>
          <a:noFill/>
          <a:ln>
            <a:noFill/>
          </a:ln>
        </p:spPr>
      </p:pic>
      <p:sp>
        <p:nvSpPr>
          <p:cNvPr id="361" name="Google Shape;361;p24"/>
          <p:cNvSpPr txBox="1"/>
          <p:nvPr>
            <p:ph idx="3" type="body"/>
          </p:nvPr>
        </p:nvSpPr>
        <p:spPr>
          <a:xfrm>
            <a:off x="609600" y="3124200"/>
            <a:ext cx="7848600" cy="2438400"/>
          </a:xfrm>
          <a:prstGeom prst="rect">
            <a:avLst/>
          </a:prstGeom>
          <a:noFill/>
          <a:ln>
            <a:noFill/>
          </a:ln>
        </p:spPr>
        <p:txBody>
          <a:bodyPr anchorCtr="0" anchor="t" bIns="44450" lIns="90475" spcFirstLastPara="1" rIns="90475" wrap="square" tIns="44450">
            <a:noAutofit/>
          </a:bodyPr>
          <a:lstStyle/>
          <a:p>
            <a:pPr indent="-342900" lvl="0" marL="342900" rtl="0" algn="l">
              <a:spcBef>
                <a:spcPts val="0"/>
              </a:spcBef>
              <a:spcAft>
                <a:spcPts val="0"/>
              </a:spcAft>
              <a:buClr>
                <a:schemeClr val="dk1"/>
              </a:buClr>
              <a:buSzPts val="1800"/>
              <a:buFont typeface="Times New Roman"/>
              <a:buChar char="•"/>
            </a:pPr>
            <a:r>
              <a:rPr lang="en-US">
                <a:latin typeface="Times New Roman"/>
                <a:ea typeface="Times New Roman"/>
                <a:cs typeface="Times New Roman"/>
                <a:sym typeface="Times New Roman"/>
              </a:rPr>
              <a:t>Assign</a:t>
            </a:r>
            <a:r>
              <a:rPr i="1" lang="en-US">
                <a:latin typeface="Times New Roman"/>
                <a:ea typeface="Times New Roman"/>
                <a:cs typeface="Times New Roman"/>
                <a:sym typeface="Times New Roman"/>
              </a:rPr>
              <a:t> {WA=red}</a:t>
            </a:r>
            <a:endParaRPr/>
          </a:p>
          <a:p>
            <a:pPr indent="-228600" lvl="0" marL="342900" rtl="0" algn="l">
              <a:spcBef>
                <a:spcPts val="360"/>
              </a:spcBef>
              <a:spcAft>
                <a:spcPts val="0"/>
              </a:spcAft>
              <a:buClr>
                <a:schemeClr val="dk1"/>
              </a:buClr>
              <a:buSzPts val="1800"/>
              <a:buFont typeface="Verdana"/>
              <a:buNone/>
            </a:pPr>
            <a:r>
              <a:t/>
            </a:r>
            <a:endParaRPr i="1">
              <a:latin typeface="Times New Roman"/>
              <a:ea typeface="Times New Roman"/>
              <a:cs typeface="Times New Roman"/>
              <a:sym typeface="Times New Roman"/>
            </a:endParaRPr>
          </a:p>
          <a:p>
            <a:pPr indent="-342900" lvl="0" marL="342900" rtl="0" algn="l">
              <a:spcBef>
                <a:spcPts val="360"/>
              </a:spcBef>
              <a:spcAft>
                <a:spcPts val="0"/>
              </a:spcAft>
              <a:buClr>
                <a:schemeClr val="dk1"/>
              </a:buClr>
              <a:buSzPts val="1800"/>
              <a:buFont typeface="Times New Roman"/>
              <a:buChar char="•"/>
            </a:pPr>
            <a:r>
              <a:rPr lang="en-US">
                <a:latin typeface="Times New Roman"/>
                <a:ea typeface="Times New Roman"/>
                <a:cs typeface="Times New Roman"/>
                <a:sym typeface="Times New Roman"/>
              </a:rPr>
              <a:t>Effects on other variables connected by constraints to WA</a:t>
            </a:r>
            <a:endParaRPr/>
          </a:p>
          <a:p>
            <a:pPr indent="-285750" lvl="1" marL="742950" rtl="0" algn="l">
              <a:spcBef>
                <a:spcPts val="360"/>
              </a:spcBef>
              <a:spcAft>
                <a:spcPts val="0"/>
              </a:spcAft>
              <a:buClr>
                <a:schemeClr val="dk1"/>
              </a:buClr>
              <a:buSzPts val="1800"/>
              <a:buFont typeface="Times New Roman"/>
              <a:buChar char="–"/>
            </a:pPr>
            <a:r>
              <a:rPr i="1" lang="en-US" sz="1800">
                <a:latin typeface="Times New Roman"/>
                <a:ea typeface="Times New Roman"/>
                <a:cs typeface="Times New Roman"/>
                <a:sym typeface="Times New Roman"/>
              </a:rPr>
              <a:t>NT can no longer be red</a:t>
            </a:r>
            <a:endParaRPr/>
          </a:p>
          <a:p>
            <a:pPr indent="-285750" lvl="1" marL="742950" rtl="0" algn="l">
              <a:spcBef>
                <a:spcPts val="360"/>
              </a:spcBef>
              <a:spcAft>
                <a:spcPts val="0"/>
              </a:spcAft>
              <a:buClr>
                <a:schemeClr val="dk1"/>
              </a:buClr>
              <a:buSzPts val="1800"/>
              <a:buFont typeface="Times New Roman"/>
              <a:buChar char="–"/>
            </a:pPr>
            <a:r>
              <a:rPr i="1" lang="en-US" sz="1800">
                <a:latin typeface="Times New Roman"/>
                <a:ea typeface="Times New Roman"/>
                <a:cs typeface="Times New Roman"/>
                <a:sym typeface="Times New Roman"/>
              </a:rPr>
              <a:t>SA can no longer be red</a:t>
            </a:r>
            <a:endParaRPr/>
          </a:p>
          <a:p>
            <a:pPr indent="-171450" lvl="1" marL="742950" rtl="0" algn="l">
              <a:spcBef>
                <a:spcPts val="360"/>
              </a:spcBef>
              <a:spcAft>
                <a:spcPts val="0"/>
              </a:spcAft>
              <a:buClr>
                <a:schemeClr val="dk1"/>
              </a:buClr>
              <a:buSzPts val="1800"/>
              <a:buFont typeface="Verdana"/>
              <a:buNone/>
            </a:pPr>
            <a:r>
              <a:t/>
            </a:r>
            <a:endParaRPr i="1" sz="1800">
              <a:latin typeface="Times New Roman"/>
              <a:ea typeface="Times New Roman"/>
              <a:cs typeface="Times New Roman"/>
              <a:sym typeface="Times New Roman"/>
            </a:endParaRPr>
          </a:p>
          <a:p>
            <a:pPr indent="-342900" lvl="0" marL="342900" rtl="0" algn="l">
              <a:spcBef>
                <a:spcPts val="360"/>
              </a:spcBef>
              <a:spcAft>
                <a:spcPts val="0"/>
              </a:spcAft>
              <a:buClr>
                <a:srgbClr val="008200"/>
              </a:buClr>
              <a:buSzPts val="1800"/>
              <a:buFont typeface="Times New Roman"/>
              <a:buChar char="•"/>
            </a:pPr>
            <a:r>
              <a:rPr i="1" lang="en-US">
                <a:solidFill>
                  <a:srgbClr val="008200"/>
                </a:solidFill>
                <a:latin typeface="Times New Roman"/>
                <a:ea typeface="Times New Roman"/>
                <a:cs typeface="Times New Roman"/>
                <a:sym typeface="Times New Roman"/>
              </a:rPr>
              <a:t>Note:  this example is not using MRV; if it were, we would choose NT or SA next.  But, we will choose Q next.   This example is from the text.   It shows the example here, then talks through what would happen if we had used MRV</a:t>
            </a:r>
            <a:r>
              <a:rPr i="1" lang="en-US">
                <a:latin typeface="Times New Roman"/>
                <a:ea typeface="Times New Roman"/>
                <a:cs typeface="Times New Roman"/>
                <a:sym typeface="Times New Roman"/>
              </a:rPr>
              <a:t>.</a:t>
            </a:r>
            <a:endParaRPr/>
          </a:p>
        </p:txBody>
      </p:sp>
      <p:pic>
        <p:nvPicPr>
          <p:cNvPr id="362" name="Google Shape;362;p24"/>
          <p:cNvPicPr preferRelativeResize="0"/>
          <p:nvPr>
            <p:ph idx="2" type="body"/>
          </p:nvPr>
        </p:nvPicPr>
        <p:blipFill rotWithShape="1">
          <a:blip r:embed="rId4">
            <a:alphaModFix/>
          </a:blip>
          <a:srcRect b="0" l="0" r="0" t="0"/>
          <a:stretch/>
        </p:blipFill>
        <p:spPr>
          <a:xfrm>
            <a:off x="5111750" y="1143000"/>
            <a:ext cx="2843213" cy="2438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5"/>
          <p:cNvSpPr txBox="1"/>
          <p:nvPr>
            <p:ph type="title"/>
          </p:nvPr>
        </p:nvSpPr>
        <p:spPr>
          <a:xfrm>
            <a:off x="533400" y="304800"/>
            <a:ext cx="7772400" cy="609600"/>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US" sz="3600">
                <a:latin typeface="Arial"/>
                <a:ea typeface="Arial"/>
                <a:cs typeface="Arial"/>
                <a:sym typeface="Arial"/>
              </a:rPr>
              <a:t>Forward checking</a:t>
            </a:r>
            <a:endParaRPr/>
          </a:p>
        </p:txBody>
      </p:sp>
      <p:pic>
        <p:nvPicPr>
          <p:cNvPr id="369" name="Google Shape;369;p25"/>
          <p:cNvPicPr preferRelativeResize="0"/>
          <p:nvPr>
            <p:ph idx="1" type="body"/>
          </p:nvPr>
        </p:nvPicPr>
        <p:blipFill rotWithShape="1">
          <a:blip r:embed="rId3">
            <a:alphaModFix/>
          </a:blip>
          <a:srcRect b="0" l="0" r="0" t="0"/>
          <a:stretch/>
        </p:blipFill>
        <p:spPr>
          <a:xfrm>
            <a:off x="609600" y="1392238"/>
            <a:ext cx="4495800" cy="1695450"/>
          </a:xfrm>
          <a:prstGeom prst="rect">
            <a:avLst/>
          </a:prstGeom>
          <a:noFill/>
          <a:ln>
            <a:noFill/>
          </a:ln>
        </p:spPr>
      </p:pic>
      <p:sp>
        <p:nvSpPr>
          <p:cNvPr id="370" name="Google Shape;370;p25"/>
          <p:cNvSpPr txBox="1"/>
          <p:nvPr>
            <p:ph idx="3" type="body"/>
          </p:nvPr>
        </p:nvSpPr>
        <p:spPr>
          <a:xfrm>
            <a:off x="609600" y="3048000"/>
            <a:ext cx="7848600" cy="2438400"/>
          </a:xfrm>
          <a:prstGeom prst="rect">
            <a:avLst/>
          </a:prstGeom>
          <a:noFill/>
          <a:ln>
            <a:noFill/>
          </a:ln>
        </p:spPr>
        <p:txBody>
          <a:bodyPr anchorCtr="0" anchor="t" bIns="44450" lIns="90475" spcFirstLastPara="1" rIns="90475" wrap="square" tIns="44450">
            <a:noAutofit/>
          </a:bodyPr>
          <a:lstStyle/>
          <a:p>
            <a:pPr indent="-342900" lvl="0" marL="342900" rtl="0" algn="l">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Assign</a:t>
            </a:r>
            <a:r>
              <a:rPr i="1" lang="en-US" sz="2000">
                <a:latin typeface="Times New Roman"/>
                <a:ea typeface="Times New Roman"/>
                <a:cs typeface="Times New Roman"/>
                <a:sym typeface="Times New Roman"/>
              </a:rPr>
              <a:t> {Q=green}</a:t>
            </a:r>
            <a:endParaRPr/>
          </a:p>
          <a:p>
            <a:pPr indent="-215900" lvl="0" marL="342900" rtl="0" algn="l">
              <a:spcBef>
                <a:spcPts val="400"/>
              </a:spcBef>
              <a:spcAft>
                <a:spcPts val="0"/>
              </a:spcAft>
              <a:buClr>
                <a:schemeClr val="dk1"/>
              </a:buClr>
              <a:buSzPts val="2000"/>
              <a:buFont typeface="Verdana"/>
              <a:buNone/>
            </a:pPr>
            <a:r>
              <a:t/>
            </a:r>
            <a:endParaRPr i="1" sz="2000">
              <a:latin typeface="Times New Roman"/>
              <a:ea typeface="Times New Roman"/>
              <a:cs typeface="Times New Roman"/>
              <a:sym typeface="Times New Roman"/>
            </a:endParaRPr>
          </a:p>
          <a:p>
            <a:pPr indent="-342900" lvl="0" marL="34290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Effects on other variables connected by constraints with WA</a:t>
            </a:r>
            <a:endParaRPr/>
          </a:p>
          <a:p>
            <a:pPr indent="-285750" lvl="1" marL="742950" rtl="0" algn="l">
              <a:spcBef>
                <a:spcPts val="400"/>
              </a:spcBef>
              <a:spcAft>
                <a:spcPts val="0"/>
              </a:spcAft>
              <a:buClr>
                <a:schemeClr val="dk1"/>
              </a:buClr>
              <a:buSzPts val="2000"/>
              <a:buFont typeface="Times New Roman"/>
              <a:buChar char="–"/>
            </a:pPr>
            <a:r>
              <a:rPr i="1" lang="en-US" sz="2000">
                <a:latin typeface="Times New Roman"/>
                <a:ea typeface="Times New Roman"/>
                <a:cs typeface="Times New Roman"/>
                <a:sym typeface="Times New Roman"/>
              </a:rPr>
              <a:t>NT can no longer be green</a:t>
            </a:r>
            <a:endParaRPr/>
          </a:p>
          <a:p>
            <a:pPr indent="-285750" lvl="1" marL="742950" rtl="0" algn="l">
              <a:spcBef>
                <a:spcPts val="400"/>
              </a:spcBef>
              <a:spcAft>
                <a:spcPts val="0"/>
              </a:spcAft>
              <a:buClr>
                <a:schemeClr val="dk1"/>
              </a:buClr>
              <a:buSzPts val="2000"/>
              <a:buFont typeface="Times New Roman"/>
              <a:buChar char="–"/>
            </a:pPr>
            <a:r>
              <a:rPr i="1" lang="en-US" sz="2000">
                <a:latin typeface="Times New Roman"/>
                <a:ea typeface="Times New Roman"/>
                <a:cs typeface="Times New Roman"/>
                <a:sym typeface="Times New Roman"/>
              </a:rPr>
              <a:t>NSW can no longer be green</a:t>
            </a:r>
            <a:endParaRPr/>
          </a:p>
          <a:p>
            <a:pPr indent="-285750" lvl="1" marL="742950" rtl="0" algn="l">
              <a:spcBef>
                <a:spcPts val="400"/>
              </a:spcBef>
              <a:spcAft>
                <a:spcPts val="0"/>
              </a:spcAft>
              <a:buClr>
                <a:schemeClr val="dk1"/>
              </a:buClr>
              <a:buSzPts val="2000"/>
              <a:buFont typeface="Times New Roman"/>
              <a:buChar char="–"/>
            </a:pPr>
            <a:r>
              <a:rPr i="1" lang="en-US" sz="2000">
                <a:latin typeface="Times New Roman"/>
                <a:ea typeface="Times New Roman"/>
                <a:cs typeface="Times New Roman"/>
                <a:sym typeface="Times New Roman"/>
              </a:rPr>
              <a:t>SA can no longer be green</a:t>
            </a:r>
            <a:endParaRPr/>
          </a:p>
          <a:p>
            <a:pPr indent="-171450" lvl="1" marL="742950" rtl="0" algn="l">
              <a:spcBef>
                <a:spcPts val="360"/>
              </a:spcBef>
              <a:spcAft>
                <a:spcPts val="0"/>
              </a:spcAft>
              <a:buClr>
                <a:schemeClr val="dk1"/>
              </a:buClr>
              <a:buSzPts val="1800"/>
              <a:buFont typeface="Verdana"/>
              <a:buNone/>
            </a:pPr>
            <a:r>
              <a:t/>
            </a:r>
            <a:endParaRPr i="1" sz="1800">
              <a:latin typeface="Times New Roman"/>
              <a:ea typeface="Times New Roman"/>
              <a:cs typeface="Times New Roman"/>
              <a:sym typeface="Times New Roman"/>
            </a:endParaRPr>
          </a:p>
        </p:txBody>
      </p:sp>
      <p:pic>
        <p:nvPicPr>
          <p:cNvPr id="371" name="Google Shape;371;p25"/>
          <p:cNvPicPr preferRelativeResize="0"/>
          <p:nvPr>
            <p:ph idx="2" type="body"/>
          </p:nvPr>
        </p:nvPicPr>
        <p:blipFill rotWithShape="1">
          <a:blip r:embed="rId4">
            <a:alphaModFix/>
          </a:blip>
          <a:srcRect b="0" l="0" r="0" t="0"/>
          <a:stretch/>
        </p:blipFill>
        <p:spPr>
          <a:xfrm>
            <a:off x="5111750" y="1143000"/>
            <a:ext cx="2843213" cy="2438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6"/>
          <p:cNvSpPr txBox="1"/>
          <p:nvPr>
            <p:ph type="title"/>
          </p:nvPr>
        </p:nvSpPr>
        <p:spPr>
          <a:xfrm>
            <a:off x="533400" y="304800"/>
            <a:ext cx="7772400" cy="609600"/>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US" sz="3600">
                <a:latin typeface="Arial"/>
                <a:ea typeface="Arial"/>
                <a:cs typeface="Arial"/>
                <a:sym typeface="Arial"/>
              </a:rPr>
              <a:t>Forward checking</a:t>
            </a:r>
            <a:endParaRPr/>
          </a:p>
        </p:txBody>
      </p:sp>
      <p:pic>
        <p:nvPicPr>
          <p:cNvPr id="378" name="Google Shape;378;p26"/>
          <p:cNvPicPr preferRelativeResize="0"/>
          <p:nvPr>
            <p:ph idx="1" type="body"/>
          </p:nvPr>
        </p:nvPicPr>
        <p:blipFill rotWithShape="1">
          <a:blip r:embed="rId3">
            <a:alphaModFix/>
          </a:blip>
          <a:srcRect b="0" l="0" r="0" t="0"/>
          <a:stretch/>
        </p:blipFill>
        <p:spPr>
          <a:xfrm>
            <a:off x="609600" y="1447800"/>
            <a:ext cx="4419600" cy="1992313"/>
          </a:xfrm>
          <a:prstGeom prst="rect">
            <a:avLst/>
          </a:prstGeom>
          <a:noFill/>
          <a:ln>
            <a:noFill/>
          </a:ln>
        </p:spPr>
      </p:pic>
      <p:sp>
        <p:nvSpPr>
          <p:cNvPr id="379" name="Google Shape;379;p26"/>
          <p:cNvSpPr txBox="1"/>
          <p:nvPr>
            <p:ph idx="3" type="body"/>
          </p:nvPr>
        </p:nvSpPr>
        <p:spPr>
          <a:xfrm>
            <a:off x="609600" y="3276600"/>
            <a:ext cx="7848600" cy="2438400"/>
          </a:xfrm>
          <a:prstGeom prst="rect">
            <a:avLst/>
          </a:prstGeom>
          <a:noFill/>
          <a:ln>
            <a:noFill/>
          </a:ln>
        </p:spPr>
        <p:txBody>
          <a:bodyPr anchorCtr="0" anchor="t" bIns="44450" lIns="90475" spcFirstLastPara="1" rIns="90475" wrap="square" tIns="44450">
            <a:noAutofit/>
          </a:bodyPr>
          <a:lstStyle/>
          <a:p>
            <a:pPr indent="-342900" lvl="0" marL="342900" rtl="0" algn="l">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Assign</a:t>
            </a:r>
            <a:r>
              <a:rPr i="1" lang="en-US" sz="2000">
                <a:latin typeface="Times New Roman"/>
                <a:ea typeface="Times New Roman"/>
                <a:cs typeface="Times New Roman"/>
                <a:sym typeface="Times New Roman"/>
              </a:rPr>
              <a:t> {V=blue}</a:t>
            </a:r>
            <a:endParaRPr/>
          </a:p>
          <a:p>
            <a:pPr indent="-215900" lvl="0" marL="342900" rtl="0" algn="l">
              <a:spcBef>
                <a:spcPts val="400"/>
              </a:spcBef>
              <a:spcAft>
                <a:spcPts val="0"/>
              </a:spcAft>
              <a:buClr>
                <a:schemeClr val="dk1"/>
              </a:buClr>
              <a:buSzPts val="2000"/>
              <a:buFont typeface="Verdana"/>
              <a:buNone/>
            </a:pPr>
            <a:r>
              <a:t/>
            </a:r>
            <a:endParaRPr i="1" sz="2000">
              <a:latin typeface="Times New Roman"/>
              <a:ea typeface="Times New Roman"/>
              <a:cs typeface="Times New Roman"/>
              <a:sym typeface="Times New Roman"/>
            </a:endParaRPr>
          </a:p>
          <a:p>
            <a:pPr indent="-342900" lvl="0" marL="34290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Effects on other variables connected by constraints with WA</a:t>
            </a:r>
            <a:endParaRPr i="1" sz="2000">
              <a:latin typeface="Times New Roman"/>
              <a:ea typeface="Times New Roman"/>
              <a:cs typeface="Times New Roman"/>
              <a:sym typeface="Times New Roman"/>
            </a:endParaRPr>
          </a:p>
          <a:p>
            <a:pPr indent="-285750" lvl="1" marL="742950" rtl="0" algn="l">
              <a:spcBef>
                <a:spcPts val="400"/>
              </a:spcBef>
              <a:spcAft>
                <a:spcPts val="0"/>
              </a:spcAft>
              <a:buClr>
                <a:schemeClr val="dk1"/>
              </a:buClr>
              <a:buSzPts val="2000"/>
              <a:buFont typeface="Times New Roman"/>
              <a:buChar char="–"/>
            </a:pPr>
            <a:r>
              <a:rPr i="1" lang="en-US" sz="2000">
                <a:latin typeface="Times New Roman"/>
                <a:ea typeface="Times New Roman"/>
                <a:cs typeface="Times New Roman"/>
                <a:sym typeface="Times New Roman"/>
              </a:rPr>
              <a:t>NSW can no longer be blue</a:t>
            </a:r>
            <a:endParaRPr/>
          </a:p>
          <a:p>
            <a:pPr indent="-285750" lvl="1" marL="742950" rtl="0" algn="l">
              <a:spcBef>
                <a:spcPts val="400"/>
              </a:spcBef>
              <a:spcAft>
                <a:spcPts val="0"/>
              </a:spcAft>
              <a:buClr>
                <a:schemeClr val="dk1"/>
              </a:buClr>
              <a:buSzPts val="2000"/>
              <a:buFont typeface="Times New Roman"/>
              <a:buChar char="–"/>
            </a:pPr>
            <a:r>
              <a:rPr i="1" lang="en-US" sz="2000">
                <a:latin typeface="Times New Roman"/>
                <a:ea typeface="Times New Roman"/>
                <a:cs typeface="Times New Roman"/>
                <a:sym typeface="Times New Roman"/>
              </a:rPr>
              <a:t>SA is empty</a:t>
            </a:r>
            <a:endParaRPr/>
          </a:p>
          <a:p>
            <a:pPr indent="-158750" lvl="1" marL="742950" rtl="0" algn="l">
              <a:spcBef>
                <a:spcPts val="400"/>
              </a:spcBef>
              <a:spcAft>
                <a:spcPts val="0"/>
              </a:spcAft>
              <a:buClr>
                <a:schemeClr val="dk1"/>
              </a:buClr>
              <a:buSzPts val="2000"/>
              <a:buFont typeface="Verdana"/>
              <a:buNone/>
            </a:pPr>
            <a:r>
              <a:t/>
            </a:r>
            <a:endParaRPr i="1" sz="2000">
              <a:latin typeface="Times New Roman"/>
              <a:ea typeface="Times New Roman"/>
              <a:cs typeface="Times New Roman"/>
              <a:sym typeface="Times New Roman"/>
            </a:endParaRPr>
          </a:p>
          <a:p>
            <a:pPr indent="-342900" lvl="0" marL="34290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Forward Checking has detected that partial assignment is </a:t>
            </a:r>
            <a:r>
              <a:rPr i="1" lang="en-US" sz="2000">
                <a:latin typeface="Times New Roman"/>
                <a:ea typeface="Times New Roman"/>
                <a:cs typeface="Times New Roman"/>
                <a:sym typeface="Times New Roman"/>
              </a:rPr>
              <a:t>inconsistent</a:t>
            </a:r>
            <a:r>
              <a:rPr lang="en-US" sz="2000">
                <a:latin typeface="Times New Roman"/>
                <a:ea typeface="Times New Roman"/>
                <a:cs typeface="Times New Roman"/>
                <a:sym typeface="Times New Roman"/>
              </a:rPr>
              <a:t> with the constraints and backtracking can occur.  </a:t>
            </a:r>
            <a:endParaRPr/>
          </a:p>
        </p:txBody>
      </p:sp>
      <p:pic>
        <p:nvPicPr>
          <p:cNvPr id="380" name="Google Shape;380;p26"/>
          <p:cNvPicPr preferRelativeResize="0"/>
          <p:nvPr>
            <p:ph idx="2" type="body"/>
          </p:nvPr>
        </p:nvPicPr>
        <p:blipFill rotWithShape="1">
          <a:blip r:embed="rId4">
            <a:alphaModFix/>
          </a:blip>
          <a:srcRect b="0" l="0" r="0" t="0"/>
          <a:stretch/>
        </p:blipFill>
        <p:spPr>
          <a:xfrm>
            <a:off x="5111750" y="1143000"/>
            <a:ext cx="2843213" cy="2438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7"/>
          <p:cNvSpPr txBox="1"/>
          <p:nvPr>
            <p:ph type="title"/>
          </p:nvPr>
        </p:nvSpPr>
        <p:spPr>
          <a:xfrm>
            <a:off x="533400" y="304800"/>
            <a:ext cx="7772400" cy="609600"/>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US" sz="3600">
                <a:latin typeface="Times New Roman"/>
                <a:ea typeface="Times New Roman"/>
                <a:cs typeface="Times New Roman"/>
                <a:sym typeface="Times New Roman"/>
              </a:rPr>
              <a:t>Backtracking search</a:t>
            </a:r>
            <a:endParaRPr/>
          </a:p>
        </p:txBody>
      </p:sp>
      <p:sp>
        <p:nvSpPr>
          <p:cNvPr id="387" name="Google Shape;387;p27"/>
          <p:cNvSpPr txBox="1"/>
          <p:nvPr>
            <p:ph idx="1" type="body"/>
          </p:nvPr>
        </p:nvSpPr>
        <p:spPr>
          <a:xfrm>
            <a:off x="609600" y="1143000"/>
            <a:ext cx="7848600" cy="5029200"/>
          </a:xfrm>
          <a:prstGeom prst="rect">
            <a:avLst/>
          </a:prstGeom>
          <a:noFill/>
          <a:ln>
            <a:noFill/>
          </a:ln>
        </p:spPr>
        <p:txBody>
          <a:bodyPr anchorCtr="0" anchor="t" bIns="44450" lIns="90475" spcFirstLastPara="1" rIns="90475" wrap="square" tIns="44450">
            <a:noAutofit/>
          </a:bodyPr>
          <a:lstStyle/>
          <a:p>
            <a:pPr indent="-342900" lvl="0" marL="342900" rtl="0" algn="l">
              <a:spcBef>
                <a:spcPts val="0"/>
              </a:spcBef>
              <a:spcAft>
                <a:spcPts val="0"/>
              </a:spcAft>
              <a:buClr>
                <a:schemeClr val="dk1"/>
              </a:buClr>
              <a:buSzPts val="1800"/>
              <a:buFont typeface="Times New Roman"/>
              <a:buNone/>
            </a:pPr>
            <a:r>
              <a:rPr b="1" lang="en-US">
                <a:latin typeface="Times New Roman"/>
                <a:ea typeface="Times New Roman"/>
                <a:cs typeface="Times New Roman"/>
                <a:sym typeface="Times New Roman"/>
              </a:rPr>
              <a:t>function</a:t>
            </a:r>
            <a:r>
              <a:rPr lang="en-US">
                <a:latin typeface="Times New Roman"/>
                <a:ea typeface="Times New Roman"/>
                <a:cs typeface="Times New Roman"/>
                <a:sym typeface="Times New Roman"/>
              </a:rPr>
              <a:t> BACKTRACKING-SEARCH(</a:t>
            </a:r>
            <a:r>
              <a:rPr i="1" lang="en-US">
                <a:latin typeface="Times New Roman"/>
                <a:ea typeface="Times New Roman"/>
                <a:cs typeface="Times New Roman"/>
                <a:sym typeface="Times New Roman"/>
              </a:rPr>
              <a:t>csp</a:t>
            </a:r>
            <a:r>
              <a:rPr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return</a:t>
            </a:r>
            <a:r>
              <a:rPr lang="en-US">
                <a:latin typeface="Times New Roman"/>
                <a:ea typeface="Times New Roman"/>
                <a:cs typeface="Times New Roman"/>
                <a:sym typeface="Times New Roman"/>
              </a:rPr>
              <a:t> a solution or failure</a:t>
            </a:r>
            <a:endParaRPr/>
          </a:p>
          <a:p>
            <a:pPr indent="-342900" lvl="0" marL="342900" rtl="0" algn="l">
              <a:spcBef>
                <a:spcPts val="360"/>
              </a:spcBef>
              <a:spcAft>
                <a:spcPts val="0"/>
              </a:spcAft>
              <a:buClr>
                <a:schemeClr val="dk1"/>
              </a:buClr>
              <a:buSzPts val="1800"/>
              <a:buFont typeface="Times New Roman"/>
              <a:buNone/>
            </a:pPr>
            <a:r>
              <a:rPr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return</a:t>
            </a:r>
            <a:r>
              <a:rPr lang="en-US">
                <a:latin typeface="Times New Roman"/>
                <a:ea typeface="Times New Roman"/>
                <a:cs typeface="Times New Roman"/>
                <a:sym typeface="Times New Roman"/>
              </a:rPr>
              <a:t> BACKTRACK(</a:t>
            </a:r>
            <a:r>
              <a:rPr i="1" lang="en-US">
                <a:latin typeface="Times New Roman"/>
                <a:ea typeface="Times New Roman"/>
                <a:cs typeface="Times New Roman"/>
                <a:sym typeface="Times New Roman"/>
              </a:rPr>
              <a:t>{} , csp</a:t>
            </a:r>
            <a:r>
              <a:rPr lang="en-US">
                <a:latin typeface="Times New Roman"/>
                <a:ea typeface="Times New Roman"/>
                <a:cs typeface="Times New Roman"/>
                <a:sym typeface="Times New Roman"/>
              </a:rPr>
              <a:t>)</a:t>
            </a:r>
            <a:endParaRPr/>
          </a:p>
          <a:p>
            <a:pPr indent="-342900" lvl="0" marL="342900" rtl="0" algn="l">
              <a:spcBef>
                <a:spcPts val="360"/>
              </a:spcBef>
              <a:spcAft>
                <a:spcPts val="0"/>
              </a:spcAft>
              <a:buClr>
                <a:schemeClr val="dk1"/>
              </a:buClr>
              <a:buSzPts val="1800"/>
              <a:buFont typeface="Verdana"/>
              <a:buNone/>
            </a:pPr>
            <a:r>
              <a:t/>
            </a:r>
            <a:endParaRPr>
              <a:latin typeface="Times New Roman"/>
              <a:ea typeface="Times New Roman"/>
              <a:cs typeface="Times New Roman"/>
              <a:sym typeface="Times New Roman"/>
            </a:endParaRPr>
          </a:p>
          <a:p>
            <a:pPr indent="-342900" lvl="0" marL="342900" rtl="0" algn="l">
              <a:spcBef>
                <a:spcPts val="360"/>
              </a:spcBef>
              <a:spcAft>
                <a:spcPts val="0"/>
              </a:spcAft>
              <a:buClr>
                <a:schemeClr val="dk1"/>
              </a:buClr>
              <a:buSzPts val="1800"/>
              <a:buFont typeface="Times New Roman"/>
              <a:buNone/>
            </a:pPr>
            <a:r>
              <a:rPr b="1" lang="en-US">
                <a:latin typeface="Times New Roman"/>
                <a:ea typeface="Times New Roman"/>
                <a:cs typeface="Times New Roman"/>
                <a:sym typeface="Times New Roman"/>
              </a:rPr>
              <a:t>function</a:t>
            </a:r>
            <a:r>
              <a:rPr lang="en-US">
                <a:latin typeface="Times New Roman"/>
                <a:ea typeface="Times New Roman"/>
                <a:cs typeface="Times New Roman"/>
                <a:sym typeface="Times New Roman"/>
              </a:rPr>
              <a:t> BACKTRACK(</a:t>
            </a:r>
            <a:r>
              <a:rPr i="1" lang="en-US">
                <a:latin typeface="Times New Roman"/>
                <a:ea typeface="Times New Roman"/>
                <a:cs typeface="Times New Roman"/>
                <a:sym typeface="Times New Roman"/>
              </a:rPr>
              <a:t>assignment, csp</a:t>
            </a:r>
            <a:r>
              <a:rPr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return</a:t>
            </a:r>
            <a:r>
              <a:rPr lang="en-US">
                <a:latin typeface="Times New Roman"/>
                <a:ea typeface="Times New Roman"/>
                <a:cs typeface="Times New Roman"/>
                <a:sym typeface="Times New Roman"/>
              </a:rPr>
              <a:t> a solution or failure</a:t>
            </a:r>
            <a:endParaRPr/>
          </a:p>
          <a:p>
            <a:pPr indent="-342900" lvl="0" marL="342900" rtl="0" algn="l">
              <a:spcBef>
                <a:spcPts val="360"/>
              </a:spcBef>
              <a:spcAft>
                <a:spcPts val="0"/>
              </a:spcAft>
              <a:buClr>
                <a:schemeClr val="dk1"/>
              </a:buClr>
              <a:buSzPts val="1800"/>
              <a:buFont typeface="Times New Roman"/>
              <a:buNone/>
            </a:pPr>
            <a:r>
              <a:rPr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if</a:t>
            </a:r>
            <a:r>
              <a:rPr lang="en-US">
                <a:latin typeface="Times New Roman"/>
                <a:ea typeface="Times New Roman"/>
                <a:cs typeface="Times New Roman"/>
                <a:sym typeface="Times New Roman"/>
              </a:rPr>
              <a:t> </a:t>
            </a:r>
            <a:r>
              <a:rPr i="1" lang="en-US">
                <a:latin typeface="Times New Roman"/>
                <a:ea typeface="Times New Roman"/>
                <a:cs typeface="Times New Roman"/>
                <a:sym typeface="Times New Roman"/>
              </a:rPr>
              <a:t>assignment</a:t>
            </a:r>
            <a:r>
              <a:rPr lang="en-US">
                <a:latin typeface="Times New Roman"/>
                <a:ea typeface="Times New Roman"/>
                <a:cs typeface="Times New Roman"/>
                <a:sym typeface="Times New Roman"/>
              </a:rPr>
              <a:t> is complete </a:t>
            </a:r>
            <a:r>
              <a:rPr b="1" lang="en-US">
                <a:latin typeface="Times New Roman"/>
                <a:ea typeface="Times New Roman"/>
                <a:cs typeface="Times New Roman"/>
                <a:sym typeface="Times New Roman"/>
              </a:rPr>
              <a:t>then return </a:t>
            </a:r>
            <a:r>
              <a:rPr i="1" lang="en-US">
                <a:latin typeface="Times New Roman"/>
                <a:ea typeface="Times New Roman"/>
                <a:cs typeface="Times New Roman"/>
                <a:sym typeface="Times New Roman"/>
              </a:rPr>
              <a:t>assignment</a:t>
            </a:r>
            <a:endParaRPr>
              <a:latin typeface="Times New Roman"/>
              <a:ea typeface="Times New Roman"/>
              <a:cs typeface="Times New Roman"/>
              <a:sym typeface="Times New Roman"/>
            </a:endParaRPr>
          </a:p>
          <a:p>
            <a:pPr indent="-342900" lvl="0" marL="342900" rtl="0" algn="l">
              <a:spcBef>
                <a:spcPts val="360"/>
              </a:spcBef>
              <a:spcAft>
                <a:spcPts val="0"/>
              </a:spcAft>
              <a:buClr>
                <a:schemeClr val="dk1"/>
              </a:buClr>
              <a:buSzPts val="1800"/>
              <a:buFont typeface="Times New Roman"/>
              <a:buNone/>
            </a:pPr>
            <a:r>
              <a:rPr lang="en-US">
                <a:latin typeface="Times New Roman"/>
                <a:ea typeface="Times New Roman"/>
                <a:cs typeface="Times New Roman"/>
                <a:sym typeface="Times New Roman"/>
              </a:rPr>
              <a:t>	</a:t>
            </a:r>
            <a:r>
              <a:rPr i="1" lang="en-US">
                <a:latin typeface="Times New Roman"/>
                <a:ea typeface="Times New Roman"/>
                <a:cs typeface="Times New Roman"/>
                <a:sym typeface="Times New Roman"/>
              </a:rPr>
              <a:t>var</a:t>
            </a:r>
            <a:r>
              <a:rPr lang="en-US">
                <a:latin typeface="Times New Roman"/>
                <a:ea typeface="Times New Roman"/>
                <a:cs typeface="Times New Roman"/>
                <a:sym typeface="Times New Roman"/>
              </a:rPr>
              <a:t> ← </a:t>
            </a:r>
            <a:r>
              <a:rPr b="1" lang="en-US">
                <a:solidFill>
                  <a:srgbClr val="FF0000"/>
                </a:solidFill>
                <a:latin typeface="Times New Roman"/>
                <a:ea typeface="Times New Roman"/>
                <a:cs typeface="Times New Roman"/>
                <a:sym typeface="Times New Roman"/>
              </a:rPr>
              <a:t>SELECT-UNASSIGNED-VARIABLE</a:t>
            </a:r>
            <a:r>
              <a:rPr lang="en-US">
                <a:latin typeface="Times New Roman"/>
                <a:ea typeface="Times New Roman"/>
                <a:cs typeface="Times New Roman"/>
                <a:sym typeface="Times New Roman"/>
              </a:rPr>
              <a:t>(csp,assignment)</a:t>
            </a:r>
            <a:endParaRPr/>
          </a:p>
          <a:p>
            <a:pPr indent="-342900" lvl="0" marL="342900" rtl="0" algn="l">
              <a:spcBef>
                <a:spcPts val="360"/>
              </a:spcBef>
              <a:spcAft>
                <a:spcPts val="0"/>
              </a:spcAft>
              <a:buClr>
                <a:schemeClr val="dk1"/>
              </a:buClr>
              <a:buSzPts val="1800"/>
              <a:buFont typeface="Times New Roman"/>
              <a:buNone/>
            </a:pPr>
            <a:r>
              <a:rPr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for each </a:t>
            </a:r>
            <a:r>
              <a:rPr i="1" lang="en-US">
                <a:latin typeface="Times New Roman"/>
                <a:ea typeface="Times New Roman"/>
                <a:cs typeface="Times New Roman"/>
                <a:sym typeface="Times New Roman"/>
              </a:rPr>
              <a:t>value </a:t>
            </a:r>
            <a:r>
              <a:rPr b="1" lang="en-US">
                <a:latin typeface="Times New Roman"/>
                <a:ea typeface="Times New Roman"/>
                <a:cs typeface="Times New Roman"/>
                <a:sym typeface="Times New Roman"/>
              </a:rPr>
              <a:t>in </a:t>
            </a:r>
            <a:r>
              <a:rPr b="1" lang="en-US">
                <a:solidFill>
                  <a:srgbClr val="FF0000"/>
                </a:solidFill>
                <a:latin typeface="Times New Roman"/>
                <a:ea typeface="Times New Roman"/>
                <a:cs typeface="Times New Roman"/>
                <a:sym typeface="Times New Roman"/>
              </a:rPr>
              <a:t>ORDER-DOMAIN-VALUES</a:t>
            </a:r>
            <a:r>
              <a:rPr lang="en-US">
                <a:latin typeface="Times New Roman"/>
                <a:ea typeface="Times New Roman"/>
                <a:cs typeface="Times New Roman"/>
                <a:sym typeface="Times New Roman"/>
              </a:rPr>
              <a:t>(</a:t>
            </a:r>
            <a:r>
              <a:rPr i="1" lang="en-US">
                <a:latin typeface="Times New Roman"/>
                <a:ea typeface="Times New Roman"/>
                <a:cs typeface="Times New Roman"/>
                <a:sym typeface="Times New Roman"/>
              </a:rPr>
              <a:t>var, assignment, csp</a:t>
            </a:r>
            <a:r>
              <a:rPr lang="en-US">
                <a:latin typeface="Times New Roman"/>
                <a:ea typeface="Times New Roman"/>
                <a:cs typeface="Times New Roman"/>
                <a:sym typeface="Times New Roman"/>
              </a:rPr>
              <a:t>)</a:t>
            </a:r>
            <a:r>
              <a:rPr i="1"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do</a:t>
            </a:r>
            <a:endParaRPr>
              <a:latin typeface="Times New Roman"/>
              <a:ea typeface="Times New Roman"/>
              <a:cs typeface="Times New Roman"/>
              <a:sym typeface="Times New Roman"/>
            </a:endParaRPr>
          </a:p>
          <a:p>
            <a:pPr indent="-342900" lvl="0" marL="342900" rtl="0" algn="l">
              <a:spcBef>
                <a:spcPts val="360"/>
              </a:spcBef>
              <a:spcAft>
                <a:spcPts val="0"/>
              </a:spcAft>
              <a:buClr>
                <a:schemeClr val="dk1"/>
              </a:buClr>
              <a:buSzPts val="1800"/>
              <a:buFont typeface="Times New Roman"/>
              <a:buNone/>
            </a:pPr>
            <a:r>
              <a:rPr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if</a:t>
            </a:r>
            <a:r>
              <a:rPr lang="en-US">
                <a:latin typeface="Times New Roman"/>
                <a:ea typeface="Times New Roman"/>
                <a:cs typeface="Times New Roman"/>
                <a:sym typeface="Times New Roman"/>
              </a:rPr>
              <a:t> </a:t>
            </a:r>
            <a:r>
              <a:rPr i="1" lang="en-US">
                <a:latin typeface="Times New Roman"/>
                <a:ea typeface="Times New Roman"/>
                <a:cs typeface="Times New Roman"/>
                <a:sym typeface="Times New Roman"/>
              </a:rPr>
              <a:t>value</a:t>
            </a:r>
            <a:r>
              <a:rPr lang="en-US">
                <a:latin typeface="Times New Roman"/>
                <a:ea typeface="Times New Roman"/>
                <a:cs typeface="Times New Roman"/>
                <a:sym typeface="Times New Roman"/>
              </a:rPr>
              <a:t> is consistent with </a:t>
            </a:r>
            <a:r>
              <a:rPr i="1" lang="en-US">
                <a:latin typeface="Times New Roman"/>
                <a:ea typeface="Times New Roman"/>
                <a:cs typeface="Times New Roman"/>
                <a:sym typeface="Times New Roman"/>
              </a:rPr>
              <a:t>assignment</a:t>
            </a:r>
            <a:r>
              <a:rPr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then</a:t>
            </a:r>
            <a:endParaRPr>
              <a:latin typeface="Times New Roman"/>
              <a:ea typeface="Times New Roman"/>
              <a:cs typeface="Times New Roman"/>
              <a:sym typeface="Times New Roman"/>
            </a:endParaRPr>
          </a:p>
          <a:p>
            <a:pPr indent="-342900" lvl="0" marL="342900" rtl="0" algn="l">
              <a:spcBef>
                <a:spcPts val="360"/>
              </a:spcBef>
              <a:spcAft>
                <a:spcPts val="0"/>
              </a:spcAft>
              <a:buClr>
                <a:schemeClr val="dk1"/>
              </a:buClr>
              <a:buSzPts val="1800"/>
              <a:buFont typeface="Times New Roman"/>
              <a:buNone/>
            </a:pPr>
            <a:r>
              <a:rPr lang="en-US">
                <a:latin typeface="Times New Roman"/>
                <a:ea typeface="Times New Roman"/>
                <a:cs typeface="Times New Roman"/>
                <a:sym typeface="Times New Roman"/>
              </a:rPr>
              <a:t>			add </a:t>
            </a:r>
            <a:r>
              <a:rPr i="1" lang="en-US">
                <a:latin typeface="Times New Roman"/>
                <a:ea typeface="Times New Roman"/>
                <a:cs typeface="Times New Roman"/>
                <a:sym typeface="Times New Roman"/>
              </a:rPr>
              <a:t>{var=value}</a:t>
            </a:r>
            <a:r>
              <a:rPr lang="en-US">
                <a:latin typeface="Times New Roman"/>
                <a:ea typeface="Times New Roman"/>
                <a:cs typeface="Times New Roman"/>
                <a:sym typeface="Times New Roman"/>
              </a:rPr>
              <a:t> to assignment </a:t>
            </a:r>
            <a:endParaRPr/>
          </a:p>
          <a:p>
            <a:pPr indent="-342900" lvl="0" marL="342900" rtl="0" algn="l">
              <a:spcBef>
                <a:spcPts val="360"/>
              </a:spcBef>
              <a:spcAft>
                <a:spcPts val="0"/>
              </a:spcAft>
              <a:buClr>
                <a:schemeClr val="dk1"/>
              </a:buClr>
              <a:buSzPts val="1800"/>
              <a:buFont typeface="Times New Roman"/>
              <a:buNone/>
            </a:pPr>
            <a:r>
              <a:rPr lang="en-US">
                <a:latin typeface="Times New Roman"/>
                <a:ea typeface="Times New Roman"/>
                <a:cs typeface="Times New Roman"/>
                <a:sym typeface="Times New Roman"/>
              </a:rPr>
              <a:t>                             inferences ← </a:t>
            </a:r>
            <a:r>
              <a:rPr b="1" lang="en-US">
                <a:solidFill>
                  <a:srgbClr val="FF0000"/>
                </a:solidFill>
                <a:latin typeface="Times New Roman"/>
                <a:ea typeface="Times New Roman"/>
                <a:cs typeface="Times New Roman"/>
                <a:sym typeface="Times New Roman"/>
              </a:rPr>
              <a:t>INFERENCE(csp,assignment)</a:t>
            </a:r>
            <a:endParaRPr b="1">
              <a:solidFill>
                <a:srgbClr val="FF0000"/>
              </a:solidFill>
              <a:latin typeface="Times New Roman"/>
              <a:ea typeface="Times New Roman"/>
              <a:cs typeface="Times New Roman"/>
              <a:sym typeface="Times New Roman"/>
            </a:endParaRPr>
          </a:p>
          <a:p>
            <a:pPr indent="-342900" lvl="0" marL="342900" rtl="0" algn="l">
              <a:spcBef>
                <a:spcPts val="360"/>
              </a:spcBef>
              <a:spcAft>
                <a:spcPts val="0"/>
              </a:spcAft>
              <a:buClr>
                <a:schemeClr val="dk1"/>
              </a:buClr>
              <a:buSzPts val="1800"/>
              <a:buFont typeface="Times New Roman"/>
              <a:buNone/>
            </a:pPr>
            <a:r>
              <a:rPr lang="en-US">
                <a:latin typeface="Times New Roman"/>
                <a:ea typeface="Times New Roman"/>
                <a:cs typeface="Times New Roman"/>
                <a:sym typeface="Times New Roman"/>
              </a:rPr>
              <a:t>			if inferences != failure </a:t>
            </a:r>
            <a:endParaRPr b="1">
              <a:latin typeface="Times New Roman"/>
              <a:ea typeface="Times New Roman"/>
              <a:cs typeface="Times New Roman"/>
              <a:sym typeface="Times New Roman"/>
            </a:endParaRPr>
          </a:p>
          <a:p>
            <a:pPr indent="-342900" lvl="0" marL="342900" rtl="0" algn="l">
              <a:spcBef>
                <a:spcPts val="360"/>
              </a:spcBef>
              <a:spcAft>
                <a:spcPts val="0"/>
              </a:spcAft>
              <a:buClr>
                <a:schemeClr val="dk1"/>
              </a:buClr>
              <a:buSzPts val="1800"/>
              <a:buFont typeface="Times New Roman"/>
              <a:buNone/>
            </a:pP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             add inferences to assignment</a:t>
            </a:r>
            <a:endParaRPr/>
          </a:p>
          <a:p>
            <a:pPr indent="-342900" lvl="0" marL="342900" rtl="0" algn="l">
              <a:spcBef>
                <a:spcPts val="360"/>
              </a:spcBef>
              <a:spcAft>
                <a:spcPts val="0"/>
              </a:spcAft>
              <a:buClr>
                <a:schemeClr val="dk1"/>
              </a:buClr>
              <a:buSzPts val="1800"/>
              <a:buFont typeface="Times New Roman"/>
              <a:buNone/>
            </a:pPr>
            <a:r>
              <a:rPr i="1" lang="en-US">
                <a:latin typeface="Times New Roman"/>
                <a:ea typeface="Times New Roman"/>
                <a:cs typeface="Times New Roman"/>
                <a:sym typeface="Times New Roman"/>
              </a:rPr>
              <a:t>                                 result</a:t>
            </a:r>
            <a:r>
              <a:rPr lang="en-US">
                <a:latin typeface="Times New Roman"/>
                <a:ea typeface="Times New Roman"/>
                <a:cs typeface="Times New Roman"/>
                <a:sym typeface="Times New Roman"/>
              </a:rPr>
              <a:t> ← BACTRACK(</a:t>
            </a:r>
            <a:r>
              <a:rPr i="1" lang="en-US">
                <a:latin typeface="Times New Roman"/>
                <a:ea typeface="Times New Roman"/>
                <a:cs typeface="Times New Roman"/>
                <a:sym typeface="Times New Roman"/>
              </a:rPr>
              <a:t>assignment, csp</a:t>
            </a:r>
            <a:r>
              <a:rPr lang="en-US">
                <a:latin typeface="Times New Roman"/>
                <a:ea typeface="Times New Roman"/>
                <a:cs typeface="Times New Roman"/>
                <a:sym typeface="Times New Roman"/>
              </a:rPr>
              <a:t>)</a:t>
            </a:r>
            <a:endParaRPr/>
          </a:p>
          <a:p>
            <a:pPr indent="-342900" lvl="0" marL="342900" rtl="0" algn="l">
              <a:spcBef>
                <a:spcPts val="360"/>
              </a:spcBef>
              <a:spcAft>
                <a:spcPts val="0"/>
              </a:spcAft>
              <a:buClr>
                <a:schemeClr val="dk1"/>
              </a:buClr>
              <a:buSzPts val="1800"/>
              <a:buFont typeface="Times New Roman"/>
              <a:buNone/>
            </a:pPr>
            <a:r>
              <a:rPr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if</a:t>
            </a:r>
            <a:r>
              <a:rPr i="1" lang="en-US">
                <a:latin typeface="Times New Roman"/>
                <a:ea typeface="Times New Roman"/>
                <a:cs typeface="Times New Roman"/>
                <a:sym typeface="Times New Roman"/>
              </a:rPr>
              <a:t> result ≠ failure  </a:t>
            </a:r>
            <a:r>
              <a:rPr b="1" lang="en-US">
                <a:latin typeface="Times New Roman"/>
                <a:ea typeface="Times New Roman"/>
                <a:cs typeface="Times New Roman"/>
                <a:sym typeface="Times New Roman"/>
              </a:rPr>
              <a:t>then return</a:t>
            </a:r>
            <a:r>
              <a:rPr i="1" lang="en-US">
                <a:latin typeface="Times New Roman"/>
                <a:ea typeface="Times New Roman"/>
                <a:cs typeface="Times New Roman"/>
                <a:sym typeface="Times New Roman"/>
              </a:rPr>
              <a:t> result</a:t>
            </a:r>
            <a:endParaRPr/>
          </a:p>
          <a:p>
            <a:pPr indent="-342900" lvl="0" marL="342900" rtl="0" algn="l">
              <a:spcBef>
                <a:spcPts val="360"/>
              </a:spcBef>
              <a:spcAft>
                <a:spcPts val="0"/>
              </a:spcAft>
              <a:buClr>
                <a:schemeClr val="dk1"/>
              </a:buClr>
              <a:buSzPts val="1800"/>
              <a:buFont typeface="Times New Roman"/>
              <a:buNone/>
            </a:pPr>
            <a:r>
              <a:rPr lang="en-US">
                <a:latin typeface="Times New Roman"/>
                <a:ea typeface="Times New Roman"/>
                <a:cs typeface="Times New Roman"/>
                <a:sym typeface="Times New Roman"/>
              </a:rPr>
              <a:t>		remove </a:t>
            </a:r>
            <a:r>
              <a:rPr i="1" lang="en-US">
                <a:latin typeface="Times New Roman"/>
                <a:ea typeface="Times New Roman"/>
                <a:cs typeface="Times New Roman"/>
                <a:sym typeface="Times New Roman"/>
              </a:rPr>
              <a:t>{var=value}</a:t>
            </a:r>
            <a:r>
              <a:rPr lang="en-US">
                <a:latin typeface="Times New Roman"/>
                <a:ea typeface="Times New Roman"/>
                <a:cs typeface="Times New Roman"/>
                <a:sym typeface="Times New Roman"/>
              </a:rPr>
              <a:t> and inferences from </a:t>
            </a:r>
            <a:r>
              <a:rPr i="1" lang="en-US">
                <a:latin typeface="Times New Roman"/>
                <a:ea typeface="Times New Roman"/>
                <a:cs typeface="Times New Roman"/>
                <a:sym typeface="Times New Roman"/>
              </a:rPr>
              <a:t>assignment (if you added it)</a:t>
            </a:r>
            <a:endParaRPr>
              <a:latin typeface="Times New Roman"/>
              <a:ea typeface="Times New Roman"/>
              <a:cs typeface="Times New Roman"/>
              <a:sym typeface="Times New Roman"/>
            </a:endParaRPr>
          </a:p>
          <a:p>
            <a:pPr indent="-342900" lvl="0" marL="342900" rtl="0" algn="l">
              <a:spcBef>
                <a:spcPts val="360"/>
              </a:spcBef>
              <a:spcAft>
                <a:spcPts val="0"/>
              </a:spcAft>
              <a:buClr>
                <a:schemeClr val="dk1"/>
              </a:buClr>
              <a:buSzPts val="1800"/>
              <a:buFont typeface="Times New Roman"/>
              <a:buNone/>
            </a:pPr>
            <a:r>
              <a:rPr lang="en-US">
                <a:latin typeface="Times New Roman"/>
                <a:ea typeface="Times New Roman"/>
                <a:cs typeface="Times New Roman"/>
                <a:sym typeface="Times New Roman"/>
              </a:rPr>
              <a:t>	return </a:t>
            </a:r>
            <a:r>
              <a:rPr i="1" lang="en-US">
                <a:latin typeface="Times New Roman"/>
                <a:ea typeface="Times New Roman"/>
                <a:cs typeface="Times New Roman"/>
                <a:sym typeface="Times New Roman"/>
              </a:rPr>
              <a:t>failure</a:t>
            </a:r>
            <a:endParaRPr>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28"/>
          <p:cNvSpPr txBox="1"/>
          <p:nvPr>
            <p:ph type="title"/>
          </p:nvPr>
        </p:nvSpPr>
        <p:spPr>
          <a:xfrm>
            <a:off x="533400" y="304800"/>
            <a:ext cx="7772400" cy="609600"/>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US" sz="3600">
                <a:latin typeface="Arial"/>
                <a:ea typeface="Arial"/>
                <a:cs typeface="Arial"/>
                <a:sym typeface="Arial"/>
              </a:rPr>
              <a:t>Example: 4-Queens Problem</a:t>
            </a:r>
            <a:endParaRPr/>
          </a:p>
        </p:txBody>
      </p:sp>
      <p:grpSp>
        <p:nvGrpSpPr>
          <p:cNvPr id="394" name="Google Shape;394;p28"/>
          <p:cNvGrpSpPr/>
          <p:nvPr/>
        </p:nvGrpSpPr>
        <p:grpSpPr>
          <a:xfrm>
            <a:off x="762000" y="2133600"/>
            <a:ext cx="2133600" cy="2209800"/>
            <a:chOff x="624" y="1776"/>
            <a:chExt cx="1344" cy="1392"/>
          </a:xfrm>
        </p:grpSpPr>
        <p:grpSp>
          <p:nvGrpSpPr>
            <p:cNvPr id="395" name="Google Shape;395;p28"/>
            <p:cNvGrpSpPr/>
            <p:nvPr/>
          </p:nvGrpSpPr>
          <p:grpSpPr>
            <a:xfrm>
              <a:off x="816" y="2016"/>
              <a:ext cx="1152" cy="1152"/>
              <a:chOff x="576" y="1728"/>
              <a:chExt cx="1152" cy="1152"/>
            </a:xfrm>
          </p:grpSpPr>
          <p:sp>
            <p:nvSpPr>
              <p:cNvPr id="396" name="Google Shape;396;p28"/>
              <p:cNvSpPr/>
              <p:nvPr/>
            </p:nvSpPr>
            <p:spPr>
              <a:xfrm>
                <a:off x="576" y="1728"/>
                <a:ext cx="1152" cy="115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7" name="Google Shape;397;p28"/>
              <p:cNvSpPr/>
              <p:nvPr/>
            </p:nvSpPr>
            <p:spPr>
              <a:xfrm>
                <a:off x="864" y="1728"/>
                <a:ext cx="288" cy="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8" name="Google Shape;398;p28"/>
              <p:cNvSpPr/>
              <p:nvPr/>
            </p:nvSpPr>
            <p:spPr>
              <a:xfrm>
                <a:off x="1152" y="2592"/>
                <a:ext cx="288" cy="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9" name="Google Shape;399;p28"/>
              <p:cNvSpPr/>
              <p:nvPr/>
            </p:nvSpPr>
            <p:spPr>
              <a:xfrm>
                <a:off x="864" y="2304"/>
                <a:ext cx="288" cy="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0" name="Google Shape;400;p28"/>
              <p:cNvSpPr/>
              <p:nvPr/>
            </p:nvSpPr>
            <p:spPr>
              <a:xfrm>
                <a:off x="576" y="2016"/>
                <a:ext cx="288" cy="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1" name="Google Shape;401;p28"/>
              <p:cNvSpPr/>
              <p:nvPr/>
            </p:nvSpPr>
            <p:spPr>
              <a:xfrm>
                <a:off x="1440" y="2304"/>
                <a:ext cx="288" cy="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2" name="Google Shape;402;p28"/>
              <p:cNvSpPr/>
              <p:nvPr/>
            </p:nvSpPr>
            <p:spPr>
              <a:xfrm>
                <a:off x="1152" y="2016"/>
                <a:ext cx="288" cy="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3" name="Google Shape;403;p28"/>
              <p:cNvSpPr/>
              <p:nvPr/>
            </p:nvSpPr>
            <p:spPr>
              <a:xfrm>
                <a:off x="576" y="2592"/>
                <a:ext cx="288" cy="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4" name="Google Shape;404;p28"/>
              <p:cNvSpPr/>
              <p:nvPr/>
            </p:nvSpPr>
            <p:spPr>
              <a:xfrm>
                <a:off x="1440" y="1728"/>
                <a:ext cx="288" cy="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405" name="Google Shape;405;p28"/>
            <p:cNvSpPr txBox="1"/>
            <p:nvPr/>
          </p:nvSpPr>
          <p:spPr>
            <a:xfrm>
              <a:off x="624" y="2016"/>
              <a:ext cx="203"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1</a:t>
              </a:r>
              <a:endParaRPr/>
            </a:p>
          </p:txBody>
        </p:sp>
        <p:sp>
          <p:nvSpPr>
            <p:cNvPr id="406" name="Google Shape;406;p28"/>
            <p:cNvSpPr txBox="1"/>
            <p:nvPr/>
          </p:nvSpPr>
          <p:spPr>
            <a:xfrm>
              <a:off x="624" y="2592"/>
              <a:ext cx="203"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3</a:t>
              </a:r>
              <a:endParaRPr/>
            </a:p>
          </p:txBody>
        </p:sp>
        <p:sp>
          <p:nvSpPr>
            <p:cNvPr id="407" name="Google Shape;407;p28"/>
            <p:cNvSpPr txBox="1"/>
            <p:nvPr/>
          </p:nvSpPr>
          <p:spPr>
            <a:xfrm>
              <a:off x="624" y="2304"/>
              <a:ext cx="203"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2</a:t>
              </a:r>
              <a:endParaRPr/>
            </a:p>
          </p:txBody>
        </p:sp>
        <p:sp>
          <p:nvSpPr>
            <p:cNvPr id="408" name="Google Shape;408;p28"/>
            <p:cNvSpPr txBox="1"/>
            <p:nvPr/>
          </p:nvSpPr>
          <p:spPr>
            <a:xfrm>
              <a:off x="624" y="2880"/>
              <a:ext cx="203"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4</a:t>
              </a:r>
              <a:endParaRPr/>
            </a:p>
          </p:txBody>
        </p:sp>
        <p:sp>
          <p:nvSpPr>
            <p:cNvPr id="409" name="Google Shape;409;p28"/>
            <p:cNvSpPr txBox="1"/>
            <p:nvPr/>
          </p:nvSpPr>
          <p:spPr>
            <a:xfrm>
              <a:off x="1440" y="1776"/>
              <a:ext cx="203"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3</a:t>
              </a:r>
              <a:endParaRPr/>
            </a:p>
          </p:txBody>
        </p:sp>
        <p:sp>
          <p:nvSpPr>
            <p:cNvPr id="410" name="Google Shape;410;p28"/>
            <p:cNvSpPr txBox="1"/>
            <p:nvPr/>
          </p:nvSpPr>
          <p:spPr>
            <a:xfrm>
              <a:off x="1152" y="1776"/>
              <a:ext cx="203"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2</a:t>
              </a:r>
              <a:endParaRPr/>
            </a:p>
          </p:txBody>
        </p:sp>
        <p:sp>
          <p:nvSpPr>
            <p:cNvPr id="411" name="Google Shape;411;p28"/>
            <p:cNvSpPr txBox="1"/>
            <p:nvPr/>
          </p:nvSpPr>
          <p:spPr>
            <a:xfrm>
              <a:off x="1728" y="1776"/>
              <a:ext cx="203"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4</a:t>
              </a:r>
              <a:endParaRPr/>
            </a:p>
          </p:txBody>
        </p:sp>
        <p:sp>
          <p:nvSpPr>
            <p:cNvPr id="412" name="Google Shape;412;p28"/>
            <p:cNvSpPr txBox="1"/>
            <p:nvPr/>
          </p:nvSpPr>
          <p:spPr>
            <a:xfrm>
              <a:off x="864" y="1776"/>
              <a:ext cx="203"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1</a:t>
              </a:r>
              <a:endParaRPr/>
            </a:p>
          </p:txBody>
        </p:sp>
      </p:grpSp>
      <p:grpSp>
        <p:nvGrpSpPr>
          <p:cNvPr id="413" name="Google Shape;413;p28"/>
          <p:cNvGrpSpPr/>
          <p:nvPr/>
        </p:nvGrpSpPr>
        <p:grpSpPr>
          <a:xfrm>
            <a:off x="3810000" y="1600200"/>
            <a:ext cx="3714750" cy="3270250"/>
            <a:chOff x="2445" y="1344"/>
            <a:chExt cx="2340" cy="2060"/>
          </a:xfrm>
        </p:grpSpPr>
        <p:grpSp>
          <p:nvGrpSpPr>
            <p:cNvPr id="414" name="Google Shape;414;p28"/>
            <p:cNvGrpSpPr/>
            <p:nvPr/>
          </p:nvGrpSpPr>
          <p:grpSpPr>
            <a:xfrm>
              <a:off x="2445" y="1344"/>
              <a:ext cx="2340" cy="2060"/>
              <a:chOff x="2445" y="1344"/>
              <a:chExt cx="2340" cy="2060"/>
            </a:xfrm>
          </p:grpSpPr>
          <p:sp>
            <p:nvSpPr>
              <p:cNvPr id="415" name="Google Shape;415;p28"/>
              <p:cNvSpPr txBox="1"/>
              <p:nvPr/>
            </p:nvSpPr>
            <p:spPr>
              <a:xfrm>
                <a:off x="2445" y="1344"/>
                <a:ext cx="900" cy="524"/>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Tahoma"/>
                    <a:ea typeface="Tahoma"/>
                    <a:cs typeface="Tahoma"/>
                    <a:sym typeface="Tahoma"/>
                  </a:rPr>
                  <a:t>X1</a:t>
                </a:r>
                <a:endParaRPr/>
              </a:p>
              <a:p>
                <a:pPr indent="0" lvl="0" marL="0" marR="0" rtl="0" algn="ctr">
                  <a:spcBef>
                    <a:spcPts val="0"/>
                  </a:spcBef>
                  <a:spcAft>
                    <a:spcPts val="0"/>
                  </a:spcAft>
                  <a:buNone/>
                </a:pPr>
                <a:r>
                  <a:rPr lang="en-US" sz="2400">
                    <a:solidFill>
                      <a:schemeClr val="dk1"/>
                    </a:solidFill>
                    <a:latin typeface="Tahoma"/>
                    <a:ea typeface="Tahoma"/>
                    <a:cs typeface="Tahoma"/>
                    <a:sym typeface="Tahoma"/>
                  </a:rPr>
                  <a:t>{1,2,3,4}</a:t>
                </a:r>
                <a:endParaRPr/>
              </a:p>
            </p:txBody>
          </p:sp>
          <p:sp>
            <p:nvSpPr>
              <p:cNvPr id="416" name="Google Shape;416;p28"/>
              <p:cNvSpPr txBox="1"/>
              <p:nvPr/>
            </p:nvSpPr>
            <p:spPr>
              <a:xfrm>
                <a:off x="2445" y="2880"/>
                <a:ext cx="900" cy="524"/>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Tahoma"/>
                    <a:ea typeface="Tahoma"/>
                    <a:cs typeface="Tahoma"/>
                    <a:sym typeface="Tahoma"/>
                  </a:rPr>
                  <a:t>X3</a:t>
                </a:r>
                <a:endParaRPr/>
              </a:p>
              <a:p>
                <a:pPr indent="0" lvl="0" marL="0" marR="0" rtl="0" algn="ctr">
                  <a:spcBef>
                    <a:spcPts val="0"/>
                  </a:spcBef>
                  <a:spcAft>
                    <a:spcPts val="0"/>
                  </a:spcAft>
                  <a:buNone/>
                </a:pPr>
                <a:r>
                  <a:rPr lang="en-US" sz="2400">
                    <a:solidFill>
                      <a:schemeClr val="dk1"/>
                    </a:solidFill>
                    <a:latin typeface="Tahoma"/>
                    <a:ea typeface="Tahoma"/>
                    <a:cs typeface="Tahoma"/>
                    <a:sym typeface="Tahoma"/>
                  </a:rPr>
                  <a:t>{1,2,3,4}</a:t>
                </a:r>
                <a:endParaRPr/>
              </a:p>
            </p:txBody>
          </p:sp>
          <p:sp>
            <p:nvSpPr>
              <p:cNvPr id="417" name="Google Shape;417;p28"/>
              <p:cNvSpPr txBox="1"/>
              <p:nvPr/>
            </p:nvSpPr>
            <p:spPr>
              <a:xfrm>
                <a:off x="3885" y="2880"/>
                <a:ext cx="900" cy="524"/>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Tahoma"/>
                    <a:ea typeface="Tahoma"/>
                    <a:cs typeface="Tahoma"/>
                    <a:sym typeface="Tahoma"/>
                  </a:rPr>
                  <a:t>X4</a:t>
                </a:r>
                <a:endParaRPr/>
              </a:p>
              <a:p>
                <a:pPr indent="0" lvl="0" marL="0" marR="0" rtl="0" algn="ctr">
                  <a:spcBef>
                    <a:spcPts val="0"/>
                  </a:spcBef>
                  <a:spcAft>
                    <a:spcPts val="0"/>
                  </a:spcAft>
                  <a:buNone/>
                </a:pPr>
                <a:r>
                  <a:rPr lang="en-US" sz="2400">
                    <a:solidFill>
                      <a:schemeClr val="dk1"/>
                    </a:solidFill>
                    <a:latin typeface="Tahoma"/>
                    <a:ea typeface="Tahoma"/>
                    <a:cs typeface="Tahoma"/>
                    <a:sym typeface="Tahoma"/>
                  </a:rPr>
                  <a:t>{1,2,3,4}</a:t>
                </a:r>
                <a:endParaRPr/>
              </a:p>
            </p:txBody>
          </p:sp>
          <p:sp>
            <p:nvSpPr>
              <p:cNvPr id="418" name="Google Shape;418;p28"/>
              <p:cNvSpPr txBox="1"/>
              <p:nvPr/>
            </p:nvSpPr>
            <p:spPr>
              <a:xfrm>
                <a:off x="3885" y="1344"/>
                <a:ext cx="900" cy="524"/>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Tahoma"/>
                    <a:ea typeface="Tahoma"/>
                    <a:cs typeface="Tahoma"/>
                    <a:sym typeface="Tahoma"/>
                  </a:rPr>
                  <a:t>X2</a:t>
                </a:r>
                <a:endParaRPr/>
              </a:p>
              <a:p>
                <a:pPr indent="0" lvl="0" marL="0" marR="0" rtl="0" algn="ctr">
                  <a:spcBef>
                    <a:spcPts val="0"/>
                  </a:spcBef>
                  <a:spcAft>
                    <a:spcPts val="0"/>
                  </a:spcAft>
                  <a:buNone/>
                </a:pPr>
                <a:r>
                  <a:rPr lang="en-US" sz="2400">
                    <a:solidFill>
                      <a:schemeClr val="dk1"/>
                    </a:solidFill>
                    <a:latin typeface="Tahoma"/>
                    <a:ea typeface="Tahoma"/>
                    <a:cs typeface="Tahoma"/>
                    <a:sym typeface="Tahoma"/>
                  </a:rPr>
                  <a:t>{1,2,3,4}</a:t>
                </a:r>
                <a:endParaRPr/>
              </a:p>
            </p:txBody>
          </p:sp>
        </p:grpSp>
        <p:cxnSp>
          <p:nvCxnSpPr>
            <p:cNvPr id="419" name="Google Shape;419;p28"/>
            <p:cNvCxnSpPr/>
            <p:nvPr/>
          </p:nvCxnSpPr>
          <p:spPr>
            <a:xfrm>
              <a:off x="3360" y="1584"/>
              <a:ext cx="528" cy="0"/>
            </a:xfrm>
            <a:prstGeom prst="straightConnector1">
              <a:avLst/>
            </a:prstGeom>
            <a:noFill/>
            <a:ln cap="flat" cmpd="sng" w="9525">
              <a:solidFill>
                <a:schemeClr val="dk1"/>
              </a:solidFill>
              <a:prstDash val="solid"/>
              <a:round/>
              <a:headEnd len="med" w="med" type="none"/>
              <a:tailEnd len="med" w="med" type="none"/>
            </a:ln>
          </p:spPr>
        </p:cxnSp>
        <p:cxnSp>
          <p:nvCxnSpPr>
            <p:cNvPr id="420" name="Google Shape;420;p28"/>
            <p:cNvCxnSpPr/>
            <p:nvPr/>
          </p:nvCxnSpPr>
          <p:spPr>
            <a:xfrm>
              <a:off x="2928" y="1872"/>
              <a:ext cx="0" cy="1008"/>
            </a:xfrm>
            <a:prstGeom prst="straightConnector1">
              <a:avLst/>
            </a:prstGeom>
            <a:noFill/>
            <a:ln cap="flat" cmpd="sng" w="9525">
              <a:solidFill>
                <a:schemeClr val="dk1"/>
              </a:solidFill>
              <a:prstDash val="solid"/>
              <a:round/>
              <a:headEnd len="med" w="med" type="none"/>
              <a:tailEnd len="med" w="med" type="none"/>
            </a:ln>
          </p:spPr>
        </p:cxnSp>
        <p:cxnSp>
          <p:nvCxnSpPr>
            <p:cNvPr id="421" name="Google Shape;421;p28"/>
            <p:cNvCxnSpPr/>
            <p:nvPr/>
          </p:nvCxnSpPr>
          <p:spPr>
            <a:xfrm>
              <a:off x="3360" y="3120"/>
              <a:ext cx="528" cy="0"/>
            </a:xfrm>
            <a:prstGeom prst="straightConnector1">
              <a:avLst/>
            </a:prstGeom>
            <a:noFill/>
            <a:ln cap="flat" cmpd="sng" w="9525">
              <a:solidFill>
                <a:schemeClr val="dk1"/>
              </a:solidFill>
              <a:prstDash val="solid"/>
              <a:round/>
              <a:headEnd len="med" w="med" type="none"/>
              <a:tailEnd len="med" w="med" type="none"/>
            </a:ln>
          </p:spPr>
        </p:cxnSp>
        <p:cxnSp>
          <p:nvCxnSpPr>
            <p:cNvPr id="422" name="Google Shape;422;p28"/>
            <p:cNvCxnSpPr/>
            <p:nvPr/>
          </p:nvCxnSpPr>
          <p:spPr>
            <a:xfrm>
              <a:off x="4320" y="1872"/>
              <a:ext cx="0" cy="1008"/>
            </a:xfrm>
            <a:prstGeom prst="straightConnector1">
              <a:avLst/>
            </a:prstGeom>
            <a:noFill/>
            <a:ln cap="flat" cmpd="sng" w="9525">
              <a:solidFill>
                <a:schemeClr val="dk1"/>
              </a:solidFill>
              <a:prstDash val="solid"/>
              <a:round/>
              <a:headEnd len="med" w="med" type="none"/>
              <a:tailEnd len="med" w="med" type="none"/>
            </a:ln>
          </p:spPr>
        </p:cxnSp>
        <p:cxnSp>
          <p:nvCxnSpPr>
            <p:cNvPr id="423" name="Google Shape;423;p28"/>
            <p:cNvCxnSpPr/>
            <p:nvPr/>
          </p:nvCxnSpPr>
          <p:spPr>
            <a:xfrm>
              <a:off x="3312" y="1872"/>
              <a:ext cx="576" cy="1008"/>
            </a:xfrm>
            <a:prstGeom prst="straightConnector1">
              <a:avLst/>
            </a:prstGeom>
            <a:noFill/>
            <a:ln cap="flat" cmpd="sng" w="9525">
              <a:solidFill>
                <a:schemeClr val="dk1"/>
              </a:solidFill>
              <a:prstDash val="solid"/>
              <a:round/>
              <a:headEnd len="med" w="med" type="none"/>
              <a:tailEnd len="med" w="med" type="none"/>
            </a:ln>
          </p:spPr>
        </p:cxnSp>
        <p:cxnSp>
          <p:nvCxnSpPr>
            <p:cNvPr id="424" name="Google Shape;424;p28"/>
            <p:cNvCxnSpPr/>
            <p:nvPr/>
          </p:nvCxnSpPr>
          <p:spPr>
            <a:xfrm flipH="1">
              <a:off x="3360" y="1872"/>
              <a:ext cx="528" cy="1008"/>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29"/>
          <p:cNvSpPr txBox="1"/>
          <p:nvPr>
            <p:ph type="title"/>
          </p:nvPr>
        </p:nvSpPr>
        <p:spPr>
          <a:xfrm>
            <a:off x="533400" y="304800"/>
            <a:ext cx="7772400" cy="609600"/>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US" sz="3600">
                <a:latin typeface="Arial"/>
                <a:ea typeface="Arial"/>
                <a:cs typeface="Arial"/>
                <a:sym typeface="Arial"/>
              </a:rPr>
              <a:t>Example: 4-Queens Problem</a:t>
            </a:r>
            <a:endParaRPr/>
          </a:p>
        </p:txBody>
      </p:sp>
      <p:grpSp>
        <p:nvGrpSpPr>
          <p:cNvPr id="431" name="Google Shape;431;p29"/>
          <p:cNvGrpSpPr/>
          <p:nvPr/>
        </p:nvGrpSpPr>
        <p:grpSpPr>
          <a:xfrm>
            <a:off x="762000" y="2133600"/>
            <a:ext cx="2133600" cy="2209800"/>
            <a:chOff x="624" y="1776"/>
            <a:chExt cx="1344" cy="1392"/>
          </a:xfrm>
        </p:grpSpPr>
        <p:grpSp>
          <p:nvGrpSpPr>
            <p:cNvPr id="432" name="Google Shape;432;p29"/>
            <p:cNvGrpSpPr/>
            <p:nvPr/>
          </p:nvGrpSpPr>
          <p:grpSpPr>
            <a:xfrm>
              <a:off x="816" y="2016"/>
              <a:ext cx="1152" cy="1152"/>
              <a:chOff x="576" y="1728"/>
              <a:chExt cx="1152" cy="1152"/>
            </a:xfrm>
          </p:grpSpPr>
          <p:sp>
            <p:nvSpPr>
              <p:cNvPr id="433" name="Google Shape;433;p29"/>
              <p:cNvSpPr/>
              <p:nvPr/>
            </p:nvSpPr>
            <p:spPr>
              <a:xfrm>
                <a:off x="576" y="1728"/>
                <a:ext cx="1152" cy="115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4" name="Google Shape;434;p29"/>
              <p:cNvSpPr/>
              <p:nvPr/>
            </p:nvSpPr>
            <p:spPr>
              <a:xfrm>
                <a:off x="864" y="1728"/>
                <a:ext cx="288" cy="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5" name="Google Shape;435;p29"/>
              <p:cNvSpPr/>
              <p:nvPr/>
            </p:nvSpPr>
            <p:spPr>
              <a:xfrm>
                <a:off x="1152" y="2592"/>
                <a:ext cx="288" cy="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6" name="Google Shape;436;p29"/>
              <p:cNvSpPr/>
              <p:nvPr/>
            </p:nvSpPr>
            <p:spPr>
              <a:xfrm>
                <a:off x="864" y="2304"/>
                <a:ext cx="288" cy="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7" name="Google Shape;437;p29"/>
              <p:cNvSpPr/>
              <p:nvPr/>
            </p:nvSpPr>
            <p:spPr>
              <a:xfrm>
                <a:off x="576" y="2016"/>
                <a:ext cx="288" cy="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8" name="Google Shape;438;p29"/>
              <p:cNvSpPr/>
              <p:nvPr/>
            </p:nvSpPr>
            <p:spPr>
              <a:xfrm>
                <a:off x="1440" y="2304"/>
                <a:ext cx="288" cy="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9" name="Google Shape;439;p29"/>
              <p:cNvSpPr/>
              <p:nvPr/>
            </p:nvSpPr>
            <p:spPr>
              <a:xfrm>
                <a:off x="1152" y="2016"/>
                <a:ext cx="288" cy="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0" name="Google Shape;440;p29"/>
              <p:cNvSpPr/>
              <p:nvPr/>
            </p:nvSpPr>
            <p:spPr>
              <a:xfrm>
                <a:off x="576" y="2592"/>
                <a:ext cx="288" cy="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1" name="Google Shape;441;p29"/>
              <p:cNvSpPr/>
              <p:nvPr/>
            </p:nvSpPr>
            <p:spPr>
              <a:xfrm>
                <a:off x="1440" y="1728"/>
                <a:ext cx="288" cy="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442" name="Google Shape;442;p29"/>
            <p:cNvSpPr txBox="1"/>
            <p:nvPr/>
          </p:nvSpPr>
          <p:spPr>
            <a:xfrm>
              <a:off x="624" y="2016"/>
              <a:ext cx="203"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1</a:t>
              </a:r>
              <a:endParaRPr/>
            </a:p>
          </p:txBody>
        </p:sp>
        <p:sp>
          <p:nvSpPr>
            <p:cNvPr id="443" name="Google Shape;443;p29"/>
            <p:cNvSpPr txBox="1"/>
            <p:nvPr/>
          </p:nvSpPr>
          <p:spPr>
            <a:xfrm>
              <a:off x="624" y="2592"/>
              <a:ext cx="203"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3</a:t>
              </a:r>
              <a:endParaRPr/>
            </a:p>
          </p:txBody>
        </p:sp>
        <p:sp>
          <p:nvSpPr>
            <p:cNvPr id="444" name="Google Shape;444;p29"/>
            <p:cNvSpPr txBox="1"/>
            <p:nvPr/>
          </p:nvSpPr>
          <p:spPr>
            <a:xfrm>
              <a:off x="624" y="2304"/>
              <a:ext cx="203"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2</a:t>
              </a:r>
              <a:endParaRPr/>
            </a:p>
          </p:txBody>
        </p:sp>
        <p:sp>
          <p:nvSpPr>
            <p:cNvPr id="445" name="Google Shape;445;p29"/>
            <p:cNvSpPr txBox="1"/>
            <p:nvPr/>
          </p:nvSpPr>
          <p:spPr>
            <a:xfrm>
              <a:off x="624" y="2880"/>
              <a:ext cx="203"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4</a:t>
              </a:r>
              <a:endParaRPr/>
            </a:p>
          </p:txBody>
        </p:sp>
        <p:sp>
          <p:nvSpPr>
            <p:cNvPr id="446" name="Google Shape;446;p29"/>
            <p:cNvSpPr txBox="1"/>
            <p:nvPr/>
          </p:nvSpPr>
          <p:spPr>
            <a:xfrm>
              <a:off x="1440" y="1776"/>
              <a:ext cx="203"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3</a:t>
              </a:r>
              <a:endParaRPr/>
            </a:p>
          </p:txBody>
        </p:sp>
        <p:sp>
          <p:nvSpPr>
            <p:cNvPr id="447" name="Google Shape;447;p29"/>
            <p:cNvSpPr txBox="1"/>
            <p:nvPr/>
          </p:nvSpPr>
          <p:spPr>
            <a:xfrm>
              <a:off x="1152" y="1776"/>
              <a:ext cx="203"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2</a:t>
              </a:r>
              <a:endParaRPr/>
            </a:p>
          </p:txBody>
        </p:sp>
        <p:sp>
          <p:nvSpPr>
            <p:cNvPr id="448" name="Google Shape;448;p29"/>
            <p:cNvSpPr txBox="1"/>
            <p:nvPr/>
          </p:nvSpPr>
          <p:spPr>
            <a:xfrm>
              <a:off x="1728" y="1776"/>
              <a:ext cx="203"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4</a:t>
              </a:r>
              <a:endParaRPr/>
            </a:p>
          </p:txBody>
        </p:sp>
        <p:sp>
          <p:nvSpPr>
            <p:cNvPr id="449" name="Google Shape;449;p29"/>
            <p:cNvSpPr txBox="1"/>
            <p:nvPr/>
          </p:nvSpPr>
          <p:spPr>
            <a:xfrm>
              <a:off x="864" y="1776"/>
              <a:ext cx="203"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1</a:t>
              </a:r>
              <a:endParaRPr/>
            </a:p>
          </p:txBody>
        </p:sp>
      </p:grpSp>
      <p:grpSp>
        <p:nvGrpSpPr>
          <p:cNvPr id="450" name="Google Shape;450;p29"/>
          <p:cNvGrpSpPr/>
          <p:nvPr/>
        </p:nvGrpSpPr>
        <p:grpSpPr>
          <a:xfrm>
            <a:off x="3810000" y="1600200"/>
            <a:ext cx="3714750" cy="3270250"/>
            <a:chOff x="2445" y="1344"/>
            <a:chExt cx="2340" cy="2060"/>
          </a:xfrm>
        </p:grpSpPr>
        <p:grpSp>
          <p:nvGrpSpPr>
            <p:cNvPr id="451" name="Google Shape;451;p29"/>
            <p:cNvGrpSpPr/>
            <p:nvPr/>
          </p:nvGrpSpPr>
          <p:grpSpPr>
            <a:xfrm>
              <a:off x="2445" y="1344"/>
              <a:ext cx="2340" cy="2060"/>
              <a:chOff x="2445" y="1344"/>
              <a:chExt cx="2340" cy="2060"/>
            </a:xfrm>
          </p:grpSpPr>
          <p:sp>
            <p:nvSpPr>
              <p:cNvPr id="452" name="Google Shape;452;p29"/>
              <p:cNvSpPr txBox="1"/>
              <p:nvPr/>
            </p:nvSpPr>
            <p:spPr>
              <a:xfrm>
                <a:off x="2445" y="1344"/>
                <a:ext cx="900" cy="524"/>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hlink"/>
                    </a:solidFill>
                    <a:latin typeface="Tahoma"/>
                    <a:ea typeface="Tahoma"/>
                    <a:cs typeface="Tahoma"/>
                    <a:sym typeface="Tahoma"/>
                  </a:rPr>
                  <a:t>X1</a:t>
                </a:r>
                <a:endParaRPr/>
              </a:p>
              <a:p>
                <a:pPr indent="0" lvl="0" marL="0" marR="0" rtl="0" algn="ctr">
                  <a:spcBef>
                    <a:spcPts val="0"/>
                  </a:spcBef>
                  <a:spcAft>
                    <a:spcPts val="0"/>
                  </a:spcAft>
                  <a:buNone/>
                </a:pPr>
                <a:r>
                  <a:rPr lang="en-US" sz="2400">
                    <a:solidFill>
                      <a:schemeClr val="dk1"/>
                    </a:solidFill>
                    <a:latin typeface="Tahoma"/>
                    <a:ea typeface="Tahoma"/>
                    <a:cs typeface="Tahoma"/>
                    <a:sym typeface="Tahoma"/>
                  </a:rPr>
                  <a:t>{</a:t>
                </a:r>
                <a:r>
                  <a:rPr lang="en-US" sz="2400">
                    <a:solidFill>
                      <a:schemeClr val="hlink"/>
                    </a:solidFill>
                    <a:latin typeface="Tahoma"/>
                    <a:ea typeface="Tahoma"/>
                    <a:cs typeface="Tahoma"/>
                    <a:sym typeface="Tahoma"/>
                  </a:rPr>
                  <a:t>1</a:t>
                </a:r>
                <a:r>
                  <a:rPr lang="en-US" sz="2400">
                    <a:solidFill>
                      <a:schemeClr val="dk1"/>
                    </a:solidFill>
                    <a:latin typeface="Tahoma"/>
                    <a:ea typeface="Tahoma"/>
                    <a:cs typeface="Tahoma"/>
                    <a:sym typeface="Tahoma"/>
                  </a:rPr>
                  <a:t>,2,3,4}</a:t>
                </a:r>
                <a:endParaRPr/>
              </a:p>
            </p:txBody>
          </p:sp>
          <p:sp>
            <p:nvSpPr>
              <p:cNvPr id="453" name="Google Shape;453;p29"/>
              <p:cNvSpPr txBox="1"/>
              <p:nvPr/>
            </p:nvSpPr>
            <p:spPr>
              <a:xfrm>
                <a:off x="2445" y="2880"/>
                <a:ext cx="900" cy="524"/>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Tahoma"/>
                    <a:ea typeface="Tahoma"/>
                    <a:cs typeface="Tahoma"/>
                    <a:sym typeface="Tahoma"/>
                  </a:rPr>
                  <a:t>X3</a:t>
                </a:r>
                <a:endParaRPr/>
              </a:p>
              <a:p>
                <a:pPr indent="0" lvl="0" marL="0" marR="0" rtl="0" algn="ctr">
                  <a:spcBef>
                    <a:spcPts val="0"/>
                  </a:spcBef>
                  <a:spcAft>
                    <a:spcPts val="0"/>
                  </a:spcAft>
                  <a:buNone/>
                </a:pPr>
                <a:r>
                  <a:rPr lang="en-US" sz="2400">
                    <a:solidFill>
                      <a:schemeClr val="dk1"/>
                    </a:solidFill>
                    <a:latin typeface="Tahoma"/>
                    <a:ea typeface="Tahoma"/>
                    <a:cs typeface="Tahoma"/>
                    <a:sym typeface="Tahoma"/>
                  </a:rPr>
                  <a:t>{1,2,3,4}</a:t>
                </a:r>
                <a:endParaRPr/>
              </a:p>
            </p:txBody>
          </p:sp>
          <p:sp>
            <p:nvSpPr>
              <p:cNvPr id="454" name="Google Shape;454;p29"/>
              <p:cNvSpPr txBox="1"/>
              <p:nvPr/>
            </p:nvSpPr>
            <p:spPr>
              <a:xfrm>
                <a:off x="3885" y="2880"/>
                <a:ext cx="900" cy="524"/>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Tahoma"/>
                    <a:ea typeface="Tahoma"/>
                    <a:cs typeface="Tahoma"/>
                    <a:sym typeface="Tahoma"/>
                  </a:rPr>
                  <a:t>X4</a:t>
                </a:r>
                <a:endParaRPr/>
              </a:p>
              <a:p>
                <a:pPr indent="0" lvl="0" marL="0" marR="0" rtl="0" algn="ctr">
                  <a:spcBef>
                    <a:spcPts val="0"/>
                  </a:spcBef>
                  <a:spcAft>
                    <a:spcPts val="0"/>
                  </a:spcAft>
                  <a:buNone/>
                </a:pPr>
                <a:r>
                  <a:rPr lang="en-US" sz="2400">
                    <a:solidFill>
                      <a:schemeClr val="dk1"/>
                    </a:solidFill>
                    <a:latin typeface="Tahoma"/>
                    <a:ea typeface="Tahoma"/>
                    <a:cs typeface="Tahoma"/>
                    <a:sym typeface="Tahoma"/>
                  </a:rPr>
                  <a:t>{1,2,3,4}</a:t>
                </a:r>
                <a:endParaRPr/>
              </a:p>
            </p:txBody>
          </p:sp>
          <p:sp>
            <p:nvSpPr>
              <p:cNvPr id="455" name="Google Shape;455;p29"/>
              <p:cNvSpPr txBox="1"/>
              <p:nvPr/>
            </p:nvSpPr>
            <p:spPr>
              <a:xfrm>
                <a:off x="3885" y="1344"/>
                <a:ext cx="900" cy="524"/>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Tahoma"/>
                    <a:ea typeface="Tahoma"/>
                    <a:cs typeface="Tahoma"/>
                    <a:sym typeface="Tahoma"/>
                  </a:rPr>
                  <a:t>X2</a:t>
                </a:r>
                <a:endParaRPr/>
              </a:p>
              <a:p>
                <a:pPr indent="0" lvl="0" marL="0" marR="0" rtl="0" algn="ctr">
                  <a:spcBef>
                    <a:spcPts val="0"/>
                  </a:spcBef>
                  <a:spcAft>
                    <a:spcPts val="0"/>
                  </a:spcAft>
                  <a:buNone/>
                </a:pPr>
                <a:r>
                  <a:rPr lang="en-US" sz="2400">
                    <a:solidFill>
                      <a:schemeClr val="dk1"/>
                    </a:solidFill>
                    <a:latin typeface="Tahoma"/>
                    <a:ea typeface="Tahoma"/>
                    <a:cs typeface="Tahoma"/>
                    <a:sym typeface="Tahoma"/>
                  </a:rPr>
                  <a:t>{1,2,3,4}</a:t>
                </a:r>
                <a:endParaRPr/>
              </a:p>
            </p:txBody>
          </p:sp>
        </p:grpSp>
        <p:cxnSp>
          <p:nvCxnSpPr>
            <p:cNvPr id="456" name="Google Shape;456;p29"/>
            <p:cNvCxnSpPr/>
            <p:nvPr/>
          </p:nvCxnSpPr>
          <p:spPr>
            <a:xfrm>
              <a:off x="3360" y="1584"/>
              <a:ext cx="528" cy="0"/>
            </a:xfrm>
            <a:prstGeom prst="straightConnector1">
              <a:avLst/>
            </a:prstGeom>
            <a:noFill/>
            <a:ln cap="flat" cmpd="sng" w="9525">
              <a:solidFill>
                <a:schemeClr val="dk1"/>
              </a:solidFill>
              <a:prstDash val="solid"/>
              <a:round/>
              <a:headEnd len="med" w="med" type="none"/>
              <a:tailEnd len="med" w="med" type="none"/>
            </a:ln>
          </p:spPr>
        </p:cxnSp>
        <p:cxnSp>
          <p:nvCxnSpPr>
            <p:cNvPr id="457" name="Google Shape;457;p29"/>
            <p:cNvCxnSpPr/>
            <p:nvPr/>
          </p:nvCxnSpPr>
          <p:spPr>
            <a:xfrm>
              <a:off x="2928" y="1872"/>
              <a:ext cx="0" cy="1008"/>
            </a:xfrm>
            <a:prstGeom prst="straightConnector1">
              <a:avLst/>
            </a:prstGeom>
            <a:noFill/>
            <a:ln cap="flat" cmpd="sng" w="9525">
              <a:solidFill>
                <a:schemeClr val="dk1"/>
              </a:solidFill>
              <a:prstDash val="solid"/>
              <a:round/>
              <a:headEnd len="med" w="med" type="none"/>
              <a:tailEnd len="med" w="med" type="none"/>
            </a:ln>
          </p:spPr>
        </p:cxnSp>
        <p:cxnSp>
          <p:nvCxnSpPr>
            <p:cNvPr id="458" name="Google Shape;458;p29"/>
            <p:cNvCxnSpPr/>
            <p:nvPr/>
          </p:nvCxnSpPr>
          <p:spPr>
            <a:xfrm>
              <a:off x="3360" y="3120"/>
              <a:ext cx="528" cy="0"/>
            </a:xfrm>
            <a:prstGeom prst="straightConnector1">
              <a:avLst/>
            </a:prstGeom>
            <a:noFill/>
            <a:ln cap="flat" cmpd="sng" w="9525">
              <a:solidFill>
                <a:schemeClr val="dk1"/>
              </a:solidFill>
              <a:prstDash val="solid"/>
              <a:round/>
              <a:headEnd len="med" w="med" type="none"/>
              <a:tailEnd len="med" w="med" type="none"/>
            </a:ln>
          </p:spPr>
        </p:cxnSp>
        <p:cxnSp>
          <p:nvCxnSpPr>
            <p:cNvPr id="459" name="Google Shape;459;p29"/>
            <p:cNvCxnSpPr/>
            <p:nvPr/>
          </p:nvCxnSpPr>
          <p:spPr>
            <a:xfrm>
              <a:off x="4320" y="1872"/>
              <a:ext cx="0" cy="1008"/>
            </a:xfrm>
            <a:prstGeom prst="straightConnector1">
              <a:avLst/>
            </a:prstGeom>
            <a:noFill/>
            <a:ln cap="flat" cmpd="sng" w="9525">
              <a:solidFill>
                <a:schemeClr val="dk1"/>
              </a:solidFill>
              <a:prstDash val="solid"/>
              <a:round/>
              <a:headEnd len="med" w="med" type="none"/>
              <a:tailEnd len="med" w="med" type="none"/>
            </a:ln>
          </p:spPr>
        </p:cxnSp>
        <p:cxnSp>
          <p:nvCxnSpPr>
            <p:cNvPr id="460" name="Google Shape;460;p29"/>
            <p:cNvCxnSpPr/>
            <p:nvPr/>
          </p:nvCxnSpPr>
          <p:spPr>
            <a:xfrm>
              <a:off x="3312" y="1872"/>
              <a:ext cx="576" cy="1008"/>
            </a:xfrm>
            <a:prstGeom prst="straightConnector1">
              <a:avLst/>
            </a:prstGeom>
            <a:noFill/>
            <a:ln cap="flat" cmpd="sng" w="9525">
              <a:solidFill>
                <a:schemeClr val="dk1"/>
              </a:solidFill>
              <a:prstDash val="solid"/>
              <a:round/>
              <a:headEnd len="med" w="med" type="none"/>
              <a:tailEnd len="med" w="med" type="none"/>
            </a:ln>
          </p:spPr>
        </p:cxnSp>
        <p:cxnSp>
          <p:nvCxnSpPr>
            <p:cNvPr id="461" name="Google Shape;461;p29"/>
            <p:cNvCxnSpPr/>
            <p:nvPr/>
          </p:nvCxnSpPr>
          <p:spPr>
            <a:xfrm flipH="1">
              <a:off x="3360" y="1872"/>
              <a:ext cx="528" cy="1008"/>
            </a:xfrm>
            <a:prstGeom prst="straightConnector1">
              <a:avLst/>
            </a:prstGeom>
            <a:noFill/>
            <a:ln cap="flat" cmpd="sng" w="9525">
              <a:solidFill>
                <a:schemeClr val="dk1"/>
              </a:solidFill>
              <a:prstDash val="solid"/>
              <a:round/>
              <a:headEnd len="med" w="med" type="none"/>
              <a:tailEnd len="med" w="med" type="none"/>
            </a:ln>
          </p:spPr>
        </p:cxnSp>
      </p:grpSp>
      <p:sp>
        <p:nvSpPr>
          <p:cNvPr id="462" name="Google Shape;462;p29"/>
          <p:cNvSpPr/>
          <p:nvPr/>
        </p:nvSpPr>
        <p:spPr>
          <a:xfrm>
            <a:off x="1066800" y="2514600"/>
            <a:ext cx="457200" cy="457200"/>
          </a:xfrm>
          <a:prstGeom prst="star4">
            <a:avLst>
              <a:gd fmla="val 12500" name="adj"/>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3"/>
          <p:cNvSpPr txBox="1"/>
          <p:nvPr>
            <p:ph type="title"/>
          </p:nvPr>
        </p:nvSpPr>
        <p:spPr>
          <a:xfrm>
            <a:off x="533400" y="304800"/>
            <a:ext cx="7772400" cy="609600"/>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US" sz="3200">
                <a:latin typeface="Arial"/>
                <a:ea typeface="Arial"/>
                <a:cs typeface="Arial"/>
                <a:sym typeface="Arial"/>
              </a:rPr>
              <a:t>Constraint Satisfaction Problems (CSP)</a:t>
            </a:r>
            <a:endParaRPr/>
          </a:p>
        </p:txBody>
      </p:sp>
      <p:sp>
        <p:nvSpPr>
          <p:cNvPr id="84" name="Google Shape;84;p3"/>
          <p:cNvSpPr txBox="1"/>
          <p:nvPr>
            <p:ph idx="1" type="body"/>
          </p:nvPr>
        </p:nvSpPr>
        <p:spPr>
          <a:xfrm>
            <a:off x="609600" y="1143000"/>
            <a:ext cx="7848600" cy="5029200"/>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Standard search problem: </a:t>
            </a:r>
            <a:r>
              <a:rPr lang="en-US" sz="2400">
                <a:solidFill>
                  <a:schemeClr val="accent2"/>
                </a:solidFill>
                <a:latin typeface="Times New Roman"/>
                <a:ea typeface="Times New Roman"/>
                <a:cs typeface="Times New Roman"/>
                <a:sym typeface="Times New Roman"/>
              </a:rPr>
              <a:t>state</a:t>
            </a:r>
            <a:r>
              <a:rPr lang="en-US" sz="2400">
                <a:latin typeface="Times New Roman"/>
                <a:ea typeface="Times New Roman"/>
                <a:cs typeface="Times New Roman"/>
                <a:sym typeface="Times New Roman"/>
              </a:rPr>
              <a:t> is a "black box“ – any data structure that supports successor function and goal test</a:t>
            </a:r>
            <a:br>
              <a:rPr lang="en-US" sz="2400">
                <a:latin typeface="Times New Roman"/>
                <a:ea typeface="Times New Roman"/>
                <a:cs typeface="Times New Roman"/>
                <a:sym typeface="Times New Roman"/>
              </a:rPr>
            </a:br>
            <a:r>
              <a:rPr lang="en-US" sz="2800">
                <a:latin typeface="Times New Roman"/>
                <a:ea typeface="Times New Roman"/>
                <a:cs typeface="Times New Roman"/>
                <a:sym typeface="Times New Roman"/>
              </a:rPr>
              <a:t>CSP:</a:t>
            </a:r>
            <a:endParaRPr/>
          </a:p>
          <a:p>
            <a:pPr indent="-285750" lvl="1" marL="742950" rtl="0" algn="l">
              <a:lnSpc>
                <a:spcPct val="90000"/>
              </a:lnSpc>
              <a:spcBef>
                <a:spcPts val="480"/>
              </a:spcBef>
              <a:spcAft>
                <a:spcPts val="0"/>
              </a:spcAft>
              <a:buClr>
                <a:schemeClr val="accent2"/>
              </a:buClr>
              <a:buSzPts val="2400"/>
              <a:buFont typeface="Times New Roman"/>
              <a:buChar char="–"/>
            </a:pPr>
            <a:r>
              <a:rPr lang="en-US" sz="2400">
                <a:solidFill>
                  <a:schemeClr val="accent2"/>
                </a:solidFill>
                <a:latin typeface="Times New Roman"/>
                <a:ea typeface="Times New Roman"/>
                <a:cs typeface="Times New Roman"/>
                <a:sym typeface="Times New Roman"/>
              </a:rPr>
              <a:t>state</a:t>
            </a:r>
            <a:r>
              <a:rPr lang="en-US" sz="2400">
                <a:latin typeface="Times New Roman"/>
                <a:ea typeface="Times New Roman"/>
                <a:cs typeface="Times New Roman"/>
                <a:sym typeface="Times New Roman"/>
              </a:rPr>
              <a:t> is defined by </a:t>
            </a:r>
            <a:r>
              <a:rPr lang="en-US" sz="2400">
                <a:solidFill>
                  <a:srgbClr val="FF0000"/>
                </a:solidFill>
                <a:latin typeface="Times New Roman"/>
                <a:ea typeface="Times New Roman"/>
                <a:cs typeface="Times New Roman"/>
                <a:sym typeface="Times New Roman"/>
              </a:rPr>
              <a:t>variables</a:t>
            </a:r>
            <a:r>
              <a:rPr lang="en-US" sz="2400">
                <a:latin typeface="Times New Roman"/>
                <a:ea typeface="Times New Roman"/>
                <a:cs typeface="Times New Roman"/>
                <a:sym typeface="Times New Roman"/>
              </a:rPr>
              <a:t> </a:t>
            </a:r>
            <a:r>
              <a:rPr i="1" lang="en-US" sz="2400">
                <a:latin typeface="Times New Roman"/>
                <a:ea typeface="Times New Roman"/>
                <a:cs typeface="Times New Roman"/>
                <a:sym typeface="Times New Roman"/>
              </a:rPr>
              <a:t>X</a:t>
            </a:r>
            <a:r>
              <a:rPr baseline="-25000" i="1" lang="en-US" sz="2400">
                <a:latin typeface="Times New Roman"/>
                <a:ea typeface="Times New Roman"/>
                <a:cs typeface="Times New Roman"/>
                <a:sym typeface="Times New Roman"/>
              </a:rPr>
              <a:t>i</a:t>
            </a:r>
            <a:r>
              <a:rPr lang="en-US" sz="2400">
                <a:latin typeface="Times New Roman"/>
                <a:ea typeface="Times New Roman"/>
                <a:cs typeface="Times New Roman"/>
                <a:sym typeface="Times New Roman"/>
              </a:rPr>
              <a:t> with </a:t>
            </a:r>
            <a:r>
              <a:rPr lang="en-US" sz="2400">
                <a:solidFill>
                  <a:srgbClr val="FF0000"/>
                </a:solidFill>
                <a:latin typeface="Times New Roman"/>
                <a:ea typeface="Times New Roman"/>
                <a:cs typeface="Times New Roman"/>
                <a:sym typeface="Times New Roman"/>
              </a:rPr>
              <a:t>values</a:t>
            </a:r>
            <a:r>
              <a:rPr lang="en-US" sz="2400">
                <a:latin typeface="Times New Roman"/>
                <a:ea typeface="Times New Roman"/>
                <a:cs typeface="Times New Roman"/>
                <a:sym typeface="Times New Roman"/>
              </a:rPr>
              <a:t> from </a:t>
            </a:r>
            <a:r>
              <a:rPr lang="en-US" sz="2400">
                <a:solidFill>
                  <a:srgbClr val="FF0000"/>
                </a:solidFill>
                <a:latin typeface="Times New Roman"/>
                <a:ea typeface="Times New Roman"/>
                <a:cs typeface="Times New Roman"/>
                <a:sym typeface="Times New Roman"/>
              </a:rPr>
              <a:t>domain</a:t>
            </a:r>
            <a:r>
              <a:rPr lang="en-US" sz="2400">
                <a:latin typeface="Times New Roman"/>
                <a:ea typeface="Times New Roman"/>
                <a:cs typeface="Times New Roman"/>
                <a:sym typeface="Times New Roman"/>
              </a:rPr>
              <a:t> </a:t>
            </a:r>
            <a:r>
              <a:rPr i="1" lang="en-US" sz="2400">
                <a:latin typeface="Times New Roman"/>
                <a:ea typeface="Times New Roman"/>
                <a:cs typeface="Times New Roman"/>
                <a:sym typeface="Times New Roman"/>
              </a:rPr>
              <a:t>D</a:t>
            </a:r>
            <a:r>
              <a:rPr baseline="-25000" i="1" lang="en-US" sz="2400">
                <a:latin typeface="Times New Roman"/>
                <a:ea typeface="Times New Roman"/>
                <a:cs typeface="Times New Roman"/>
                <a:sym typeface="Times New Roman"/>
              </a:rPr>
              <a:t>i</a:t>
            </a:r>
            <a:endParaRPr sz="2400">
              <a:latin typeface="Times New Roman"/>
              <a:ea typeface="Times New Roman"/>
              <a:cs typeface="Times New Roman"/>
              <a:sym typeface="Times New Roman"/>
            </a:endParaRPr>
          </a:p>
          <a:p>
            <a:pPr indent="-285750" lvl="1" marL="742950" rtl="0" algn="l">
              <a:lnSpc>
                <a:spcPct val="90000"/>
              </a:lnSpc>
              <a:spcBef>
                <a:spcPts val="480"/>
              </a:spcBef>
              <a:spcAft>
                <a:spcPts val="0"/>
              </a:spcAft>
              <a:buClr>
                <a:schemeClr val="accent2"/>
              </a:buClr>
              <a:buSzPts val="2400"/>
              <a:buFont typeface="Times New Roman"/>
              <a:buChar char="–"/>
            </a:pPr>
            <a:r>
              <a:rPr lang="en-US" sz="2400">
                <a:solidFill>
                  <a:schemeClr val="accent2"/>
                </a:solidFill>
                <a:latin typeface="Times New Roman"/>
                <a:ea typeface="Times New Roman"/>
                <a:cs typeface="Times New Roman"/>
                <a:sym typeface="Times New Roman"/>
              </a:rPr>
              <a:t>goal test</a:t>
            </a:r>
            <a:r>
              <a:rPr lang="en-US" sz="2400">
                <a:latin typeface="Times New Roman"/>
                <a:ea typeface="Times New Roman"/>
                <a:cs typeface="Times New Roman"/>
                <a:sym typeface="Times New Roman"/>
              </a:rPr>
              <a:t> is a set of </a:t>
            </a:r>
            <a:r>
              <a:rPr lang="en-US" sz="2400">
                <a:solidFill>
                  <a:srgbClr val="FF0000"/>
                </a:solidFill>
                <a:latin typeface="Times New Roman"/>
                <a:ea typeface="Times New Roman"/>
                <a:cs typeface="Times New Roman"/>
                <a:sym typeface="Times New Roman"/>
              </a:rPr>
              <a:t>constraints</a:t>
            </a:r>
            <a:r>
              <a:rPr lang="en-US" sz="2400">
                <a:latin typeface="Times New Roman"/>
                <a:ea typeface="Times New Roman"/>
                <a:cs typeface="Times New Roman"/>
                <a:sym typeface="Times New Roman"/>
              </a:rPr>
              <a:t> specifying allowable combinations of values for subsets of variables</a:t>
            </a:r>
            <a:endParaRPr/>
          </a:p>
          <a:p>
            <a:pPr indent="-133350" lvl="1" marL="742950" rtl="0" algn="l">
              <a:lnSpc>
                <a:spcPct val="90000"/>
              </a:lnSpc>
              <a:spcBef>
                <a:spcPts val="480"/>
              </a:spcBef>
              <a:spcAft>
                <a:spcPts val="0"/>
              </a:spcAft>
              <a:buClr>
                <a:schemeClr val="dk1"/>
              </a:buClr>
              <a:buSzPts val="2400"/>
              <a:buFont typeface="Verdana"/>
              <a:buNone/>
            </a:pPr>
            <a:r>
              <a:t/>
            </a:r>
            <a:endParaRPr sz="2400">
              <a:latin typeface="Times New Roman"/>
              <a:ea typeface="Times New Roman"/>
              <a:cs typeface="Times New Roman"/>
              <a:sym typeface="Times New Roman"/>
            </a:endParaRPr>
          </a:p>
          <a:p>
            <a:pPr indent="-342900" lvl="0" marL="342900" rtl="0" algn="l">
              <a:lnSpc>
                <a:spcPct val="90000"/>
              </a:lnSpc>
              <a:spcBef>
                <a:spcPts val="56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Simple example of a </a:t>
            </a:r>
            <a:r>
              <a:rPr lang="en-US" sz="2800">
                <a:solidFill>
                  <a:srgbClr val="FF0000"/>
                </a:solidFill>
                <a:latin typeface="Times New Roman"/>
                <a:ea typeface="Times New Roman"/>
                <a:cs typeface="Times New Roman"/>
                <a:sym typeface="Times New Roman"/>
              </a:rPr>
              <a:t>formal representation language</a:t>
            </a:r>
            <a:endParaRPr sz="2800">
              <a:latin typeface="Times New Roman"/>
              <a:ea typeface="Times New Roman"/>
              <a:cs typeface="Times New Roman"/>
              <a:sym typeface="Times New Roman"/>
            </a:endParaRPr>
          </a:p>
          <a:p>
            <a:pPr indent="-342900" lvl="0" marL="342900" rtl="0" algn="l">
              <a:lnSpc>
                <a:spcPct val="90000"/>
              </a:lnSpc>
              <a:spcBef>
                <a:spcPts val="56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Allows useful </a:t>
            </a:r>
            <a:r>
              <a:rPr lang="en-US" sz="2800">
                <a:solidFill>
                  <a:srgbClr val="FF0000"/>
                </a:solidFill>
                <a:latin typeface="Times New Roman"/>
                <a:ea typeface="Times New Roman"/>
                <a:cs typeface="Times New Roman"/>
                <a:sym typeface="Times New Roman"/>
              </a:rPr>
              <a:t>general-purpose</a:t>
            </a:r>
            <a:r>
              <a:rPr lang="en-US" sz="2800">
                <a:latin typeface="Times New Roman"/>
                <a:ea typeface="Times New Roman"/>
                <a:cs typeface="Times New Roman"/>
                <a:sym typeface="Times New Roman"/>
              </a:rPr>
              <a:t> algorithms with more power than standard search algorithms</a:t>
            </a:r>
            <a:endParaRPr/>
          </a:p>
        </p:txBody>
      </p:sp>
      <p:grpSp>
        <p:nvGrpSpPr>
          <p:cNvPr id="85" name="Google Shape;85;p3"/>
          <p:cNvGrpSpPr/>
          <p:nvPr/>
        </p:nvGrpSpPr>
        <p:grpSpPr>
          <a:xfrm>
            <a:off x="8610600" y="0"/>
            <a:ext cx="484632" cy="6858000"/>
            <a:chOff x="8610600" y="0"/>
            <a:chExt cx="484632" cy="6858000"/>
          </a:xfrm>
        </p:grpSpPr>
        <p:sp>
          <p:nvSpPr>
            <p:cNvPr id="86" name="Google Shape;86;p3"/>
            <p:cNvSpPr/>
            <p:nvPr/>
          </p:nvSpPr>
          <p:spPr>
            <a:xfrm rot="5400000">
              <a:off x="8610600" y="4849368"/>
              <a:ext cx="484632" cy="484632"/>
            </a:xfrm>
            <a:prstGeom prst="chevron">
              <a:avLst>
                <a:gd fmla="val 50000" name="adj"/>
              </a:avLst>
            </a:prstGeom>
            <a:solidFill>
              <a:srgbClr val="BBFFBB"/>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87" name="Google Shape;87;p3"/>
            <p:cNvSpPr/>
            <p:nvPr/>
          </p:nvSpPr>
          <p:spPr>
            <a:xfrm rot="5400000">
              <a:off x="8610600" y="5230368"/>
              <a:ext cx="484632" cy="484632"/>
            </a:xfrm>
            <a:prstGeom prst="chevron">
              <a:avLst>
                <a:gd fmla="val 50000" name="adj"/>
              </a:avLst>
            </a:prstGeom>
            <a:solidFill>
              <a:srgbClr val="78FE78"/>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88" name="Google Shape;88;p3"/>
            <p:cNvSpPr/>
            <p:nvPr/>
          </p:nvSpPr>
          <p:spPr>
            <a:xfrm rot="5400000">
              <a:off x="8610600" y="5611368"/>
              <a:ext cx="484632" cy="484632"/>
            </a:xfrm>
            <a:prstGeom prst="chevron">
              <a:avLst>
                <a:gd fmla="val 50000" name="adj"/>
              </a:avLst>
            </a:prstGeom>
            <a:solidFill>
              <a:srgbClr val="35FF35"/>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89" name="Google Shape;89;p3"/>
            <p:cNvSpPr/>
            <p:nvPr/>
          </p:nvSpPr>
          <p:spPr>
            <a:xfrm rot="5400000">
              <a:off x="8610600" y="5992368"/>
              <a:ext cx="484632" cy="484632"/>
            </a:xfrm>
            <a:prstGeom prst="chevron">
              <a:avLst>
                <a:gd fmla="val 50000" name="adj"/>
              </a:avLst>
            </a:prstGeom>
            <a:solidFill>
              <a:srgbClr val="008200"/>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90" name="Google Shape;90;p3"/>
            <p:cNvSpPr/>
            <p:nvPr/>
          </p:nvSpPr>
          <p:spPr>
            <a:xfrm rot="5400000">
              <a:off x="8610600" y="6373368"/>
              <a:ext cx="484632" cy="484632"/>
            </a:xfrm>
            <a:prstGeom prst="chevron">
              <a:avLst>
                <a:gd fmla="val 50000" name="adj"/>
              </a:avLst>
            </a:prstGeom>
            <a:solidFill>
              <a:srgbClr val="005700"/>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91" name="Google Shape;91;p3"/>
            <p:cNvSpPr/>
            <p:nvPr/>
          </p:nvSpPr>
          <p:spPr>
            <a:xfrm>
              <a:off x="8915400" y="0"/>
              <a:ext cx="76200" cy="41148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2" name="Google Shape;92;p3"/>
            <p:cNvSpPr/>
            <p:nvPr/>
          </p:nvSpPr>
          <p:spPr>
            <a:xfrm>
              <a:off x="8763000" y="152400"/>
              <a:ext cx="76200" cy="4114800"/>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3" name="Google Shape;93;p3"/>
            <p:cNvSpPr/>
            <p:nvPr/>
          </p:nvSpPr>
          <p:spPr>
            <a:xfrm>
              <a:off x="8610600" y="381000"/>
              <a:ext cx="76200" cy="4114800"/>
            </a:xfrm>
            <a:prstGeom prst="rect">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30"/>
          <p:cNvSpPr txBox="1"/>
          <p:nvPr>
            <p:ph type="title"/>
          </p:nvPr>
        </p:nvSpPr>
        <p:spPr>
          <a:xfrm>
            <a:off x="533400" y="304800"/>
            <a:ext cx="7772400" cy="609600"/>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US" sz="3600">
                <a:latin typeface="Arial"/>
                <a:ea typeface="Arial"/>
                <a:cs typeface="Arial"/>
                <a:sym typeface="Arial"/>
              </a:rPr>
              <a:t>Example: 4-Queens Problem</a:t>
            </a:r>
            <a:endParaRPr/>
          </a:p>
        </p:txBody>
      </p:sp>
      <p:grpSp>
        <p:nvGrpSpPr>
          <p:cNvPr id="469" name="Google Shape;469;p30"/>
          <p:cNvGrpSpPr/>
          <p:nvPr/>
        </p:nvGrpSpPr>
        <p:grpSpPr>
          <a:xfrm>
            <a:off x="762000" y="2133600"/>
            <a:ext cx="2133600" cy="2209800"/>
            <a:chOff x="768" y="1680"/>
            <a:chExt cx="1344" cy="1392"/>
          </a:xfrm>
        </p:grpSpPr>
        <p:grpSp>
          <p:nvGrpSpPr>
            <p:cNvPr id="470" name="Google Shape;470;p30"/>
            <p:cNvGrpSpPr/>
            <p:nvPr/>
          </p:nvGrpSpPr>
          <p:grpSpPr>
            <a:xfrm>
              <a:off x="960" y="1920"/>
              <a:ext cx="1152" cy="1152"/>
              <a:chOff x="576" y="1728"/>
              <a:chExt cx="1152" cy="1152"/>
            </a:xfrm>
          </p:grpSpPr>
          <p:sp>
            <p:nvSpPr>
              <p:cNvPr id="471" name="Google Shape;471;p30"/>
              <p:cNvSpPr/>
              <p:nvPr/>
            </p:nvSpPr>
            <p:spPr>
              <a:xfrm>
                <a:off x="576" y="1728"/>
                <a:ext cx="1152" cy="115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2" name="Google Shape;472;p30"/>
              <p:cNvSpPr/>
              <p:nvPr/>
            </p:nvSpPr>
            <p:spPr>
              <a:xfrm>
                <a:off x="864" y="1728"/>
                <a:ext cx="288" cy="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3" name="Google Shape;473;p30"/>
              <p:cNvSpPr/>
              <p:nvPr/>
            </p:nvSpPr>
            <p:spPr>
              <a:xfrm>
                <a:off x="1152" y="2592"/>
                <a:ext cx="288" cy="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4" name="Google Shape;474;p30"/>
              <p:cNvSpPr/>
              <p:nvPr/>
            </p:nvSpPr>
            <p:spPr>
              <a:xfrm>
                <a:off x="864" y="2304"/>
                <a:ext cx="288" cy="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5" name="Google Shape;475;p30"/>
              <p:cNvSpPr/>
              <p:nvPr/>
            </p:nvSpPr>
            <p:spPr>
              <a:xfrm>
                <a:off x="576" y="2016"/>
                <a:ext cx="288" cy="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6" name="Google Shape;476;p30"/>
              <p:cNvSpPr/>
              <p:nvPr/>
            </p:nvSpPr>
            <p:spPr>
              <a:xfrm>
                <a:off x="1440" y="2304"/>
                <a:ext cx="288" cy="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7" name="Google Shape;477;p30"/>
              <p:cNvSpPr/>
              <p:nvPr/>
            </p:nvSpPr>
            <p:spPr>
              <a:xfrm>
                <a:off x="1152" y="2016"/>
                <a:ext cx="288" cy="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8" name="Google Shape;478;p30"/>
              <p:cNvSpPr/>
              <p:nvPr/>
            </p:nvSpPr>
            <p:spPr>
              <a:xfrm>
                <a:off x="576" y="2592"/>
                <a:ext cx="288" cy="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9" name="Google Shape;479;p30"/>
              <p:cNvSpPr/>
              <p:nvPr/>
            </p:nvSpPr>
            <p:spPr>
              <a:xfrm>
                <a:off x="1440" y="1728"/>
                <a:ext cx="288" cy="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480" name="Google Shape;480;p30"/>
            <p:cNvSpPr txBox="1"/>
            <p:nvPr/>
          </p:nvSpPr>
          <p:spPr>
            <a:xfrm>
              <a:off x="768" y="1920"/>
              <a:ext cx="203"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1</a:t>
              </a:r>
              <a:endParaRPr/>
            </a:p>
          </p:txBody>
        </p:sp>
        <p:sp>
          <p:nvSpPr>
            <p:cNvPr id="481" name="Google Shape;481;p30"/>
            <p:cNvSpPr txBox="1"/>
            <p:nvPr/>
          </p:nvSpPr>
          <p:spPr>
            <a:xfrm>
              <a:off x="768" y="2496"/>
              <a:ext cx="203"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3</a:t>
              </a:r>
              <a:endParaRPr/>
            </a:p>
          </p:txBody>
        </p:sp>
        <p:sp>
          <p:nvSpPr>
            <p:cNvPr id="482" name="Google Shape;482;p30"/>
            <p:cNvSpPr txBox="1"/>
            <p:nvPr/>
          </p:nvSpPr>
          <p:spPr>
            <a:xfrm>
              <a:off x="768" y="2208"/>
              <a:ext cx="203"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2</a:t>
              </a:r>
              <a:endParaRPr/>
            </a:p>
          </p:txBody>
        </p:sp>
        <p:sp>
          <p:nvSpPr>
            <p:cNvPr id="483" name="Google Shape;483;p30"/>
            <p:cNvSpPr txBox="1"/>
            <p:nvPr/>
          </p:nvSpPr>
          <p:spPr>
            <a:xfrm>
              <a:off x="768" y="2784"/>
              <a:ext cx="203"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4</a:t>
              </a:r>
              <a:endParaRPr/>
            </a:p>
          </p:txBody>
        </p:sp>
        <p:sp>
          <p:nvSpPr>
            <p:cNvPr id="484" name="Google Shape;484;p30"/>
            <p:cNvSpPr txBox="1"/>
            <p:nvPr/>
          </p:nvSpPr>
          <p:spPr>
            <a:xfrm>
              <a:off x="1584" y="1680"/>
              <a:ext cx="203"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3</a:t>
              </a:r>
              <a:endParaRPr/>
            </a:p>
          </p:txBody>
        </p:sp>
        <p:sp>
          <p:nvSpPr>
            <p:cNvPr id="485" name="Google Shape;485;p30"/>
            <p:cNvSpPr txBox="1"/>
            <p:nvPr/>
          </p:nvSpPr>
          <p:spPr>
            <a:xfrm>
              <a:off x="1296" y="1680"/>
              <a:ext cx="203"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2</a:t>
              </a:r>
              <a:endParaRPr/>
            </a:p>
          </p:txBody>
        </p:sp>
        <p:sp>
          <p:nvSpPr>
            <p:cNvPr id="486" name="Google Shape;486;p30"/>
            <p:cNvSpPr txBox="1"/>
            <p:nvPr/>
          </p:nvSpPr>
          <p:spPr>
            <a:xfrm>
              <a:off x="1872" y="1680"/>
              <a:ext cx="203"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4</a:t>
              </a:r>
              <a:endParaRPr/>
            </a:p>
          </p:txBody>
        </p:sp>
        <p:sp>
          <p:nvSpPr>
            <p:cNvPr id="487" name="Google Shape;487;p30"/>
            <p:cNvSpPr txBox="1"/>
            <p:nvPr/>
          </p:nvSpPr>
          <p:spPr>
            <a:xfrm>
              <a:off x="1008" y="1680"/>
              <a:ext cx="203"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1</a:t>
              </a:r>
              <a:endParaRPr/>
            </a:p>
          </p:txBody>
        </p:sp>
      </p:grpSp>
      <p:grpSp>
        <p:nvGrpSpPr>
          <p:cNvPr id="488" name="Google Shape;488;p30"/>
          <p:cNvGrpSpPr/>
          <p:nvPr/>
        </p:nvGrpSpPr>
        <p:grpSpPr>
          <a:xfrm>
            <a:off x="3581400" y="1735138"/>
            <a:ext cx="3762375" cy="3270250"/>
            <a:chOff x="2429" y="1344"/>
            <a:chExt cx="2370" cy="2060"/>
          </a:xfrm>
        </p:grpSpPr>
        <p:grpSp>
          <p:nvGrpSpPr>
            <p:cNvPr id="489" name="Google Shape;489;p30"/>
            <p:cNvGrpSpPr/>
            <p:nvPr/>
          </p:nvGrpSpPr>
          <p:grpSpPr>
            <a:xfrm>
              <a:off x="2429" y="1344"/>
              <a:ext cx="2370" cy="2060"/>
              <a:chOff x="2429" y="1344"/>
              <a:chExt cx="2370" cy="2060"/>
            </a:xfrm>
          </p:grpSpPr>
          <p:sp>
            <p:nvSpPr>
              <p:cNvPr id="490" name="Google Shape;490;p30"/>
              <p:cNvSpPr txBox="1"/>
              <p:nvPr/>
            </p:nvSpPr>
            <p:spPr>
              <a:xfrm>
                <a:off x="2445" y="1344"/>
                <a:ext cx="900" cy="524"/>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rgbClr val="FF3300"/>
                    </a:solidFill>
                    <a:latin typeface="Tahoma"/>
                    <a:ea typeface="Tahoma"/>
                    <a:cs typeface="Tahoma"/>
                    <a:sym typeface="Tahoma"/>
                  </a:rPr>
                  <a:t>X1</a:t>
                </a:r>
                <a:endParaRPr/>
              </a:p>
              <a:p>
                <a:pPr indent="0" lvl="0" marL="0" marR="0" rtl="0" algn="ctr">
                  <a:spcBef>
                    <a:spcPts val="0"/>
                  </a:spcBef>
                  <a:spcAft>
                    <a:spcPts val="0"/>
                  </a:spcAft>
                  <a:buNone/>
                </a:pPr>
                <a:r>
                  <a:rPr lang="en-US" sz="2400">
                    <a:solidFill>
                      <a:schemeClr val="dk1"/>
                    </a:solidFill>
                    <a:latin typeface="Tahoma"/>
                    <a:ea typeface="Tahoma"/>
                    <a:cs typeface="Tahoma"/>
                    <a:sym typeface="Tahoma"/>
                  </a:rPr>
                  <a:t>{</a:t>
                </a:r>
                <a:r>
                  <a:rPr lang="en-US" sz="2400">
                    <a:solidFill>
                      <a:srgbClr val="FF3300"/>
                    </a:solidFill>
                    <a:latin typeface="Tahoma"/>
                    <a:ea typeface="Tahoma"/>
                    <a:cs typeface="Tahoma"/>
                    <a:sym typeface="Tahoma"/>
                  </a:rPr>
                  <a:t>1</a:t>
                </a:r>
                <a:r>
                  <a:rPr lang="en-US" sz="2400">
                    <a:solidFill>
                      <a:schemeClr val="dk1"/>
                    </a:solidFill>
                    <a:latin typeface="Tahoma"/>
                    <a:ea typeface="Tahoma"/>
                    <a:cs typeface="Tahoma"/>
                    <a:sym typeface="Tahoma"/>
                  </a:rPr>
                  <a:t>,2,3,4}</a:t>
                </a:r>
                <a:endParaRPr/>
              </a:p>
            </p:txBody>
          </p:sp>
          <p:sp>
            <p:nvSpPr>
              <p:cNvPr id="491" name="Google Shape;491;p30"/>
              <p:cNvSpPr txBox="1"/>
              <p:nvPr/>
            </p:nvSpPr>
            <p:spPr>
              <a:xfrm>
                <a:off x="2429" y="2880"/>
                <a:ext cx="930" cy="524"/>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Tahoma"/>
                    <a:ea typeface="Tahoma"/>
                    <a:cs typeface="Tahoma"/>
                    <a:sym typeface="Tahoma"/>
                  </a:rPr>
                  <a:t>X3</a:t>
                </a:r>
                <a:endParaRPr/>
              </a:p>
              <a:p>
                <a:pPr indent="0" lvl="0" marL="0" marR="0" rtl="0" algn="ctr">
                  <a:spcBef>
                    <a:spcPts val="0"/>
                  </a:spcBef>
                  <a:spcAft>
                    <a:spcPts val="0"/>
                  </a:spcAft>
                  <a:buNone/>
                </a:pPr>
                <a:r>
                  <a:rPr lang="en-US" sz="2400">
                    <a:solidFill>
                      <a:schemeClr val="dk1"/>
                    </a:solidFill>
                    <a:latin typeface="Tahoma"/>
                    <a:ea typeface="Tahoma"/>
                    <a:cs typeface="Tahoma"/>
                    <a:sym typeface="Tahoma"/>
                  </a:rPr>
                  <a:t>{  ,2,  ,4}</a:t>
                </a:r>
                <a:endParaRPr/>
              </a:p>
            </p:txBody>
          </p:sp>
          <p:sp>
            <p:nvSpPr>
              <p:cNvPr id="492" name="Google Shape;492;p30"/>
              <p:cNvSpPr txBox="1"/>
              <p:nvPr/>
            </p:nvSpPr>
            <p:spPr>
              <a:xfrm>
                <a:off x="3869" y="2880"/>
                <a:ext cx="930" cy="524"/>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Tahoma"/>
                    <a:ea typeface="Tahoma"/>
                    <a:cs typeface="Tahoma"/>
                    <a:sym typeface="Tahoma"/>
                  </a:rPr>
                  <a:t>X4</a:t>
                </a:r>
                <a:endParaRPr/>
              </a:p>
              <a:p>
                <a:pPr indent="0" lvl="0" marL="0" marR="0" rtl="0" algn="ctr">
                  <a:spcBef>
                    <a:spcPts val="0"/>
                  </a:spcBef>
                  <a:spcAft>
                    <a:spcPts val="0"/>
                  </a:spcAft>
                  <a:buNone/>
                </a:pPr>
                <a:r>
                  <a:rPr lang="en-US" sz="2400">
                    <a:solidFill>
                      <a:schemeClr val="dk1"/>
                    </a:solidFill>
                    <a:latin typeface="Tahoma"/>
                    <a:ea typeface="Tahoma"/>
                    <a:cs typeface="Tahoma"/>
                    <a:sym typeface="Tahoma"/>
                  </a:rPr>
                  <a:t>{  ,2,3,  }</a:t>
                </a:r>
                <a:endParaRPr/>
              </a:p>
            </p:txBody>
          </p:sp>
          <p:sp>
            <p:nvSpPr>
              <p:cNvPr id="493" name="Google Shape;493;p30"/>
              <p:cNvSpPr txBox="1"/>
              <p:nvPr/>
            </p:nvSpPr>
            <p:spPr>
              <a:xfrm>
                <a:off x="3869" y="1344"/>
                <a:ext cx="930" cy="524"/>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Tahoma"/>
                    <a:ea typeface="Tahoma"/>
                    <a:cs typeface="Tahoma"/>
                    <a:sym typeface="Tahoma"/>
                  </a:rPr>
                  <a:t>X2</a:t>
                </a:r>
                <a:endParaRPr/>
              </a:p>
              <a:p>
                <a:pPr indent="0" lvl="0" marL="0" marR="0" rtl="0" algn="ctr">
                  <a:spcBef>
                    <a:spcPts val="0"/>
                  </a:spcBef>
                  <a:spcAft>
                    <a:spcPts val="0"/>
                  </a:spcAft>
                  <a:buNone/>
                </a:pPr>
                <a:r>
                  <a:rPr lang="en-US" sz="2400">
                    <a:solidFill>
                      <a:schemeClr val="dk1"/>
                    </a:solidFill>
                    <a:latin typeface="Tahoma"/>
                    <a:ea typeface="Tahoma"/>
                    <a:cs typeface="Tahoma"/>
                    <a:sym typeface="Tahoma"/>
                  </a:rPr>
                  <a:t>{  ,  ,3,4}</a:t>
                </a:r>
                <a:endParaRPr/>
              </a:p>
            </p:txBody>
          </p:sp>
        </p:grpSp>
        <p:cxnSp>
          <p:nvCxnSpPr>
            <p:cNvPr id="494" name="Google Shape;494;p30"/>
            <p:cNvCxnSpPr/>
            <p:nvPr/>
          </p:nvCxnSpPr>
          <p:spPr>
            <a:xfrm>
              <a:off x="3360" y="1584"/>
              <a:ext cx="528" cy="0"/>
            </a:xfrm>
            <a:prstGeom prst="straightConnector1">
              <a:avLst/>
            </a:prstGeom>
            <a:noFill/>
            <a:ln cap="flat" cmpd="sng" w="9525">
              <a:solidFill>
                <a:schemeClr val="dk1"/>
              </a:solidFill>
              <a:prstDash val="solid"/>
              <a:round/>
              <a:headEnd len="med" w="med" type="none"/>
              <a:tailEnd len="med" w="med" type="none"/>
            </a:ln>
          </p:spPr>
        </p:cxnSp>
        <p:cxnSp>
          <p:nvCxnSpPr>
            <p:cNvPr id="495" name="Google Shape;495;p30"/>
            <p:cNvCxnSpPr/>
            <p:nvPr/>
          </p:nvCxnSpPr>
          <p:spPr>
            <a:xfrm>
              <a:off x="2928" y="1872"/>
              <a:ext cx="0" cy="1008"/>
            </a:xfrm>
            <a:prstGeom prst="straightConnector1">
              <a:avLst/>
            </a:prstGeom>
            <a:noFill/>
            <a:ln cap="flat" cmpd="sng" w="9525">
              <a:solidFill>
                <a:schemeClr val="dk1"/>
              </a:solidFill>
              <a:prstDash val="solid"/>
              <a:round/>
              <a:headEnd len="med" w="med" type="none"/>
              <a:tailEnd len="med" w="med" type="none"/>
            </a:ln>
          </p:spPr>
        </p:cxnSp>
        <p:cxnSp>
          <p:nvCxnSpPr>
            <p:cNvPr id="496" name="Google Shape;496;p30"/>
            <p:cNvCxnSpPr/>
            <p:nvPr/>
          </p:nvCxnSpPr>
          <p:spPr>
            <a:xfrm>
              <a:off x="3360" y="3120"/>
              <a:ext cx="528" cy="0"/>
            </a:xfrm>
            <a:prstGeom prst="straightConnector1">
              <a:avLst/>
            </a:prstGeom>
            <a:noFill/>
            <a:ln cap="flat" cmpd="sng" w="9525">
              <a:solidFill>
                <a:schemeClr val="dk1"/>
              </a:solidFill>
              <a:prstDash val="solid"/>
              <a:round/>
              <a:headEnd len="med" w="med" type="none"/>
              <a:tailEnd len="med" w="med" type="none"/>
            </a:ln>
          </p:spPr>
        </p:cxnSp>
        <p:cxnSp>
          <p:nvCxnSpPr>
            <p:cNvPr id="497" name="Google Shape;497;p30"/>
            <p:cNvCxnSpPr/>
            <p:nvPr/>
          </p:nvCxnSpPr>
          <p:spPr>
            <a:xfrm>
              <a:off x="4320" y="1872"/>
              <a:ext cx="0" cy="1008"/>
            </a:xfrm>
            <a:prstGeom prst="straightConnector1">
              <a:avLst/>
            </a:prstGeom>
            <a:noFill/>
            <a:ln cap="flat" cmpd="sng" w="9525">
              <a:solidFill>
                <a:schemeClr val="dk1"/>
              </a:solidFill>
              <a:prstDash val="solid"/>
              <a:round/>
              <a:headEnd len="med" w="med" type="none"/>
              <a:tailEnd len="med" w="med" type="none"/>
            </a:ln>
          </p:spPr>
        </p:cxnSp>
        <p:cxnSp>
          <p:nvCxnSpPr>
            <p:cNvPr id="498" name="Google Shape;498;p30"/>
            <p:cNvCxnSpPr/>
            <p:nvPr/>
          </p:nvCxnSpPr>
          <p:spPr>
            <a:xfrm>
              <a:off x="3312" y="1872"/>
              <a:ext cx="576" cy="1008"/>
            </a:xfrm>
            <a:prstGeom prst="straightConnector1">
              <a:avLst/>
            </a:prstGeom>
            <a:noFill/>
            <a:ln cap="flat" cmpd="sng" w="9525">
              <a:solidFill>
                <a:schemeClr val="dk1"/>
              </a:solidFill>
              <a:prstDash val="solid"/>
              <a:round/>
              <a:headEnd len="med" w="med" type="none"/>
              <a:tailEnd len="med" w="med" type="none"/>
            </a:ln>
          </p:spPr>
        </p:cxnSp>
        <p:cxnSp>
          <p:nvCxnSpPr>
            <p:cNvPr id="499" name="Google Shape;499;p30"/>
            <p:cNvCxnSpPr/>
            <p:nvPr/>
          </p:nvCxnSpPr>
          <p:spPr>
            <a:xfrm flipH="1">
              <a:off x="3360" y="1872"/>
              <a:ext cx="528" cy="1008"/>
            </a:xfrm>
            <a:prstGeom prst="straightConnector1">
              <a:avLst/>
            </a:prstGeom>
            <a:noFill/>
            <a:ln cap="flat" cmpd="sng" w="9525">
              <a:solidFill>
                <a:schemeClr val="dk1"/>
              </a:solidFill>
              <a:prstDash val="solid"/>
              <a:round/>
              <a:headEnd len="med" w="med" type="none"/>
              <a:tailEnd len="med" w="med" type="none"/>
            </a:ln>
          </p:spPr>
        </p:cxnSp>
      </p:grpSp>
      <p:sp>
        <p:nvSpPr>
          <p:cNvPr id="500" name="Google Shape;500;p30"/>
          <p:cNvSpPr/>
          <p:nvPr/>
        </p:nvSpPr>
        <p:spPr>
          <a:xfrm>
            <a:off x="1066800" y="2514600"/>
            <a:ext cx="457200" cy="457200"/>
          </a:xfrm>
          <a:prstGeom prst="star4">
            <a:avLst>
              <a:gd fmla="val 12500" name="adj"/>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31"/>
          <p:cNvSpPr txBox="1"/>
          <p:nvPr>
            <p:ph type="title"/>
          </p:nvPr>
        </p:nvSpPr>
        <p:spPr>
          <a:xfrm>
            <a:off x="533400" y="304800"/>
            <a:ext cx="7772400" cy="609600"/>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US" sz="3600">
                <a:latin typeface="Arial"/>
                <a:ea typeface="Arial"/>
                <a:cs typeface="Arial"/>
                <a:sym typeface="Arial"/>
              </a:rPr>
              <a:t>Example: 4-Queens Problem</a:t>
            </a:r>
            <a:endParaRPr/>
          </a:p>
        </p:txBody>
      </p:sp>
      <p:grpSp>
        <p:nvGrpSpPr>
          <p:cNvPr id="507" name="Google Shape;507;p31"/>
          <p:cNvGrpSpPr/>
          <p:nvPr/>
        </p:nvGrpSpPr>
        <p:grpSpPr>
          <a:xfrm>
            <a:off x="762000" y="2133600"/>
            <a:ext cx="2133600" cy="2209800"/>
            <a:chOff x="768" y="1680"/>
            <a:chExt cx="1344" cy="1392"/>
          </a:xfrm>
        </p:grpSpPr>
        <p:grpSp>
          <p:nvGrpSpPr>
            <p:cNvPr id="508" name="Google Shape;508;p31"/>
            <p:cNvGrpSpPr/>
            <p:nvPr/>
          </p:nvGrpSpPr>
          <p:grpSpPr>
            <a:xfrm>
              <a:off x="960" y="1920"/>
              <a:ext cx="1152" cy="1152"/>
              <a:chOff x="576" y="1728"/>
              <a:chExt cx="1152" cy="1152"/>
            </a:xfrm>
          </p:grpSpPr>
          <p:sp>
            <p:nvSpPr>
              <p:cNvPr id="509" name="Google Shape;509;p31"/>
              <p:cNvSpPr/>
              <p:nvPr/>
            </p:nvSpPr>
            <p:spPr>
              <a:xfrm>
                <a:off x="576" y="1728"/>
                <a:ext cx="1152" cy="115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0" name="Google Shape;510;p31"/>
              <p:cNvSpPr/>
              <p:nvPr/>
            </p:nvSpPr>
            <p:spPr>
              <a:xfrm>
                <a:off x="864" y="1728"/>
                <a:ext cx="288" cy="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1" name="Google Shape;511;p31"/>
              <p:cNvSpPr/>
              <p:nvPr/>
            </p:nvSpPr>
            <p:spPr>
              <a:xfrm>
                <a:off x="1152" y="2592"/>
                <a:ext cx="288" cy="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2" name="Google Shape;512;p31"/>
              <p:cNvSpPr/>
              <p:nvPr/>
            </p:nvSpPr>
            <p:spPr>
              <a:xfrm>
                <a:off x="864" y="2304"/>
                <a:ext cx="288" cy="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3" name="Google Shape;513;p31"/>
              <p:cNvSpPr/>
              <p:nvPr/>
            </p:nvSpPr>
            <p:spPr>
              <a:xfrm>
                <a:off x="576" y="2016"/>
                <a:ext cx="288" cy="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4" name="Google Shape;514;p31"/>
              <p:cNvSpPr/>
              <p:nvPr/>
            </p:nvSpPr>
            <p:spPr>
              <a:xfrm>
                <a:off x="1440" y="2304"/>
                <a:ext cx="288" cy="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5" name="Google Shape;515;p31"/>
              <p:cNvSpPr/>
              <p:nvPr/>
            </p:nvSpPr>
            <p:spPr>
              <a:xfrm>
                <a:off x="1152" y="2016"/>
                <a:ext cx="288" cy="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6" name="Google Shape;516;p31"/>
              <p:cNvSpPr/>
              <p:nvPr/>
            </p:nvSpPr>
            <p:spPr>
              <a:xfrm>
                <a:off x="576" y="2592"/>
                <a:ext cx="288" cy="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7" name="Google Shape;517;p31"/>
              <p:cNvSpPr/>
              <p:nvPr/>
            </p:nvSpPr>
            <p:spPr>
              <a:xfrm>
                <a:off x="1440" y="1728"/>
                <a:ext cx="288" cy="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518" name="Google Shape;518;p31"/>
            <p:cNvSpPr txBox="1"/>
            <p:nvPr/>
          </p:nvSpPr>
          <p:spPr>
            <a:xfrm>
              <a:off x="768" y="1920"/>
              <a:ext cx="203"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1</a:t>
              </a:r>
              <a:endParaRPr/>
            </a:p>
          </p:txBody>
        </p:sp>
        <p:sp>
          <p:nvSpPr>
            <p:cNvPr id="519" name="Google Shape;519;p31"/>
            <p:cNvSpPr txBox="1"/>
            <p:nvPr/>
          </p:nvSpPr>
          <p:spPr>
            <a:xfrm>
              <a:off x="768" y="2496"/>
              <a:ext cx="203"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3</a:t>
              </a:r>
              <a:endParaRPr/>
            </a:p>
          </p:txBody>
        </p:sp>
        <p:sp>
          <p:nvSpPr>
            <p:cNvPr id="520" name="Google Shape;520;p31"/>
            <p:cNvSpPr txBox="1"/>
            <p:nvPr/>
          </p:nvSpPr>
          <p:spPr>
            <a:xfrm>
              <a:off x="768" y="2208"/>
              <a:ext cx="203"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2</a:t>
              </a:r>
              <a:endParaRPr/>
            </a:p>
          </p:txBody>
        </p:sp>
        <p:sp>
          <p:nvSpPr>
            <p:cNvPr id="521" name="Google Shape;521;p31"/>
            <p:cNvSpPr txBox="1"/>
            <p:nvPr/>
          </p:nvSpPr>
          <p:spPr>
            <a:xfrm>
              <a:off x="768" y="2784"/>
              <a:ext cx="203"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4</a:t>
              </a:r>
              <a:endParaRPr/>
            </a:p>
          </p:txBody>
        </p:sp>
        <p:sp>
          <p:nvSpPr>
            <p:cNvPr id="522" name="Google Shape;522;p31"/>
            <p:cNvSpPr txBox="1"/>
            <p:nvPr/>
          </p:nvSpPr>
          <p:spPr>
            <a:xfrm>
              <a:off x="1584" y="1680"/>
              <a:ext cx="203"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3</a:t>
              </a:r>
              <a:endParaRPr/>
            </a:p>
          </p:txBody>
        </p:sp>
        <p:sp>
          <p:nvSpPr>
            <p:cNvPr id="523" name="Google Shape;523;p31"/>
            <p:cNvSpPr txBox="1"/>
            <p:nvPr/>
          </p:nvSpPr>
          <p:spPr>
            <a:xfrm>
              <a:off x="1296" y="1680"/>
              <a:ext cx="203"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2</a:t>
              </a:r>
              <a:endParaRPr/>
            </a:p>
          </p:txBody>
        </p:sp>
        <p:sp>
          <p:nvSpPr>
            <p:cNvPr id="524" name="Google Shape;524;p31"/>
            <p:cNvSpPr txBox="1"/>
            <p:nvPr/>
          </p:nvSpPr>
          <p:spPr>
            <a:xfrm>
              <a:off x="1872" y="1680"/>
              <a:ext cx="203"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4</a:t>
              </a:r>
              <a:endParaRPr/>
            </a:p>
          </p:txBody>
        </p:sp>
        <p:sp>
          <p:nvSpPr>
            <p:cNvPr id="525" name="Google Shape;525;p31"/>
            <p:cNvSpPr txBox="1"/>
            <p:nvPr/>
          </p:nvSpPr>
          <p:spPr>
            <a:xfrm>
              <a:off x="1008" y="1680"/>
              <a:ext cx="203"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1</a:t>
              </a:r>
              <a:endParaRPr/>
            </a:p>
          </p:txBody>
        </p:sp>
      </p:grpSp>
      <p:grpSp>
        <p:nvGrpSpPr>
          <p:cNvPr id="526" name="Google Shape;526;p31"/>
          <p:cNvGrpSpPr/>
          <p:nvPr/>
        </p:nvGrpSpPr>
        <p:grpSpPr>
          <a:xfrm>
            <a:off x="3806825" y="1600200"/>
            <a:ext cx="3740150" cy="3268663"/>
            <a:chOff x="2443" y="1344"/>
            <a:chExt cx="2356" cy="2059"/>
          </a:xfrm>
        </p:grpSpPr>
        <p:grpSp>
          <p:nvGrpSpPr>
            <p:cNvPr id="527" name="Google Shape;527;p31"/>
            <p:cNvGrpSpPr/>
            <p:nvPr/>
          </p:nvGrpSpPr>
          <p:grpSpPr>
            <a:xfrm>
              <a:off x="2443" y="1344"/>
              <a:ext cx="2356" cy="2059"/>
              <a:chOff x="2443" y="1344"/>
              <a:chExt cx="2356" cy="2059"/>
            </a:xfrm>
          </p:grpSpPr>
          <p:sp>
            <p:nvSpPr>
              <p:cNvPr id="528" name="Google Shape;528;p31"/>
              <p:cNvSpPr txBox="1"/>
              <p:nvPr/>
            </p:nvSpPr>
            <p:spPr>
              <a:xfrm>
                <a:off x="2512" y="1344"/>
                <a:ext cx="766" cy="523"/>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rgbClr val="FF3300"/>
                    </a:solidFill>
                    <a:latin typeface="Tahoma"/>
                    <a:ea typeface="Tahoma"/>
                    <a:cs typeface="Tahoma"/>
                    <a:sym typeface="Tahoma"/>
                  </a:rPr>
                  <a:t>X1</a:t>
                </a:r>
                <a:endParaRPr/>
              </a:p>
              <a:p>
                <a:pPr indent="0" lvl="0" marL="0" marR="0" rtl="0" algn="ctr">
                  <a:spcBef>
                    <a:spcPts val="0"/>
                  </a:spcBef>
                  <a:spcAft>
                    <a:spcPts val="0"/>
                  </a:spcAft>
                  <a:buNone/>
                </a:pPr>
                <a:r>
                  <a:rPr lang="en-US" sz="2400">
                    <a:solidFill>
                      <a:schemeClr val="dk1"/>
                    </a:solidFill>
                    <a:latin typeface="Tahoma"/>
                    <a:ea typeface="Tahoma"/>
                    <a:cs typeface="Tahoma"/>
                    <a:sym typeface="Tahoma"/>
                  </a:rPr>
                  <a:t>{</a:t>
                </a:r>
                <a:r>
                  <a:rPr lang="en-US" sz="2400">
                    <a:solidFill>
                      <a:srgbClr val="FF3300"/>
                    </a:solidFill>
                    <a:latin typeface="Tahoma"/>
                    <a:ea typeface="Tahoma"/>
                    <a:cs typeface="Tahoma"/>
                    <a:sym typeface="Tahoma"/>
                  </a:rPr>
                  <a:t>1</a:t>
                </a:r>
                <a:r>
                  <a:rPr lang="en-US" sz="2400">
                    <a:solidFill>
                      <a:schemeClr val="dk1"/>
                    </a:solidFill>
                    <a:latin typeface="Tahoma"/>
                    <a:ea typeface="Tahoma"/>
                    <a:cs typeface="Tahoma"/>
                    <a:sym typeface="Tahoma"/>
                  </a:rPr>
                  <a:t>, , , }</a:t>
                </a:r>
                <a:endParaRPr/>
              </a:p>
            </p:txBody>
          </p:sp>
          <p:sp>
            <p:nvSpPr>
              <p:cNvPr id="529" name="Google Shape;529;p31"/>
              <p:cNvSpPr txBox="1"/>
              <p:nvPr/>
            </p:nvSpPr>
            <p:spPr>
              <a:xfrm>
                <a:off x="2443" y="2880"/>
                <a:ext cx="903" cy="523"/>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Tahoma"/>
                    <a:ea typeface="Tahoma"/>
                    <a:cs typeface="Tahoma"/>
                    <a:sym typeface="Tahoma"/>
                  </a:rPr>
                  <a:t>X3</a:t>
                </a:r>
                <a:endParaRPr/>
              </a:p>
              <a:p>
                <a:pPr indent="0" lvl="0" marL="0" marR="0" rtl="0" algn="ctr">
                  <a:spcBef>
                    <a:spcPts val="0"/>
                  </a:spcBef>
                  <a:spcAft>
                    <a:spcPts val="0"/>
                  </a:spcAft>
                  <a:buNone/>
                </a:pPr>
                <a:r>
                  <a:rPr lang="en-US" sz="2400">
                    <a:solidFill>
                      <a:schemeClr val="dk1"/>
                    </a:solidFill>
                    <a:latin typeface="Tahoma"/>
                    <a:ea typeface="Tahoma"/>
                    <a:cs typeface="Tahoma"/>
                    <a:sym typeface="Tahoma"/>
                  </a:rPr>
                  <a:t>{  ,  ,  , }</a:t>
                </a:r>
                <a:endParaRPr/>
              </a:p>
            </p:txBody>
          </p:sp>
          <p:sp>
            <p:nvSpPr>
              <p:cNvPr id="530" name="Google Shape;530;p31"/>
              <p:cNvSpPr txBox="1"/>
              <p:nvPr/>
            </p:nvSpPr>
            <p:spPr>
              <a:xfrm>
                <a:off x="3890" y="2880"/>
                <a:ext cx="887" cy="523"/>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Tahoma"/>
                    <a:ea typeface="Tahoma"/>
                    <a:cs typeface="Tahoma"/>
                    <a:sym typeface="Tahoma"/>
                  </a:rPr>
                  <a:t>X4</a:t>
                </a:r>
                <a:endParaRPr/>
              </a:p>
              <a:p>
                <a:pPr indent="0" lvl="0" marL="0" marR="0" rtl="0" algn="ctr">
                  <a:spcBef>
                    <a:spcPts val="0"/>
                  </a:spcBef>
                  <a:spcAft>
                    <a:spcPts val="0"/>
                  </a:spcAft>
                  <a:buNone/>
                </a:pPr>
                <a:r>
                  <a:rPr lang="en-US" sz="2400">
                    <a:solidFill>
                      <a:schemeClr val="dk1"/>
                    </a:solidFill>
                    <a:latin typeface="Tahoma"/>
                    <a:ea typeface="Tahoma"/>
                    <a:cs typeface="Tahoma"/>
                    <a:sym typeface="Tahoma"/>
                  </a:rPr>
                  <a:t>{  ,2, ,  }</a:t>
                </a:r>
                <a:endParaRPr/>
              </a:p>
            </p:txBody>
          </p:sp>
          <p:sp>
            <p:nvSpPr>
              <p:cNvPr id="531" name="Google Shape;531;p31"/>
              <p:cNvSpPr txBox="1"/>
              <p:nvPr/>
            </p:nvSpPr>
            <p:spPr>
              <a:xfrm>
                <a:off x="3869" y="1344"/>
                <a:ext cx="930" cy="524"/>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hlink"/>
                    </a:solidFill>
                    <a:latin typeface="Tahoma"/>
                    <a:ea typeface="Tahoma"/>
                    <a:cs typeface="Tahoma"/>
                    <a:sym typeface="Tahoma"/>
                  </a:rPr>
                  <a:t>X2</a:t>
                </a:r>
                <a:endParaRPr/>
              </a:p>
              <a:p>
                <a:pPr indent="0" lvl="0" marL="0" marR="0" rtl="0" algn="ctr">
                  <a:spcBef>
                    <a:spcPts val="0"/>
                  </a:spcBef>
                  <a:spcAft>
                    <a:spcPts val="0"/>
                  </a:spcAft>
                  <a:buNone/>
                </a:pPr>
                <a:r>
                  <a:rPr lang="en-US" sz="2400">
                    <a:solidFill>
                      <a:schemeClr val="dk1"/>
                    </a:solidFill>
                    <a:latin typeface="Tahoma"/>
                    <a:ea typeface="Tahoma"/>
                    <a:cs typeface="Tahoma"/>
                    <a:sym typeface="Tahoma"/>
                  </a:rPr>
                  <a:t>{  ,  ,</a:t>
                </a:r>
                <a:r>
                  <a:rPr lang="en-US" sz="2400">
                    <a:solidFill>
                      <a:schemeClr val="hlink"/>
                    </a:solidFill>
                    <a:latin typeface="Tahoma"/>
                    <a:ea typeface="Tahoma"/>
                    <a:cs typeface="Tahoma"/>
                    <a:sym typeface="Tahoma"/>
                  </a:rPr>
                  <a:t>3</a:t>
                </a:r>
                <a:r>
                  <a:rPr lang="en-US" sz="2400">
                    <a:solidFill>
                      <a:schemeClr val="dk1"/>
                    </a:solidFill>
                    <a:latin typeface="Tahoma"/>
                    <a:ea typeface="Tahoma"/>
                    <a:cs typeface="Tahoma"/>
                    <a:sym typeface="Tahoma"/>
                  </a:rPr>
                  <a:t>,4}</a:t>
                </a:r>
                <a:endParaRPr/>
              </a:p>
            </p:txBody>
          </p:sp>
        </p:grpSp>
        <p:cxnSp>
          <p:nvCxnSpPr>
            <p:cNvPr id="532" name="Google Shape;532;p31"/>
            <p:cNvCxnSpPr/>
            <p:nvPr/>
          </p:nvCxnSpPr>
          <p:spPr>
            <a:xfrm>
              <a:off x="3360" y="1584"/>
              <a:ext cx="528" cy="0"/>
            </a:xfrm>
            <a:prstGeom prst="straightConnector1">
              <a:avLst/>
            </a:prstGeom>
            <a:noFill/>
            <a:ln cap="flat" cmpd="sng" w="9525">
              <a:solidFill>
                <a:schemeClr val="dk1"/>
              </a:solidFill>
              <a:prstDash val="solid"/>
              <a:round/>
              <a:headEnd len="med" w="med" type="none"/>
              <a:tailEnd len="med" w="med" type="none"/>
            </a:ln>
          </p:spPr>
        </p:cxnSp>
        <p:cxnSp>
          <p:nvCxnSpPr>
            <p:cNvPr id="533" name="Google Shape;533;p31"/>
            <p:cNvCxnSpPr/>
            <p:nvPr/>
          </p:nvCxnSpPr>
          <p:spPr>
            <a:xfrm>
              <a:off x="2928" y="1872"/>
              <a:ext cx="0" cy="1008"/>
            </a:xfrm>
            <a:prstGeom prst="straightConnector1">
              <a:avLst/>
            </a:prstGeom>
            <a:noFill/>
            <a:ln cap="flat" cmpd="sng" w="9525">
              <a:solidFill>
                <a:schemeClr val="dk1"/>
              </a:solidFill>
              <a:prstDash val="solid"/>
              <a:round/>
              <a:headEnd len="med" w="med" type="none"/>
              <a:tailEnd len="med" w="med" type="none"/>
            </a:ln>
          </p:spPr>
        </p:cxnSp>
        <p:cxnSp>
          <p:nvCxnSpPr>
            <p:cNvPr id="534" name="Google Shape;534;p31"/>
            <p:cNvCxnSpPr/>
            <p:nvPr/>
          </p:nvCxnSpPr>
          <p:spPr>
            <a:xfrm>
              <a:off x="3360" y="3120"/>
              <a:ext cx="528" cy="0"/>
            </a:xfrm>
            <a:prstGeom prst="straightConnector1">
              <a:avLst/>
            </a:prstGeom>
            <a:noFill/>
            <a:ln cap="flat" cmpd="sng" w="9525">
              <a:solidFill>
                <a:schemeClr val="dk1"/>
              </a:solidFill>
              <a:prstDash val="solid"/>
              <a:round/>
              <a:headEnd len="med" w="med" type="none"/>
              <a:tailEnd len="med" w="med" type="none"/>
            </a:ln>
          </p:spPr>
        </p:cxnSp>
        <p:cxnSp>
          <p:nvCxnSpPr>
            <p:cNvPr id="535" name="Google Shape;535;p31"/>
            <p:cNvCxnSpPr/>
            <p:nvPr/>
          </p:nvCxnSpPr>
          <p:spPr>
            <a:xfrm>
              <a:off x="4320" y="1872"/>
              <a:ext cx="0" cy="1008"/>
            </a:xfrm>
            <a:prstGeom prst="straightConnector1">
              <a:avLst/>
            </a:prstGeom>
            <a:noFill/>
            <a:ln cap="flat" cmpd="sng" w="9525">
              <a:solidFill>
                <a:schemeClr val="dk1"/>
              </a:solidFill>
              <a:prstDash val="solid"/>
              <a:round/>
              <a:headEnd len="med" w="med" type="none"/>
              <a:tailEnd len="med" w="med" type="none"/>
            </a:ln>
          </p:spPr>
        </p:cxnSp>
        <p:cxnSp>
          <p:nvCxnSpPr>
            <p:cNvPr id="536" name="Google Shape;536;p31"/>
            <p:cNvCxnSpPr/>
            <p:nvPr/>
          </p:nvCxnSpPr>
          <p:spPr>
            <a:xfrm>
              <a:off x="3312" y="1872"/>
              <a:ext cx="576" cy="1008"/>
            </a:xfrm>
            <a:prstGeom prst="straightConnector1">
              <a:avLst/>
            </a:prstGeom>
            <a:noFill/>
            <a:ln cap="flat" cmpd="sng" w="9525">
              <a:solidFill>
                <a:schemeClr val="dk1"/>
              </a:solidFill>
              <a:prstDash val="solid"/>
              <a:round/>
              <a:headEnd len="med" w="med" type="none"/>
              <a:tailEnd len="med" w="med" type="none"/>
            </a:ln>
          </p:spPr>
        </p:cxnSp>
        <p:cxnSp>
          <p:nvCxnSpPr>
            <p:cNvPr id="537" name="Google Shape;537;p31"/>
            <p:cNvCxnSpPr/>
            <p:nvPr/>
          </p:nvCxnSpPr>
          <p:spPr>
            <a:xfrm flipH="1">
              <a:off x="3360" y="1872"/>
              <a:ext cx="528" cy="1008"/>
            </a:xfrm>
            <a:prstGeom prst="straightConnector1">
              <a:avLst/>
            </a:prstGeom>
            <a:noFill/>
            <a:ln cap="flat" cmpd="sng" w="9525">
              <a:solidFill>
                <a:schemeClr val="dk1"/>
              </a:solidFill>
              <a:prstDash val="solid"/>
              <a:round/>
              <a:headEnd len="med" w="med" type="none"/>
              <a:tailEnd len="med" w="med" type="none"/>
            </a:ln>
          </p:spPr>
        </p:cxnSp>
      </p:grpSp>
      <p:sp>
        <p:nvSpPr>
          <p:cNvPr id="538" name="Google Shape;538;p31"/>
          <p:cNvSpPr/>
          <p:nvPr/>
        </p:nvSpPr>
        <p:spPr>
          <a:xfrm>
            <a:off x="1066800" y="2514600"/>
            <a:ext cx="457200" cy="457200"/>
          </a:xfrm>
          <a:prstGeom prst="star4">
            <a:avLst>
              <a:gd fmla="val 12500" name="adj"/>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9" name="Google Shape;539;p31"/>
          <p:cNvSpPr/>
          <p:nvPr/>
        </p:nvSpPr>
        <p:spPr>
          <a:xfrm>
            <a:off x="1524000" y="3429000"/>
            <a:ext cx="457200" cy="457200"/>
          </a:xfrm>
          <a:prstGeom prst="star4">
            <a:avLst>
              <a:gd fmla="val 12500" name="adj"/>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32"/>
          <p:cNvSpPr txBox="1"/>
          <p:nvPr>
            <p:ph type="title"/>
          </p:nvPr>
        </p:nvSpPr>
        <p:spPr>
          <a:xfrm>
            <a:off x="533400" y="304800"/>
            <a:ext cx="7772400" cy="609600"/>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US" sz="3600">
                <a:latin typeface="Arial"/>
                <a:ea typeface="Arial"/>
                <a:cs typeface="Arial"/>
                <a:sym typeface="Arial"/>
              </a:rPr>
              <a:t>Example: 4-Queens Problem</a:t>
            </a:r>
            <a:endParaRPr/>
          </a:p>
        </p:txBody>
      </p:sp>
      <p:grpSp>
        <p:nvGrpSpPr>
          <p:cNvPr id="546" name="Google Shape;546;p32"/>
          <p:cNvGrpSpPr/>
          <p:nvPr/>
        </p:nvGrpSpPr>
        <p:grpSpPr>
          <a:xfrm>
            <a:off x="762000" y="2133600"/>
            <a:ext cx="2133600" cy="2209800"/>
            <a:chOff x="768" y="1680"/>
            <a:chExt cx="1344" cy="1392"/>
          </a:xfrm>
        </p:grpSpPr>
        <p:grpSp>
          <p:nvGrpSpPr>
            <p:cNvPr id="547" name="Google Shape;547;p32"/>
            <p:cNvGrpSpPr/>
            <p:nvPr/>
          </p:nvGrpSpPr>
          <p:grpSpPr>
            <a:xfrm>
              <a:off x="960" y="1920"/>
              <a:ext cx="1152" cy="1152"/>
              <a:chOff x="576" y="1728"/>
              <a:chExt cx="1152" cy="1152"/>
            </a:xfrm>
          </p:grpSpPr>
          <p:sp>
            <p:nvSpPr>
              <p:cNvPr id="548" name="Google Shape;548;p32"/>
              <p:cNvSpPr/>
              <p:nvPr/>
            </p:nvSpPr>
            <p:spPr>
              <a:xfrm>
                <a:off x="576" y="1728"/>
                <a:ext cx="1152" cy="115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9" name="Google Shape;549;p32"/>
              <p:cNvSpPr/>
              <p:nvPr/>
            </p:nvSpPr>
            <p:spPr>
              <a:xfrm>
                <a:off x="864" y="1728"/>
                <a:ext cx="288" cy="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0" name="Google Shape;550;p32"/>
              <p:cNvSpPr/>
              <p:nvPr/>
            </p:nvSpPr>
            <p:spPr>
              <a:xfrm>
                <a:off x="1152" y="2592"/>
                <a:ext cx="288" cy="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1" name="Google Shape;551;p32"/>
              <p:cNvSpPr/>
              <p:nvPr/>
            </p:nvSpPr>
            <p:spPr>
              <a:xfrm>
                <a:off x="864" y="2304"/>
                <a:ext cx="288" cy="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2" name="Google Shape;552;p32"/>
              <p:cNvSpPr/>
              <p:nvPr/>
            </p:nvSpPr>
            <p:spPr>
              <a:xfrm>
                <a:off x="576" y="2016"/>
                <a:ext cx="288" cy="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3" name="Google Shape;553;p32"/>
              <p:cNvSpPr/>
              <p:nvPr/>
            </p:nvSpPr>
            <p:spPr>
              <a:xfrm>
                <a:off x="1440" y="2304"/>
                <a:ext cx="288" cy="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4" name="Google Shape;554;p32"/>
              <p:cNvSpPr/>
              <p:nvPr/>
            </p:nvSpPr>
            <p:spPr>
              <a:xfrm>
                <a:off x="1152" y="2016"/>
                <a:ext cx="288" cy="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5" name="Google Shape;555;p32"/>
              <p:cNvSpPr/>
              <p:nvPr/>
            </p:nvSpPr>
            <p:spPr>
              <a:xfrm>
                <a:off x="576" y="2592"/>
                <a:ext cx="288" cy="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6" name="Google Shape;556;p32"/>
              <p:cNvSpPr/>
              <p:nvPr/>
            </p:nvSpPr>
            <p:spPr>
              <a:xfrm>
                <a:off x="1440" y="1728"/>
                <a:ext cx="288" cy="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557" name="Google Shape;557;p32"/>
            <p:cNvSpPr txBox="1"/>
            <p:nvPr/>
          </p:nvSpPr>
          <p:spPr>
            <a:xfrm>
              <a:off x="768" y="1920"/>
              <a:ext cx="203"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1</a:t>
              </a:r>
              <a:endParaRPr/>
            </a:p>
          </p:txBody>
        </p:sp>
        <p:sp>
          <p:nvSpPr>
            <p:cNvPr id="558" name="Google Shape;558;p32"/>
            <p:cNvSpPr txBox="1"/>
            <p:nvPr/>
          </p:nvSpPr>
          <p:spPr>
            <a:xfrm>
              <a:off x="768" y="2496"/>
              <a:ext cx="203"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3</a:t>
              </a:r>
              <a:endParaRPr/>
            </a:p>
          </p:txBody>
        </p:sp>
        <p:sp>
          <p:nvSpPr>
            <p:cNvPr id="559" name="Google Shape;559;p32"/>
            <p:cNvSpPr txBox="1"/>
            <p:nvPr/>
          </p:nvSpPr>
          <p:spPr>
            <a:xfrm>
              <a:off x="768" y="2208"/>
              <a:ext cx="203"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2</a:t>
              </a:r>
              <a:endParaRPr/>
            </a:p>
          </p:txBody>
        </p:sp>
        <p:sp>
          <p:nvSpPr>
            <p:cNvPr id="560" name="Google Shape;560;p32"/>
            <p:cNvSpPr txBox="1"/>
            <p:nvPr/>
          </p:nvSpPr>
          <p:spPr>
            <a:xfrm>
              <a:off x="768" y="2784"/>
              <a:ext cx="203"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4</a:t>
              </a:r>
              <a:endParaRPr/>
            </a:p>
          </p:txBody>
        </p:sp>
        <p:sp>
          <p:nvSpPr>
            <p:cNvPr id="561" name="Google Shape;561;p32"/>
            <p:cNvSpPr txBox="1"/>
            <p:nvPr/>
          </p:nvSpPr>
          <p:spPr>
            <a:xfrm>
              <a:off x="1584" y="1680"/>
              <a:ext cx="203"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3</a:t>
              </a:r>
              <a:endParaRPr/>
            </a:p>
          </p:txBody>
        </p:sp>
        <p:sp>
          <p:nvSpPr>
            <p:cNvPr id="562" name="Google Shape;562;p32"/>
            <p:cNvSpPr txBox="1"/>
            <p:nvPr/>
          </p:nvSpPr>
          <p:spPr>
            <a:xfrm>
              <a:off x="1296" y="1680"/>
              <a:ext cx="203"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2</a:t>
              </a:r>
              <a:endParaRPr/>
            </a:p>
          </p:txBody>
        </p:sp>
        <p:sp>
          <p:nvSpPr>
            <p:cNvPr id="563" name="Google Shape;563;p32"/>
            <p:cNvSpPr txBox="1"/>
            <p:nvPr/>
          </p:nvSpPr>
          <p:spPr>
            <a:xfrm>
              <a:off x="1872" y="1680"/>
              <a:ext cx="203"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4</a:t>
              </a:r>
              <a:endParaRPr/>
            </a:p>
          </p:txBody>
        </p:sp>
        <p:sp>
          <p:nvSpPr>
            <p:cNvPr id="564" name="Google Shape;564;p32"/>
            <p:cNvSpPr txBox="1"/>
            <p:nvPr/>
          </p:nvSpPr>
          <p:spPr>
            <a:xfrm>
              <a:off x="1008" y="1680"/>
              <a:ext cx="203"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1</a:t>
              </a:r>
              <a:endParaRPr/>
            </a:p>
          </p:txBody>
        </p:sp>
      </p:grpSp>
      <p:grpSp>
        <p:nvGrpSpPr>
          <p:cNvPr id="565" name="Google Shape;565;p32"/>
          <p:cNvGrpSpPr/>
          <p:nvPr/>
        </p:nvGrpSpPr>
        <p:grpSpPr>
          <a:xfrm>
            <a:off x="3784600" y="1600200"/>
            <a:ext cx="3762375" cy="3270250"/>
            <a:chOff x="2429" y="1344"/>
            <a:chExt cx="2370" cy="2060"/>
          </a:xfrm>
        </p:grpSpPr>
        <p:grpSp>
          <p:nvGrpSpPr>
            <p:cNvPr id="566" name="Google Shape;566;p32"/>
            <p:cNvGrpSpPr/>
            <p:nvPr/>
          </p:nvGrpSpPr>
          <p:grpSpPr>
            <a:xfrm>
              <a:off x="2429" y="1344"/>
              <a:ext cx="2370" cy="2060"/>
              <a:chOff x="2429" y="1344"/>
              <a:chExt cx="2370" cy="2060"/>
            </a:xfrm>
          </p:grpSpPr>
          <p:sp>
            <p:nvSpPr>
              <p:cNvPr id="567" name="Google Shape;567;p32"/>
              <p:cNvSpPr txBox="1"/>
              <p:nvPr/>
            </p:nvSpPr>
            <p:spPr>
              <a:xfrm>
                <a:off x="2445" y="1344"/>
                <a:ext cx="900" cy="524"/>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rgbClr val="FF3300"/>
                    </a:solidFill>
                    <a:latin typeface="Tahoma"/>
                    <a:ea typeface="Tahoma"/>
                    <a:cs typeface="Tahoma"/>
                    <a:sym typeface="Tahoma"/>
                  </a:rPr>
                  <a:t>X1</a:t>
                </a:r>
                <a:endParaRPr/>
              </a:p>
              <a:p>
                <a:pPr indent="0" lvl="0" marL="0" marR="0" rtl="0" algn="ctr">
                  <a:spcBef>
                    <a:spcPts val="0"/>
                  </a:spcBef>
                  <a:spcAft>
                    <a:spcPts val="0"/>
                  </a:spcAft>
                  <a:buNone/>
                </a:pPr>
                <a:r>
                  <a:rPr lang="en-US" sz="2400">
                    <a:solidFill>
                      <a:schemeClr val="dk1"/>
                    </a:solidFill>
                    <a:latin typeface="Tahoma"/>
                    <a:ea typeface="Tahoma"/>
                    <a:cs typeface="Tahoma"/>
                    <a:sym typeface="Tahoma"/>
                  </a:rPr>
                  <a:t>{</a:t>
                </a:r>
                <a:r>
                  <a:rPr lang="en-US" sz="2400">
                    <a:solidFill>
                      <a:srgbClr val="FF3300"/>
                    </a:solidFill>
                    <a:latin typeface="Tahoma"/>
                    <a:ea typeface="Tahoma"/>
                    <a:cs typeface="Tahoma"/>
                    <a:sym typeface="Tahoma"/>
                  </a:rPr>
                  <a:t>1</a:t>
                </a:r>
                <a:r>
                  <a:rPr lang="en-US" sz="2400">
                    <a:solidFill>
                      <a:schemeClr val="dk1"/>
                    </a:solidFill>
                    <a:latin typeface="Tahoma"/>
                    <a:ea typeface="Tahoma"/>
                    <a:cs typeface="Tahoma"/>
                    <a:sym typeface="Tahoma"/>
                  </a:rPr>
                  <a:t>,2,3,4}</a:t>
                </a:r>
                <a:endParaRPr/>
              </a:p>
            </p:txBody>
          </p:sp>
          <p:sp>
            <p:nvSpPr>
              <p:cNvPr id="568" name="Google Shape;568;p32"/>
              <p:cNvSpPr txBox="1"/>
              <p:nvPr/>
            </p:nvSpPr>
            <p:spPr>
              <a:xfrm>
                <a:off x="2429" y="2880"/>
                <a:ext cx="930" cy="524"/>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Tahoma"/>
                    <a:ea typeface="Tahoma"/>
                    <a:cs typeface="Tahoma"/>
                    <a:sym typeface="Tahoma"/>
                  </a:rPr>
                  <a:t>X3</a:t>
                </a:r>
                <a:endParaRPr/>
              </a:p>
              <a:p>
                <a:pPr indent="0" lvl="0" marL="0" marR="0" rtl="0" algn="ctr">
                  <a:spcBef>
                    <a:spcPts val="0"/>
                  </a:spcBef>
                  <a:spcAft>
                    <a:spcPts val="0"/>
                  </a:spcAft>
                  <a:buNone/>
                </a:pPr>
                <a:r>
                  <a:rPr lang="en-US" sz="2400">
                    <a:solidFill>
                      <a:schemeClr val="dk1"/>
                    </a:solidFill>
                    <a:latin typeface="Tahoma"/>
                    <a:ea typeface="Tahoma"/>
                    <a:cs typeface="Tahoma"/>
                    <a:sym typeface="Tahoma"/>
                  </a:rPr>
                  <a:t>{  ,2,  ,4}</a:t>
                </a:r>
                <a:endParaRPr/>
              </a:p>
            </p:txBody>
          </p:sp>
          <p:sp>
            <p:nvSpPr>
              <p:cNvPr id="569" name="Google Shape;569;p32"/>
              <p:cNvSpPr txBox="1"/>
              <p:nvPr/>
            </p:nvSpPr>
            <p:spPr>
              <a:xfrm>
                <a:off x="3869" y="2880"/>
                <a:ext cx="930" cy="524"/>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Tahoma"/>
                    <a:ea typeface="Tahoma"/>
                    <a:cs typeface="Tahoma"/>
                    <a:sym typeface="Tahoma"/>
                  </a:rPr>
                  <a:t>X4</a:t>
                </a:r>
                <a:endParaRPr/>
              </a:p>
              <a:p>
                <a:pPr indent="0" lvl="0" marL="0" marR="0" rtl="0" algn="ctr">
                  <a:spcBef>
                    <a:spcPts val="0"/>
                  </a:spcBef>
                  <a:spcAft>
                    <a:spcPts val="0"/>
                  </a:spcAft>
                  <a:buNone/>
                </a:pPr>
                <a:r>
                  <a:rPr lang="en-US" sz="2400">
                    <a:solidFill>
                      <a:schemeClr val="dk1"/>
                    </a:solidFill>
                    <a:latin typeface="Tahoma"/>
                    <a:ea typeface="Tahoma"/>
                    <a:cs typeface="Tahoma"/>
                    <a:sym typeface="Tahoma"/>
                  </a:rPr>
                  <a:t>{  ,2,3,  }</a:t>
                </a:r>
                <a:endParaRPr/>
              </a:p>
            </p:txBody>
          </p:sp>
          <p:sp>
            <p:nvSpPr>
              <p:cNvPr id="570" name="Google Shape;570;p32"/>
              <p:cNvSpPr txBox="1"/>
              <p:nvPr/>
            </p:nvSpPr>
            <p:spPr>
              <a:xfrm>
                <a:off x="3869" y="1344"/>
                <a:ext cx="930" cy="524"/>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Tahoma"/>
                    <a:ea typeface="Tahoma"/>
                    <a:cs typeface="Tahoma"/>
                    <a:sym typeface="Tahoma"/>
                  </a:rPr>
                  <a:t>X2</a:t>
                </a:r>
                <a:endParaRPr/>
              </a:p>
              <a:p>
                <a:pPr indent="0" lvl="0" marL="0" marR="0" rtl="0" algn="ctr">
                  <a:spcBef>
                    <a:spcPts val="0"/>
                  </a:spcBef>
                  <a:spcAft>
                    <a:spcPts val="0"/>
                  </a:spcAft>
                  <a:buNone/>
                </a:pPr>
                <a:r>
                  <a:rPr lang="en-US" sz="2400">
                    <a:solidFill>
                      <a:schemeClr val="dk1"/>
                    </a:solidFill>
                    <a:latin typeface="Tahoma"/>
                    <a:ea typeface="Tahoma"/>
                    <a:cs typeface="Tahoma"/>
                    <a:sym typeface="Tahoma"/>
                  </a:rPr>
                  <a:t>{  ,  ,3,4}</a:t>
                </a:r>
                <a:endParaRPr/>
              </a:p>
            </p:txBody>
          </p:sp>
        </p:grpSp>
        <p:cxnSp>
          <p:nvCxnSpPr>
            <p:cNvPr id="571" name="Google Shape;571;p32"/>
            <p:cNvCxnSpPr/>
            <p:nvPr/>
          </p:nvCxnSpPr>
          <p:spPr>
            <a:xfrm>
              <a:off x="3360" y="1584"/>
              <a:ext cx="528" cy="0"/>
            </a:xfrm>
            <a:prstGeom prst="straightConnector1">
              <a:avLst/>
            </a:prstGeom>
            <a:noFill/>
            <a:ln cap="flat" cmpd="sng" w="9525">
              <a:solidFill>
                <a:schemeClr val="dk1"/>
              </a:solidFill>
              <a:prstDash val="solid"/>
              <a:round/>
              <a:headEnd len="med" w="med" type="none"/>
              <a:tailEnd len="med" w="med" type="none"/>
            </a:ln>
          </p:spPr>
        </p:cxnSp>
        <p:cxnSp>
          <p:nvCxnSpPr>
            <p:cNvPr id="572" name="Google Shape;572;p32"/>
            <p:cNvCxnSpPr/>
            <p:nvPr/>
          </p:nvCxnSpPr>
          <p:spPr>
            <a:xfrm>
              <a:off x="2928" y="1872"/>
              <a:ext cx="0" cy="1008"/>
            </a:xfrm>
            <a:prstGeom prst="straightConnector1">
              <a:avLst/>
            </a:prstGeom>
            <a:noFill/>
            <a:ln cap="flat" cmpd="sng" w="9525">
              <a:solidFill>
                <a:schemeClr val="dk1"/>
              </a:solidFill>
              <a:prstDash val="solid"/>
              <a:round/>
              <a:headEnd len="med" w="med" type="none"/>
              <a:tailEnd len="med" w="med" type="none"/>
            </a:ln>
          </p:spPr>
        </p:cxnSp>
        <p:cxnSp>
          <p:nvCxnSpPr>
            <p:cNvPr id="573" name="Google Shape;573;p32"/>
            <p:cNvCxnSpPr/>
            <p:nvPr/>
          </p:nvCxnSpPr>
          <p:spPr>
            <a:xfrm>
              <a:off x="3360" y="3120"/>
              <a:ext cx="528" cy="0"/>
            </a:xfrm>
            <a:prstGeom prst="straightConnector1">
              <a:avLst/>
            </a:prstGeom>
            <a:noFill/>
            <a:ln cap="flat" cmpd="sng" w="9525">
              <a:solidFill>
                <a:schemeClr val="dk1"/>
              </a:solidFill>
              <a:prstDash val="solid"/>
              <a:round/>
              <a:headEnd len="med" w="med" type="none"/>
              <a:tailEnd len="med" w="med" type="none"/>
            </a:ln>
          </p:spPr>
        </p:cxnSp>
        <p:cxnSp>
          <p:nvCxnSpPr>
            <p:cNvPr id="574" name="Google Shape;574;p32"/>
            <p:cNvCxnSpPr/>
            <p:nvPr/>
          </p:nvCxnSpPr>
          <p:spPr>
            <a:xfrm>
              <a:off x="4320" y="1872"/>
              <a:ext cx="0" cy="1008"/>
            </a:xfrm>
            <a:prstGeom prst="straightConnector1">
              <a:avLst/>
            </a:prstGeom>
            <a:noFill/>
            <a:ln cap="flat" cmpd="sng" w="9525">
              <a:solidFill>
                <a:schemeClr val="dk1"/>
              </a:solidFill>
              <a:prstDash val="solid"/>
              <a:round/>
              <a:headEnd len="med" w="med" type="none"/>
              <a:tailEnd len="med" w="med" type="none"/>
            </a:ln>
          </p:spPr>
        </p:cxnSp>
        <p:cxnSp>
          <p:nvCxnSpPr>
            <p:cNvPr id="575" name="Google Shape;575;p32"/>
            <p:cNvCxnSpPr/>
            <p:nvPr/>
          </p:nvCxnSpPr>
          <p:spPr>
            <a:xfrm>
              <a:off x="3312" y="1872"/>
              <a:ext cx="576" cy="1008"/>
            </a:xfrm>
            <a:prstGeom prst="straightConnector1">
              <a:avLst/>
            </a:prstGeom>
            <a:noFill/>
            <a:ln cap="flat" cmpd="sng" w="9525">
              <a:solidFill>
                <a:schemeClr val="dk1"/>
              </a:solidFill>
              <a:prstDash val="solid"/>
              <a:round/>
              <a:headEnd len="med" w="med" type="none"/>
              <a:tailEnd len="med" w="med" type="none"/>
            </a:ln>
          </p:spPr>
        </p:cxnSp>
        <p:cxnSp>
          <p:nvCxnSpPr>
            <p:cNvPr id="576" name="Google Shape;576;p32"/>
            <p:cNvCxnSpPr/>
            <p:nvPr/>
          </p:nvCxnSpPr>
          <p:spPr>
            <a:xfrm flipH="1">
              <a:off x="3360" y="1872"/>
              <a:ext cx="528" cy="1008"/>
            </a:xfrm>
            <a:prstGeom prst="straightConnector1">
              <a:avLst/>
            </a:prstGeom>
            <a:noFill/>
            <a:ln cap="flat" cmpd="sng" w="9525">
              <a:solidFill>
                <a:schemeClr val="dk1"/>
              </a:solidFill>
              <a:prstDash val="solid"/>
              <a:round/>
              <a:headEnd len="med" w="med" type="none"/>
              <a:tailEnd len="med" w="med" type="none"/>
            </a:ln>
          </p:spPr>
        </p:cxnSp>
      </p:grpSp>
      <p:sp>
        <p:nvSpPr>
          <p:cNvPr id="577" name="Google Shape;577;p32"/>
          <p:cNvSpPr/>
          <p:nvPr/>
        </p:nvSpPr>
        <p:spPr>
          <a:xfrm>
            <a:off x="1066800" y="2514600"/>
            <a:ext cx="457200" cy="457200"/>
          </a:xfrm>
          <a:prstGeom prst="star4">
            <a:avLst>
              <a:gd fmla="val 12500" name="adj"/>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33"/>
          <p:cNvSpPr txBox="1"/>
          <p:nvPr>
            <p:ph type="title"/>
          </p:nvPr>
        </p:nvSpPr>
        <p:spPr>
          <a:xfrm>
            <a:off x="533400" y="304800"/>
            <a:ext cx="7772400" cy="609600"/>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US" sz="3600">
                <a:latin typeface="Arial"/>
                <a:ea typeface="Arial"/>
                <a:cs typeface="Arial"/>
                <a:sym typeface="Arial"/>
              </a:rPr>
              <a:t>Example: 4-Queens Problem</a:t>
            </a:r>
            <a:endParaRPr/>
          </a:p>
        </p:txBody>
      </p:sp>
      <p:grpSp>
        <p:nvGrpSpPr>
          <p:cNvPr id="584" name="Google Shape;584;p33"/>
          <p:cNvGrpSpPr/>
          <p:nvPr/>
        </p:nvGrpSpPr>
        <p:grpSpPr>
          <a:xfrm>
            <a:off x="762000" y="2133600"/>
            <a:ext cx="2133600" cy="2209800"/>
            <a:chOff x="768" y="1680"/>
            <a:chExt cx="1344" cy="1392"/>
          </a:xfrm>
        </p:grpSpPr>
        <p:grpSp>
          <p:nvGrpSpPr>
            <p:cNvPr id="585" name="Google Shape;585;p33"/>
            <p:cNvGrpSpPr/>
            <p:nvPr/>
          </p:nvGrpSpPr>
          <p:grpSpPr>
            <a:xfrm>
              <a:off x="960" y="1920"/>
              <a:ext cx="1152" cy="1152"/>
              <a:chOff x="576" y="1728"/>
              <a:chExt cx="1152" cy="1152"/>
            </a:xfrm>
          </p:grpSpPr>
          <p:sp>
            <p:nvSpPr>
              <p:cNvPr id="586" name="Google Shape;586;p33"/>
              <p:cNvSpPr/>
              <p:nvPr/>
            </p:nvSpPr>
            <p:spPr>
              <a:xfrm>
                <a:off x="576" y="1728"/>
                <a:ext cx="1152" cy="115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7" name="Google Shape;587;p33"/>
              <p:cNvSpPr/>
              <p:nvPr/>
            </p:nvSpPr>
            <p:spPr>
              <a:xfrm>
                <a:off x="864" y="1728"/>
                <a:ext cx="288" cy="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8" name="Google Shape;588;p33"/>
              <p:cNvSpPr/>
              <p:nvPr/>
            </p:nvSpPr>
            <p:spPr>
              <a:xfrm>
                <a:off x="1152" y="2592"/>
                <a:ext cx="288" cy="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9" name="Google Shape;589;p33"/>
              <p:cNvSpPr/>
              <p:nvPr/>
            </p:nvSpPr>
            <p:spPr>
              <a:xfrm>
                <a:off x="864" y="2304"/>
                <a:ext cx="288" cy="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0" name="Google Shape;590;p33"/>
              <p:cNvSpPr/>
              <p:nvPr/>
            </p:nvSpPr>
            <p:spPr>
              <a:xfrm>
                <a:off x="576" y="2016"/>
                <a:ext cx="288" cy="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1" name="Google Shape;591;p33"/>
              <p:cNvSpPr/>
              <p:nvPr/>
            </p:nvSpPr>
            <p:spPr>
              <a:xfrm>
                <a:off x="1440" y="2304"/>
                <a:ext cx="288" cy="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2" name="Google Shape;592;p33"/>
              <p:cNvSpPr/>
              <p:nvPr/>
            </p:nvSpPr>
            <p:spPr>
              <a:xfrm>
                <a:off x="1152" y="2016"/>
                <a:ext cx="288" cy="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3" name="Google Shape;593;p33"/>
              <p:cNvSpPr/>
              <p:nvPr/>
            </p:nvSpPr>
            <p:spPr>
              <a:xfrm>
                <a:off x="576" y="2592"/>
                <a:ext cx="288" cy="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4" name="Google Shape;594;p33"/>
              <p:cNvSpPr/>
              <p:nvPr/>
            </p:nvSpPr>
            <p:spPr>
              <a:xfrm>
                <a:off x="1440" y="1728"/>
                <a:ext cx="288" cy="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595" name="Google Shape;595;p33"/>
            <p:cNvSpPr txBox="1"/>
            <p:nvPr/>
          </p:nvSpPr>
          <p:spPr>
            <a:xfrm>
              <a:off x="768" y="1920"/>
              <a:ext cx="203"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1</a:t>
              </a:r>
              <a:endParaRPr/>
            </a:p>
          </p:txBody>
        </p:sp>
        <p:sp>
          <p:nvSpPr>
            <p:cNvPr id="596" name="Google Shape;596;p33"/>
            <p:cNvSpPr txBox="1"/>
            <p:nvPr/>
          </p:nvSpPr>
          <p:spPr>
            <a:xfrm>
              <a:off x="768" y="2496"/>
              <a:ext cx="203"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3</a:t>
              </a:r>
              <a:endParaRPr/>
            </a:p>
          </p:txBody>
        </p:sp>
        <p:sp>
          <p:nvSpPr>
            <p:cNvPr id="597" name="Google Shape;597;p33"/>
            <p:cNvSpPr txBox="1"/>
            <p:nvPr/>
          </p:nvSpPr>
          <p:spPr>
            <a:xfrm>
              <a:off x="768" y="2208"/>
              <a:ext cx="203"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2</a:t>
              </a:r>
              <a:endParaRPr/>
            </a:p>
          </p:txBody>
        </p:sp>
        <p:sp>
          <p:nvSpPr>
            <p:cNvPr id="598" name="Google Shape;598;p33"/>
            <p:cNvSpPr txBox="1"/>
            <p:nvPr/>
          </p:nvSpPr>
          <p:spPr>
            <a:xfrm>
              <a:off x="768" y="2784"/>
              <a:ext cx="203"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4</a:t>
              </a:r>
              <a:endParaRPr/>
            </a:p>
          </p:txBody>
        </p:sp>
        <p:sp>
          <p:nvSpPr>
            <p:cNvPr id="599" name="Google Shape;599;p33"/>
            <p:cNvSpPr txBox="1"/>
            <p:nvPr/>
          </p:nvSpPr>
          <p:spPr>
            <a:xfrm>
              <a:off x="1584" y="1680"/>
              <a:ext cx="203"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3</a:t>
              </a:r>
              <a:endParaRPr/>
            </a:p>
          </p:txBody>
        </p:sp>
        <p:sp>
          <p:nvSpPr>
            <p:cNvPr id="600" name="Google Shape;600;p33"/>
            <p:cNvSpPr txBox="1"/>
            <p:nvPr/>
          </p:nvSpPr>
          <p:spPr>
            <a:xfrm>
              <a:off x="1296" y="1680"/>
              <a:ext cx="203"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2</a:t>
              </a:r>
              <a:endParaRPr/>
            </a:p>
          </p:txBody>
        </p:sp>
        <p:sp>
          <p:nvSpPr>
            <p:cNvPr id="601" name="Google Shape;601;p33"/>
            <p:cNvSpPr txBox="1"/>
            <p:nvPr/>
          </p:nvSpPr>
          <p:spPr>
            <a:xfrm>
              <a:off x="1872" y="1680"/>
              <a:ext cx="203"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4</a:t>
              </a:r>
              <a:endParaRPr/>
            </a:p>
          </p:txBody>
        </p:sp>
        <p:sp>
          <p:nvSpPr>
            <p:cNvPr id="602" name="Google Shape;602;p33"/>
            <p:cNvSpPr txBox="1"/>
            <p:nvPr/>
          </p:nvSpPr>
          <p:spPr>
            <a:xfrm>
              <a:off x="1008" y="1680"/>
              <a:ext cx="203"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1</a:t>
              </a:r>
              <a:endParaRPr/>
            </a:p>
          </p:txBody>
        </p:sp>
      </p:grpSp>
      <p:grpSp>
        <p:nvGrpSpPr>
          <p:cNvPr id="603" name="Google Shape;603;p33"/>
          <p:cNvGrpSpPr/>
          <p:nvPr/>
        </p:nvGrpSpPr>
        <p:grpSpPr>
          <a:xfrm>
            <a:off x="3810000" y="1600200"/>
            <a:ext cx="3736975" cy="3270250"/>
            <a:chOff x="2445" y="1344"/>
            <a:chExt cx="2354" cy="2060"/>
          </a:xfrm>
        </p:grpSpPr>
        <p:grpSp>
          <p:nvGrpSpPr>
            <p:cNvPr id="604" name="Google Shape;604;p33"/>
            <p:cNvGrpSpPr/>
            <p:nvPr/>
          </p:nvGrpSpPr>
          <p:grpSpPr>
            <a:xfrm>
              <a:off x="2445" y="1344"/>
              <a:ext cx="2354" cy="2060"/>
              <a:chOff x="2445" y="1344"/>
              <a:chExt cx="2354" cy="2060"/>
            </a:xfrm>
          </p:grpSpPr>
          <p:sp>
            <p:nvSpPr>
              <p:cNvPr id="605" name="Google Shape;605;p33"/>
              <p:cNvSpPr txBox="1"/>
              <p:nvPr/>
            </p:nvSpPr>
            <p:spPr>
              <a:xfrm>
                <a:off x="2445" y="1344"/>
                <a:ext cx="900" cy="524"/>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rgbClr val="FF3300"/>
                    </a:solidFill>
                    <a:latin typeface="Tahoma"/>
                    <a:ea typeface="Tahoma"/>
                    <a:cs typeface="Tahoma"/>
                    <a:sym typeface="Tahoma"/>
                  </a:rPr>
                  <a:t>X1</a:t>
                </a:r>
                <a:endParaRPr/>
              </a:p>
              <a:p>
                <a:pPr indent="0" lvl="0" marL="0" marR="0" rtl="0" algn="ctr">
                  <a:spcBef>
                    <a:spcPts val="0"/>
                  </a:spcBef>
                  <a:spcAft>
                    <a:spcPts val="0"/>
                  </a:spcAft>
                  <a:buNone/>
                </a:pPr>
                <a:r>
                  <a:rPr lang="en-US" sz="2400">
                    <a:solidFill>
                      <a:schemeClr val="dk1"/>
                    </a:solidFill>
                    <a:latin typeface="Tahoma"/>
                    <a:ea typeface="Tahoma"/>
                    <a:cs typeface="Tahoma"/>
                    <a:sym typeface="Tahoma"/>
                  </a:rPr>
                  <a:t>{</a:t>
                </a:r>
                <a:r>
                  <a:rPr lang="en-US" sz="2400">
                    <a:solidFill>
                      <a:srgbClr val="FF3300"/>
                    </a:solidFill>
                    <a:latin typeface="Tahoma"/>
                    <a:ea typeface="Tahoma"/>
                    <a:cs typeface="Tahoma"/>
                    <a:sym typeface="Tahoma"/>
                  </a:rPr>
                  <a:t>1</a:t>
                </a:r>
                <a:r>
                  <a:rPr lang="en-US" sz="2400">
                    <a:solidFill>
                      <a:schemeClr val="dk1"/>
                    </a:solidFill>
                    <a:latin typeface="Tahoma"/>
                    <a:ea typeface="Tahoma"/>
                    <a:cs typeface="Tahoma"/>
                    <a:sym typeface="Tahoma"/>
                  </a:rPr>
                  <a:t>,2,3,4}</a:t>
                </a:r>
                <a:endParaRPr/>
              </a:p>
            </p:txBody>
          </p:sp>
          <p:sp>
            <p:nvSpPr>
              <p:cNvPr id="606" name="Google Shape;606;p33"/>
              <p:cNvSpPr txBox="1"/>
              <p:nvPr/>
            </p:nvSpPr>
            <p:spPr>
              <a:xfrm>
                <a:off x="2450" y="2880"/>
                <a:ext cx="887" cy="523"/>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Tahoma"/>
                    <a:ea typeface="Tahoma"/>
                    <a:cs typeface="Tahoma"/>
                    <a:sym typeface="Tahoma"/>
                  </a:rPr>
                  <a:t>X3</a:t>
                </a:r>
                <a:endParaRPr/>
              </a:p>
              <a:p>
                <a:pPr indent="0" lvl="0" marL="0" marR="0" rtl="0" algn="ctr">
                  <a:spcBef>
                    <a:spcPts val="0"/>
                  </a:spcBef>
                  <a:spcAft>
                    <a:spcPts val="0"/>
                  </a:spcAft>
                  <a:buNone/>
                </a:pPr>
                <a:r>
                  <a:rPr lang="en-US" sz="2400">
                    <a:solidFill>
                      <a:schemeClr val="dk1"/>
                    </a:solidFill>
                    <a:latin typeface="Tahoma"/>
                    <a:ea typeface="Tahoma"/>
                    <a:cs typeface="Tahoma"/>
                    <a:sym typeface="Tahoma"/>
                  </a:rPr>
                  <a:t>{  ,2,  , }</a:t>
                </a:r>
                <a:endParaRPr/>
              </a:p>
            </p:txBody>
          </p:sp>
          <p:sp>
            <p:nvSpPr>
              <p:cNvPr id="607" name="Google Shape;607;p33"/>
              <p:cNvSpPr txBox="1"/>
              <p:nvPr/>
            </p:nvSpPr>
            <p:spPr>
              <a:xfrm>
                <a:off x="3869" y="2880"/>
                <a:ext cx="930" cy="524"/>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Tahoma"/>
                    <a:ea typeface="Tahoma"/>
                    <a:cs typeface="Tahoma"/>
                    <a:sym typeface="Tahoma"/>
                  </a:rPr>
                  <a:t>X4</a:t>
                </a:r>
                <a:endParaRPr/>
              </a:p>
              <a:p>
                <a:pPr indent="0" lvl="0" marL="0" marR="0" rtl="0" algn="ctr">
                  <a:spcBef>
                    <a:spcPts val="0"/>
                  </a:spcBef>
                  <a:spcAft>
                    <a:spcPts val="0"/>
                  </a:spcAft>
                  <a:buNone/>
                </a:pPr>
                <a:r>
                  <a:rPr lang="en-US" sz="2400">
                    <a:solidFill>
                      <a:schemeClr val="dk1"/>
                    </a:solidFill>
                    <a:latin typeface="Tahoma"/>
                    <a:ea typeface="Tahoma"/>
                    <a:cs typeface="Tahoma"/>
                    <a:sym typeface="Tahoma"/>
                  </a:rPr>
                  <a:t>{  ,2,3,  }</a:t>
                </a:r>
                <a:endParaRPr/>
              </a:p>
            </p:txBody>
          </p:sp>
          <p:sp>
            <p:nvSpPr>
              <p:cNvPr id="608" name="Google Shape;608;p33"/>
              <p:cNvSpPr txBox="1"/>
              <p:nvPr/>
            </p:nvSpPr>
            <p:spPr>
              <a:xfrm>
                <a:off x="3869" y="1344"/>
                <a:ext cx="930" cy="524"/>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Tahoma"/>
                    <a:ea typeface="Tahoma"/>
                    <a:cs typeface="Tahoma"/>
                    <a:sym typeface="Tahoma"/>
                  </a:rPr>
                  <a:t>X2</a:t>
                </a:r>
                <a:endParaRPr/>
              </a:p>
              <a:p>
                <a:pPr indent="0" lvl="0" marL="0" marR="0" rtl="0" algn="ctr">
                  <a:spcBef>
                    <a:spcPts val="0"/>
                  </a:spcBef>
                  <a:spcAft>
                    <a:spcPts val="0"/>
                  </a:spcAft>
                  <a:buNone/>
                </a:pPr>
                <a:r>
                  <a:rPr lang="en-US" sz="2400">
                    <a:solidFill>
                      <a:schemeClr val="dk1"/>
                    </a:solidFill>
                    <a:latin typeface="Tahoma"/>
                    <a:ea typeface="Tahoma"/>
                    <a:cs typeface="Tahoma"/>
                    <a:sym typeface="Tahoma"/>
                  </a:rPr>
                  <a:t>{  ,  ,3,</a:t>
                </a:r>
                <a:r>
                  <a:rPr lang="en-US" sz="2400">
                    <a:solidFill>
                      <a:srgbClr val="FF0000"/>
                    </a:solidFill>
                    <a:latin typeface="Tahoma"/>
                    <a:ea typeface="Tahoma"/>
                    <a:cs typeface="Tahoma"/>
                    <a:sym typeface="Tahoma"/>
                  </a:rPr>
                  <a:t>4</a:t>
                </a:r>
                <a:r>
                  <a:rPr lang="en-US" sz="2400">
                    <a:solidFill>
                      <a:schemeClr val="dk1"/>
                    </a:solidFill>
                    <a:latin typeface="Tahoma"/>
                    <a:ea typeface="Tahoma"/>
                    <a:cs typeface="Tahoma"/>
                    <a:sym typeface="Tahoma"/>
                  </a:rPr>
                  <a:t>}</a:t>
                </a:r>
                <a:endParaRPr/>
              </a:p>
            </p:txBody>
          </p:sp>
        </p:grpSp>
        <p:cxnSp>
          <p:nvCxnSpPr>
            <p:cNvPr id="609" name="Google Shape;609;p33"/>
            <p:cNvCxnSpPr/>
            <p:nvPr/>
          </p:nvCxnSpPr>
          <p:spPr>
            <a:xfrm>
              <a:off x="3360" y="1584"/>
              <a:ext cx="528" cy="0"/>
            </a:xfrm>
            <a:prstGeom prst="straightConnector1">
              <a:avLst/>
            </a:prstGeom>
            <a:noFill/>
            <a:ln cap="flat" cmpd="sng" w="9525">
              <a:solidFill>
                <a:schemeClr val="dk1"/>
              </a:solidFill>
              <a:prstDash val="solid"/>
              <a:round/>
              <a:headEnd len="med" w="med" type="none"/>
              <a:tailEnd len="med" w="med" type="none"/>
            </a:ln>
          </p:spPr>
        </p:cxnSp>
        <p:cxnSp>
          <p:nvCxnSpPr>
            <p:cNvPr id="610" name="Google Shape;610;p33"/>
            <p:cNvCxnSpPr/>
            <p:nvPr/>
          </p:nvCxnSpPr>
          <p:spPr>
            <a:xfrm>
              <a:off x="2928" y="1872"/>
              <a:ext cx="0" cy="1008"/>
            </a:xfrm>
            <a:prstGeom prst="straightConnector1">
              <a:avLst/>
            </a:prstGeom>
            <a:noFill/>
            <a:ln cap="flat" cmpd="sng" w="9525">
              <a:solidFill>
                <a:schemeClr val="dk1"/>
              </a:solidFill>
              <a:prstDash val="solid"/>
              <a:round/>
              <a:headEnd len="med" w="med" type="none"/>
              <a:tailEnd len="med" w="med" type="none"/>
            </a:ln>
          </p:spPr>
        </p:cxnSp>
        <p:cxnSp>
          <p:nvCxnSpPr>
            <p:cNvPr id="611" name="Google Shape;611;p33"/>
            <p:cNvCxnSpPr/>
            <p:nvPr/>
          </p:nvCxnSpPr>
          <p:spPr>
            <a:xfrm>
              <a:off x="3360" y="3120"/>
              <a:ext cx="528" cy="0"/>
            </a:xfrm>
            <a:prstGeom prst="straightConnector1">
              <a:avLst/>
            </a:prstGeom>
            <a:noFill/>
            <a:ln cap="flat" cmpd="sng" w="9525">
              <a:solidFill>
                <a:schemeClr val="dk1"/>
              </a:solidFill>
              <a:prstDash val="solid"/>
              <a:round/>
              <a:headEnd len="med" w="med" type="none"/>
              <a:tailEnd len="med" w="med" type="none"/>
            </a:ln>
          </p:spPr>
        </p:cxnSp>
        <p:cxnSp>
          <p:nvCxnSpPr>
            <p:cNvPr id="612" name="Google Shape;612;p33"/>
            <p:cNvCxnSpPr/>
            <p:nvPr/>
          </p:nvCxnSpPr>
          <p:spPr>
            <a:xfrm>
              <a:off x="4320" y="1872"/>
              <a:ext cx="0" cy="1008"/>
            </a:xfrm>
            <a:prstGeom prst="straightConnector1">
              <a:avLst/>
            </a:prstGeom>
            <a:noFill/>
            <a:ln cap="flat" cmpd="sng" w="9525">
              <a:solidFill>
                <a:schemeClr val="dk1"/>
              </a:solidFill>
              <a:prstDash val="solid"/>
              <a:round/>
              <a:headEnd len="med" w="med" type="none"/>
              <a:tailEnd len="med" w="med" type="none"/>
            </a:ln>
          </p:spPr>
        </p:cxnSp>
        <p:cxnSp>
          <p:nvCxnSpPr>
            <p:cNvPr id="613" name="Google Shape;613;p33"/>
            <p:cNvCxnSpPr/>
            <p:nvPr/>
          </p:nvCxnSpPr>
          <p:spPr>
            <a:xfrm>
              <a:off x="3312" y="1872"/>
              <a:ext cx="576" cy="1008"/>
            </a:xfrm>
            <a:prstGeom prst="straightConnector1">
              <a:avLst/>
            </a:prstGeom>
            <a:noFill/>
            <a:ln cap="flat" cmpd="sng" w="9525">
              <a:solidFill>
                <a:schemeClr val="dk1"/>
              </a:solidFill>
              <a:prstDash val="solid"/>
              <a:round/>
              <a:headEnd len="med" w="med" type="none"/>
              <a:tailEnd len="med" w="med" type="none"/>
            </a:ln>
          </p:spPr>
        </p:cxnSp>
        <p:cxnSp>
          <p:nvCxnSpPr>
            <p:cNvPr id="614" name="Google Shape;614;p33"/>
            <p:cNvCxnSpPr/>
            <p:nvPr/>
          </p:nvCxnSpPr>
          <p:spPr>
            <a:xfrm flipH="1">
              <a:off x="3360" y="1872"/>
              <a:ext cx="528" cy="1008"/>
            </a:xfrm>
            <a:prstGeom prst="straightConnector1">
              <a:avLst/>
            </a:prstGeom>
            <a:noFill/>
            <a:ln cap="flat" cmpd="sng" w="9525">
              <a:solidFill>
                <a:schemeClr val="dk1"/>
              </a:solidFill>
              <a:prstDash val="solid"/>
              <a:round/>
              <a:headEnd len="med" w="med" type="none"/>
              <a:tailEnd len="med" w="med" type="none"/>
            </a:ln>
          </p:spPr>
        </p:cxnSp>
      </p:grpSp>
      <p:sp>
        <p:nvSpPr>
          <p:cNvPr id="615" name="Google Shape;615;p33"/>
          <p:cNvSpPr/>
          <p:nvPr/>
        </p:nvSpPr>
        <p:spPr>
          <a:xfrm>
            <a:off x="1066800" y="2514600"/>
            <a:ext cx="457200" cy="457200"/>
          </a:xfrm>
          <a:prstGeom prst="star4">
            <a:avLst>
              <a:gd fmla="val 12500" name="adj"/>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6" name="Google Shape;616;p33"/>
          <p:cNvSpPr/>
          <p:nvPr/>
        </p:nvSpPr>
        <p:spPr>
          <a:xfrm>
            <a:off x="1524000" y="3886200"/>
            <a:ext cx="457200" cy="457200"/>
          </a:xfrm>
          <a:prstGeom prst="star4">
            <a:avLst>
              <a:gd fmla="val 12500" name="adj"/>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34"/>
          <p:cNvSpPr txBox="1"/>
          <p:nvPr>
            <p:ph type="title"/>
          </p:nvPr>
        </p:nvSpPr>
        <p:spPr>
          <a:xfrm>
            <a:off x="533400" y="304800"/>
            <a:ext cx="7772400" cy="609600"/>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US" sz="3600">
                <a:latin typeface="Arial"/>
                <a:ea typeface="Arial"/>
                <a:cs typeface="Arial"/>
                <a:sym typeface="Arial"/>
              </a:rPr>
              <a:t>Example: 4-Queens Problem</a:t>
            </a:r>
            <a:endParaRPr/>
          </a:p>
        </p:txBody>
      </p:sp>
      <p:grpSp>
        <p:nvGrpSpPr>
          <p:cNvPr id="623" name="Google Shape;623;p34"/>
          <p:cNvGrpSpPr/>
          <p:nvPr/>
        </p:nvGrpSpPr>
        <p:grpSpPr>
          <a:xfrm>
            <a:off x="762000" y="2133600"/>
            <a:ext cx="2133600" cy="2209800"/>
            <a:chOff x="768" y="1680"/>
            <a:chExt cx="1344" cy="1392"/>
          </a:xfrm>
        </p:grpSpPr>
        <p:grpSp>
          <p:nvGrpSpPr>
            <p:cNvPr id="624" name="Google Shape;624;p34"/>
            <p:cNvGrpSpPr/>
            <p:nvPr/>
          </p:nvGrpSpPr>
          <p:grpSpPr>
            <a:xfrm>
              <a:off x="960" y="1920"/>
              <a:ext cx="1152" cy="1152"/>
              <a:chOff x="576" y="1728"/>
              <a:chExt cx="1152" cy="1152"/>
            </a:xfrm>
          </p:grpSpPr>
          <p:sp>
            <p:nvSpPr>
              <p:cNvPr id="625" name="Google Shape;625;p34"/>
              <p:cNvSpPr/>
              <p:nvPr/>
            </p:nvSpPr>
            <p:spPr>
              <a:xfrm>
                <a:off x="576" y="1728"/>
                <a:ext cx="1152" cy="115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6" name="Google Shape;626;p34"/>
              <p:cNvSpPr/>
              <p:nvPr/>
            </p:nvSpPr>
            <p:spPr>
              <a:xfrm>
                <a:off x="864" y="1728"/>
                <a:ext cx="288" cy="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7" name="Google Shape;627;p34"/>
              <p:cNvSpPr/>
              <p:nvPr/>
            </p:nvSpPr>
            <p:spPr>
              <a:xfrm>
                <a:off x="1152" y="2592"/>
                <a:ext cx="288" cy="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8" name="Google Shape;628;p34"/>
              <p:cNvSpPr/>
              <p:nvPr/>
            </p:nvSpPr>
            <p:spPr>
              <a:xfrm>
                <a:off x="864" y="2304"/>
                <a:ext cx="288" cy="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9" name="Google Shape;629;p34"/>
              <p:cNvSpPr/>
              <p:nvPr/>
            </p:nvSpPr>
            <p:spPr>
              <a:xfrm>
                <a:off x="576" y="2016"/>
                <a:ext cx="288" cy="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0" name="Google Shape;630;p34"/>
              <p:cNvSpPr/>
              <p:nvPr/>
            </p:nvSpPr>
            <p:spPr>
              <a:xfrm>
                <a:off x="1440" y="2304"/>
                <a:ext cx="288" cy="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1" name="Google Shape;631;p34"/>
              <p:cNvSpPr/>
              <p:nvPr/>
            </p:nvSpPr>
            <p:spPr>
              <a:xfrm>
                <a:off x="1152" y="2016"/>
                <a:ext cx="288" cy="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2" name="Google Shape;632;p34"/>
              <p:cNvSpPr/>
              <p:nvPr/>
            </p:nvSpPr>
            <p:spPr>
              <a:xfrm>
                <a:off x="576" y="2592"/>
                <a:ext cx="288" cy="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3" name="Google Shape;633;p34"/>
              <p:cNvSpPr/>
              <p:nvPr/>
            </p:nvSpPr>
            <p:spPr>
              <a:xfrm>
                <a:off x="1440" y="1728"/>
                <a:ext cx="288" cy="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634" name="Google Shape;634;p34"/>
            <p:cNvSpPr txBox="1"/>
            <p:nvPr/>
          </p:nvSpPr>
          <p:spPr>
            <a:xfrm>
              <a:off x="768" y="1920"/>
              <a:ext cx="203"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1</a:t>
              </a:r>
              <a:endParaRPr/>
            </a:p>
          </p:txBody>
        </p:sp>
        <p:sp>
          <p:nvSpPr>
            <p:cNvPr id="635" name="Google Shape;635;p34"/>
            <p:cNvSpPr txBox="1"/>
            <p:nvPr/>
          </p:nvSpPr>
          <p:spPr>
            <a:xfrm>
              <a:off x="768" y="2496"/>
              <a:ext cx="203"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3</a:t>
              </a:r>
              <a:endParaRPr/>
            </a:p>
          </p:txBody>
        </p:sp>
        <p:sp>
          <p:nvSpPr>
            <p:cNvPr id="636" name="Google Shape;636;p34"/>
            <p:cNvSpPr txBox="1"/>
            <p:nvPr/>
          </p:nvSpPr>
          <p:spPr>
            <a:xfrm>
              <a:off x="768" y="2208"/>
              <a:ext cx="203"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2</a:t>
              </a:r>
              <a:endParaRPr/>
            </a:p>
          </p:txBody>
        </p:sp>
        <p:sp>
          <p:nvSpPr>
            <p:cNvPr id="637" name="Google Shape;637;p34"/>
            <p:cNvSpPr txBox="1"/>
            <p:nvPr/>
          </p:nvSpPr>
          <p:spPr>
            <a:xfrm>
              <a:off x="768" y="2784"/>
              <a:ext cx="203"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4</a:t>
              </a:r>
              <a:endParaRPr/>
            </a:p>
          </p:txBody>
        </p:sp>
        <p:sp>
          <p:nvSpPr>
            <p:cNvPr id="638" name="Google Shape;638;p34"/>
            <p:cNvSpPr txBox="1"/>
            <p:nvPr/>
          </p:nvSpPr>
          <p:spPr>
            <a:xfrm>
              <a:off x="1584" y="1680"/>
              <a:ext cx="203"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3</a:t>
              </a:r>
              <a:endParaRPr/>
            </a:p>
          </p:txBody>
        </p:sp>
        <p:sp>
          <p:nvSpPr>
            <p:cNvPr id="639" name="Google Shape;639;p34"/>
            <p:cNvSpPr txBox="1"/>
            <p:nvPr/>
          </p:nvSpPr>
          <p:spPr>
            <a:xfrm>
              <a:off x="1296" y="1680"/>
              <a:ext cx="203"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2</a:t>
              </a:r>
              <a:endParaRPr/>
            </a:p>
          </p:txBody>
        </p:sp>
        <p:sp>
          <p:nvSpPr>
            <p:cNvPr id="640" name="Google Shape;640;p34"/>
            <p:cNvSpPr txBox="1"/>
            <p:nvPr/>
          </p:nvSpPr>
          <p:spPr>
            <a:xfrm>
              <a:off x="1872" y="1680"/>
              <a:ext cx="203"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4</a:t>
              </a:r>
              <a:endParaRPr/>
            </a:p>
          </p:txBody>
        </p:sp>
        <p:sp>
          <p:nvSpPr>
            <p:cNvPr id="641" name="Google Shape;641;p34"/>
            <p:cNvSpPr txBox="1"/>
            <p:nvPr/>
          </p:nvSpPr>
          <p:spPr>
            <a:xfrm>
              <a:off x="1008" y="1680"/>
              <a:ext cx="203"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1</a:t>
              </a:r>
              <a:endParaRPr/>
            </a:p>
          </p:txBody>
        </p:sp>
      </p:grpSp>
      <p:grpSp>
        <p:nvGrpSpPr>
          <p:cNvPr id="642" name="Google Shape;642;p34"/>
          <p:cNvGrpSpPr/>
          <p:nvPr/>
        </p:nvGrpSpPr>
        <p:grpSpPr>
          <a:xfrm>
            <a:off x="3817938" y="1600200"/>
            <a:ext cx="3729037" cy="3268663"/>
            <a:chOff x="2450" y="1344"/>
            <a:chExt cx="2349" cy="2059"/>
          </a:xfrm>
        </p:grpSpPr>
        <p:grpSp>
          <p:nvGrpSpPr>
            <p:cNvPr id="643" name="Google Shape;643;p34"/>
            <p:cNvGrpSpPr/>
            <p:nvPr/>
          </p:nvGrpSpPr>
          <p:grpSpPr>
            <a:xfrm>
              <a:off x="2450" y="1344"/>
              <a:ext cx="2349" cy="2059"/>
              <a:chOff x="2450" y="1344"/>
              <a:chExt cx="2349" cy="2059"/>
            </a:xfrm>
          </p:grpSpPr>
          <p:sp>
            <p:nvSpPr>
              <p:cNvPr id="644" name="Google Shape;644;p34"/>
              <p:cNvSpPr txBox="1"/>
              <p:nvPr/>
            </p:nvSpPr>
            <p:spPr>
              <a:xfrm>
                <a:off x="2489" y="1344"/>
                <a:ext cx="812" cy="523"/>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rgbClr val="FF3300"/>
                    </a:solidFill>
                    <a:latin typeface="Tahoma"/>
                    <a:ea typeface="Tahoma"/>
                    <a:cs typeface="Tahoma"/>
                    <a:sym typeface="Tahoma"/>
                  </a:rPr>
                  <a:t>X1</a:t>
                </a:r>
                <a:endParaRPr/>
              </a:p>
              <a:p>
                <a:pPr indent="0" lvl="0" marL="0" marR="0" rtl="0" algn="ctr">
                  <a:spcBef>
                    <a:spcPts val="0"/>
                  </a:spcBef>
                  <a:spcAft>
                    <a:spcPts val="0"/>
                  </a:spcAft>
                  <a:buNone/>
                </a:pPr>
                <a:r>
                  <a:rPr lang="en-US" sz="2400">
                    <a:solidFill>
                      <a:schemeClr val="dk1"/>
                    </a:solidFill>
                    <a:latin typeface="Tahoma"/>
                    <a:ea typeface="Tahoma"/>
                    <a:cs typeface="Tahoma"/>
                    <a:sym typeface="Tahoma"/>
                  </a:rPr>
                  <a:t>{</a:t>
                </a:r>
                <a:r>
                  <a:rPr lang="en-US" sz="2400">
                    <a:solidFill>
                      <a:srgbClr val="FF3300"/>
                    </a:solidFill>
                    <a:latin typeface="Tahoma"/>
                    <a:ea typeface="Tahoma"/>
                    <a:cs typeface="Tahoma"/>
                    <a:sym typeface="Tahoma"/>
                  </a:rPr>
                  <a:t>1</a:t>
                </a:r>
                <a:r>
                  <a:rPr lang="en-US" sz="2400">
                    <a:solidFill>
                      <a:schemeClr val="dk1"/>
                    </a:solidFill>
                    <a:latin typeface="Tahoma"/>
                    <a:ea typeface="Tahoma"/>
                    <a:cs typeface="Tahoma"/>
                    <a:sym typeface="Tahoma"/>
                  </a:rPr>
                  <a:t>,2, , }</a:t>
                </a:r>
                <a:endParaRPr/>
              </a:p>
            </p:txBody>
          </p:sp>
          <p:sp>
            <p:nvSpPr>
              <p:cNvPr id="645" name="Google Shape;645;p34"/>
              <p:cNvSpPr txBox="1"/>
              <p:nvPr/>
            </p:nvSpPr>
            <p:spPr>
              <a:xfrm>
                <a:off x="2450" y="2880"/>
                <a:ext cx="887" cy="523"/>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Tahoma"/>
                    <a:ea typeface="Tahoma"/>
                    <a:cs typeface="Tahoma"/>
                    <a:sym typeface="Tahoma"/>
                  </a:rPr>
                  <a:t>X3</a:t>
                </a:r>
                <a:endParaRPr/>
              </a:p>
              <a:p>
                <a:pPr indent="0" lvl="0" marL="0" marR="0" rtl="0" algn="ctr">
                  <a:spcBef>
                    <a:spcPts val="0"/>
                  </a:spcBef>
                  <a:spcAft>
                    <a:spcPts val="0"/>
                  </a:spcAft>
                  <a:buNone/>
                </a:pPr>
                <a:r>
                  <a:rPr lang="en-US" sz="2400">
                    <a:solidFill>
                      <a:schemeClr val="dk1"/>
                    </a:solidFill>
                    <a:latin typeface="Tahoma"/>
                    <a:ea typeface="Tahoma"/>
                    <a:cs typeface="Tahoma"/>
                    <a:sym typeface="Tahoma"/>
                  </a:rPr>
                  <a:t>{  ,2,  , }</a:t>
                </a:r>
                <a:endParaRPr/>
              </a:p>
            </p:txBody>
          </p:sp>
          <p:sp>
            <p:nvSpPr>
              <p:cNvPr id="646" name="Google Shape;646;p34"/>
              <p:cNvSpPr txBox="1"/>
              <p:nvPr/>
            </p:nvSpPr>
            <p:spPr>
              <a:xfrm>
                <a:off x="3890" y="2880"/>
                <a:ext cx="887" cy="523"/>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Tahoma"/>
                    <a:ea typeface="Tahoma"/>
                    <a:cs typeface="Tahoma"/>
                    <a:sym typeface="Tahoma"/>
                  </a:rPr>
                  <a:t>X4</a:t>
                </a:r>
                <a:endParaRPr/>
              </a:p>
              <a:p>
                <a:pPr indent="0" lvl="0" marL="0" marR="0" rtl="0" algn="ctr">
                  <a:spcBef>
                    <a:spcPts val="0"/>
                  </a:spcBef>
                  <a:spcAft>
                    <a:spcPts val="0"/>
                  </a:spcAft>
                  <a:buNone/>
                </a:pPr>
                <a:r>
                  <a:rPr lang="en-US" sz="2400">
                    <a:solidFill>
                      <a:schemeClr val="dk1"/>
                    </a:solidFill>
                    <a:latin typeface="Tahoma"/>
                    <a:ea typeface="Tahoma"/>
                    <a:cs typeface="Tahoma"/>
                    <a:sym typeface="Tahoma"/>
                  </a:rPr>
                  <a:t>{  , ,3,  }</a:t>
                </a:r>
                <a:endParaRPr/>
              </a:p>
            </p:txBody>
          </p:sp>
          <p:sp>
            <p:nvSpPr>
              <p:cNvPr id="647" name="Google Shape;647;p34"/>
              <p:cNvSpPr txBox="1"/>
              <p:nvPr/>
            </p:nvSpPr>
            <p:spPr>
              <a:xfrm>
                <a:off x="3869" y="1344"/>
                <a:ext cx="930" cy="524"/>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Tahoma"/>
                    <a:ea typeface="Tahoma"/>
                    <a:cs typeface="Tahoma"/>
                    <a:sym typeface="Tahoma"/>
                  </a:rPr>
                  <a:t>X2</a:t>
                </a:r>
                <a:endParaRPr/>
              </a:p>
              <a:p>
                <a:pPr indent="0" lvl="0" marL="0" marR="0" rtl="0" algn="ctr">
                  <a:spcBef>
                    <a:spcPts val="0"/>
                  </a:spcBef>
                  <a:spcAft>
                    <a:spcPts val="0"/>
                  </a:spcAft>
                  <a:buNone/>
                </a:pPr>
                <a:r>
                  <a:rPr lang="en-US" sz="2400">
                    <a:solidFill>
                      <a:schemeClr val="dk1"/>
                    </a:solidFill>
                    <a:latin typeface="Tahoma"/>
                    <a:ea typeface="Tahoma"/>
                    <a:cs typeface="Tahoma"/>
                    <a:sym typeface="Tahoma"/>
                  </a:rPr>
                  <a:t>{  ,  ,3,</a:t>
                </a:r>
                <a:r>
                  <a:rPr lang="en-US" sz="2400">
                    <a:solidFill>
                      <a:srgbClr val="FF0000"/>
                    </a:solidFill>
                    <a:latin typeface="Tahoma"/>
                    <a:ea typeface="Tahoma"/>
                    <a:cs typeface="Tahoma"/>
                    <a:sym typeface="Tahoma"/>
                  </a:rPr>
                  <a:t>4</a:t>
                </a:r>
                <a:r>
                  <a:rPr lang="en-US" sz="2400">
                    <a:solidFill>
                      <a:schemeClr val="dk1"/>
                    </a:solidFill>
                    <a:latin typeface="Tahoma"/>
                    <a:ea typeface="Tahoma"/>
                    <a:cs typeface="Tahoma"/>
                    <a:sym typeface="Tahoma"/>
                  </a:rPr>
                  <a:t>}</a:t>
                </a:r>
                <a:endParaRPr/>
              </a:p>
            </p:txBody>
          </p:sp>
        </p:grpSp>
        <p:cxnSp>
          <p:nvCxnSpPr>
            <p:cNvPr id="648" name="Google Shape;648;p34"/>
            <p:cNvCxnSpPr/>
            <p:nvPr/>
          </p:nvCxnSpPr>
          <p:spPr>
            <a:xfrm>
              <a:off x="3360" y="1584"/>
              <a:ext cx="528" cy="0"/>
            </a:xfrm>
            <a:prstGeom prst="straightConnector1">
              <a:avLst/>
            </a:prstGeom>
            <a:noFill/>
            <a:ln cap="flat" cmpd="sng" w="9525">
              <a:solidFill>
                <a:schemeClr val="dk1"/>
              </a:solidFill>
              <a:prstDash val="solid"/>
              <a:round/>
              <a:headEnd len="med" w="med" type="none"/>
              <a:tailEnd len="med" w="med" type="none"/>
            </a:ln>
          </p:spPr>
        </p:cxnSp>
        <p:cxnSp>
          <p:nvCxnSpPr>
            <p:cNvPr id="649" name="Google Shape;649;p34"/>
            <p:cNvCxnSpPr/>
            <p:nvPr/>
          </p:nvCxnSpPr>
          <p:spPr>
            <a:xfrm>
              <a:off x="2928" y="1872"/>
              <a:ext cx="0" cy="1008"/>
            </a:xfrm>
            <a:prstGeom prst="straightConnector1">
              <a:avLst/>
            </a:prstGeom>
            <a:noFill/>
            <a:ln cap="flat" cmpd="sng" w="9525">
              <a:solidFill>
                <a:schemeClr val="dk1"/>
              </a:solidFill>
              <a:prstDash val="solid"/>
              <a:round/>
              <a:headEnd len="med" w="med" type="none"/>
              <a:tailEnd len="med" w="med" type="none"/>
            </a:ln>
          </p:spPr>
        </p:cxnSp>
        <p:cxnSp>
          <p:nvCxnSpPr>
            <p:cNvPr id="650" name="Google Shape;650;p34"/>
            <p:cNvCxnSpPr/>
            <p:nvPr/>
          </p:nvCxnSpPr>
          <p:spPr>
            <a:xfrm>
              <a:off x="3360" y="3120"/>
              <a:ext cx="528" cy="0"/>
            </a:xfrm>
            <a:prstGeom prst="straightConnector1">
              <a:avLst/>
            </a:prstGeom>
            <a:noFill/>
            <a:ln cap="flat" cmpd="sng" w="9525">
              <a:solidFill>
                <a:schemeClr val="dk1"/>
              </a:solidFill>
              <a:prstDash val="solid"/>
              <a:round/>
              <a:headEnd len="med" w="med" type="none"/>
              <a:tailEnd len="med" w="med" type="none"/>
            </a:ln>
          </p:spPr>
        </p:cxnSp>
        <p:cxnSp>
          <p:nvCxnSpPr>
            <p:cNvPr id="651" name="Google Shape;651;p34"/>
            <p:cNvCxnSpPr/>
            <p:nvPr/>
          </p:nvCxnSpPr>
          <p:spPr>
            <a:xfrm>
              <a:off x="4320" y="1872"/>
              <a:ext cx="0" cy="1008"/>
            </a:xfrm>
            <a:prstGeom prst="straightConnector1">
              <a:avLst/>
            </a:prstGeom>
            <a:noFill/>
            <a:ln cap="flat" cmpd="sng" w="9525">
              <a:solidFill>
                <a:schemeClr val="dk1"/>
              </a:solidFill>
              <a:prstDash val="solid"/>
              <a:round/>
              <a:headEnd len="med" w="med" type="none"/>
              <a:tailEnd len="med" w="med" type="none"/>
            </a:ln>
          </p:spPr>
        </p:cxnSp>
        <p:cxnSp>
          <p:nvCxnSpPr>
            <p:cNvPr id="652" name="Google Shape;652;p34"/>
            <p:cNvCxnSpPr/>
            <p:nvPr/>
          </p:nvCxnSpPr>
          <p:spPr>
            <a:xfrm>
              <a:off x="3312" y="1872"/>
              <a:ext cx="576" cy="1008"/>
            </a:xfrm>
            <a:prstGeom prst="straightConnector1">
              <a:avLst/>
            </a:prstGeom>
            <a:noFill/>
            <a:ln cap="flat" cmpd="sng" w="9525">
              <a:solidFill>
                <a:schemeClr val="dk1"/>
              </a:solidFill>
              <a:prstDash val="solid"/>
              <a:round/>
              <a:headEnd len="med" w="med" type="none"/>
              <a:tailEnd len="med" w="med" type="none"/>
            </a:ln>
          </p:spPr>
        </p:cxnSp>
        <p:cxnSp>
          <p:nvCxnSpPr>
            <p:cNvPr id="653" name="Google Shape;653;p34"/>
            <p:cNvCxnSpPr/>
            <p:nvPr/>
          </p:nvCxnSpPr>
          <p:spPr>
            <a:xfrm flipH="1">
              <a:off x="3360" y="1872"/>
              <a:ext cx="528" cy="1008"/>
            </a:xfrm>
            <a:prstGeom prst="straightConnector1">
              <a:avLst/>
            </a:prstGeom>
            <a:noFill/>
            <a:ln cap="flat" cmpd="sng" w="9525">
              <a:solidFill>
                <a:schemeClr val="dk1"/>
              </a:solidFill>
              <a:prstDash val="solid"/>
              <a:round/>
              <a:headEnd len="med" w="med" type="none"/>
              <a:tailEnd len="med" w="med" type="none"/>
            </a:ln>
          </p:spPr>
        </p:cxnSp>
      </p:grpSp>
      <p:sp>
        <p:nvSpPr>
          <p:cNvPr id="654" name="Google Shape;654;p34"/>
          <p:cNvSpPr/>
          <p:nvPr/>
        </p:nvSpPr>
        <p:spPr>
          <a:xfrm>
            <a:off x="1066800" y="2514600"/>
            <a:ext cx="457200" cy="457200"/>
          </a:xfrm>
          <a:prstGeom prst="star4">
            <a:avLst>
              <a:gd fmla="val 12500" name="adj"/>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5" name="Google Shape;655;p34"/>
          <p:cNvSpPr/>
          <p:nvPr/>
        </p:nvSpPr>
        <p:spPr>
          <a:xfrm>
            <a:off x="1524000" y="3886200"/>
            <a:ext cx="457200" cy="457200"/>
          </a:xfrm>
          <a:prstGeom prst="star4">
            <a:avLst>
              <a:gd fmla="val 12500" name="adj"/>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35"/>
          <p:cNvSpPr txBox="1"/>
          <p:nvPr>
            <p:ph type="title"/>
          </p:nvPr>
        </p:nvSpPr>
        <p:spPr>
          <a:xfrm>
            <a:off x="533400" y="304800"/>
            <a:ext cx="7772400" cy="609600"/>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US" sz="3600">
                <a:latin typeface="Arial"/>
                <a:ea typeface="Arial"/>
                <a:cs typeface="Arial"/>
                <a:sym typeface="Arial"/>
              </a:rPr>
              <a:t>Example: 4-Queens Problem</a:t>
            </a:r>
            <a:endParaRPr/>
          </a:p>
        </p:txBody>
      </p:sp>
      <p:grpSp>
        <p:nvGrpSpPr>
          <p:cNvPr id="662" name="Google Shape;662;p35"/>
          <p:cNvGrpSpPr/>
          <p:nvPr/>
        </p:nvGrpSpPr>
        <p:grpSpPr>
          <a:xfrm>
            <a:off x="762000" y="2133600"/>
            <a:ext cx="2133600" cy="2209800"/>
            <a:chOff x="768" y="1680"/>
            <a:chExt cx="1344" cy="1392"/>
          </a:xfrm>
        </p:grpSpPr>
        <p:grpSp>
          <p:nvGrpSpPr>
            <p:cNvPr id="663" name="Google Shape;663;p35"/>
            <p:cNvGrpSpPr/>
            <p:nvPr/>
          </p:nvGrpSpPr>
          <p:grpSpPr>
            <a:xfrm>
              <a:off x="960" y="1920"/>
              <a:ext cx="1152" cy="1152"/>
              <a:chOff x="576" y="1728"/>
              <a:chExt cx="1152" cy="1152"/>
            </a:xfrm>
          </p:grpSpPr>
          <p:sp>
            <p:nvSpPr>
              <p:cNvPr id="664" name="Google Shape;664;p35"/>
              <p:cNvSpPr/>
              <p:nvPr/>
            </p:nvSpPr>
            <p:spPr>
              <a:xfrm>
                <a:off x="576" y="1728"/>
                <a:ext cx="1152" cy="115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5" name="Google Shape;665;p35"/>
              <p:cNvSpPr/>
              <p:nvPr/>
            </p:nvSpPr>
            <p:spPr>
              <a:xfrm>
                <a:off x="864" y="1728"/>
                <a:ext cx="288" cy="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6" name="Google Shape;666;p35"/>
              <p:cNvSpPr/>
              <p:nvPr/>
            </p:nvSpPr>
            <p:spPr>
              <a:xfrm>
                <a:off x="1152" y="2592"/>
                <a:ext cx="288" cy="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7" name="Google Shape;667;p35"/>
              <p:cNvSpPr/>
              <p:nvPr/>
            </p:nvSpPr>
            <p:spPr>
              <a:xfrm>
                <a:off x="864" y="2304"/>
                <a:ext cx="288" cy="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8" name="Google Shape;668;p35"/>
              <p:cNvSpPr/>
              <p:nvPr/>
            </p:nvSpPr>
            <p:spPr>
              <a:xfrm>
                <a:off x="576" y="2016"/>
                <a:ext cx="288" cy="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9" name="Google Shape;669;p35"/>
              <p:cNvSpPr/>
              <p:nvPr/>
            </p:nvSpPr>
            <p:spPr>
              <a:xfrm>
                <a:off x="1440" y="2304"/>
                <a:ext cx="288" cy="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0" name="Google Shape;670;p35"/>
              <p:cNvSpPr/>
              <p:nvPr/>
            </p:nvSpPr>
            <p:spPr>
              <a:xfrm>
                <a:off x="1152" y="2016"/>
                <a:ext cx="288" cy="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1" name="Google Shape;671;p35"/>
              <p:cNvSpPr/>
              <p:nvPr/>
            </p:nvSpPr>
            <p:spPr>
              <a:xfrm>
                <a:off x="576" y="2592"/>
                <a:ext cx="288" cy="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2" name="Google Shape;672;p35"/>
              <p:cNvSpPr/>
              <p:nvPr/>
            </p:nvSpPr>
            <p:spPr>
              <a:xfrm>
                <a:off x="1440" y="1728"/>
                <a:ext cx="288" cy="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673" name="Google Shape;673;p35"/>
            <p:cNvSpPr txBox="1"/>
            <p:nvPr/>
          </p:nvSpPr>
          <p:spPr>
            <a:xfrm>
              <a:off x="768" y="1920"/>
              <a:ext cx="203"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1</a:t>
              </a:r>
              <a:endParaRPr/>
            </a:p>
          </p:txBody>
        </p:sp>
        <p:sp>
          <p:nvSpPr>
            <p:cNvPr id="674" name="Google Shape;674;p35"/>
            <p:cNvSpPr txBox="1"/>
            <p:nvPr/>
          </p:nvSpPr>
          <p:spPr>
            <a:xfrm>
              <a:off x="768" y="2496"/>
              <a:ext cx="203"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3</a:t>
              </a:r>
              <a:endParaRPr/>
            </a:p>
          </p:txBody>
        </p:sp>
        <p:sp>
          <p:nvSpPr>
            <p:cNvPr id="675" name="Google Shape;675;p35"/>
            <p:cNvSpPr txBox="1"/>
            <p:nvPr/>
          </p:nvSpPr>
          <p:spPr>
            <a:xfrm>
              <a:off x="768" y="2208"/>
              <a:ext cx="203"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2</a:t>
              </a:r>
              <a:endParaRPr/>
            </a:p>
          </p:txBody>
        </p:sp>
        <p:sp>
          <p:nvSpPr>
            <p:cNvPr id="676" name="Google Shape;676;p35"/>
            <p:cNvSpPr txBox="1"/>
            <p:nvPr/>
          </p:nvSpPr>
          <p:spPr>
            <a:xfrm>
              <a:off x="768" y="2784"/>
              <a:ext cx="203"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4</a:t>
              </a:r>
              <a:endParaRPr/>
            </a:p>
          </p:txBody>
        </p:sp>
        <p:sp>
          <p:nvSpPr>
            <p:cNvPr id="677" name="Google Shape;677;p35"/>
            <p:cNvSpPr txBox="1"/>
            <p:nvPr/>
          </p:nvSpPr>
          <p:spPr>
            <a:xfrm>
              <a:off x="1584" y="1680"/>
              <a:ext cx="203"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3</a:t>
              </a:r>
              <a:endParaRPr/>
            </a:p>
          </p:txBody>
        </p:sp>
        <p:sp>
          <p:nvSpPr>
            <p:cNvPr id="678" name="Google Shape;678;p35"/>
            <p:cNvSpPr txBox="1"/>
            <p:nvPr/>
          </p:nvSpPr>
          <p:spPr>
            <a:xfrm>
              <a:off x="1296" y="1680"/>
              <a:ext cx="203"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2</a:t>
              </a:r>
              <a:endParaRPr/>
            </a:p>
          </p:txBody>
        </p:sp>
        <p:sp>
          <p:nvSpPr>
            <p:cNvPr id="679" name="Google Shape;679;p35"/>
            <p:cNvSpPr txBox="1"/>
            <p:nvPr/>
          </p:nvSpPr>
          <p:spPr>
            <a:xfrm>
              <a:off x="1872" y="1680"/>
              <a:ext cx="203"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4</a:t>
              </a:r>
              <a:endParaRPr/>
            </a:p>
          </p:txBody>
        </p:sp>
        <p:sp>
          <p:nvSpPr>
            <p:cNvPr id="680" name="Google Shape;680;p35"/>
            <p:cNvSpPr txBox="1"/>
            <p:nvPr/>
          </p:nvSpPr>
          <p:spPr>
            <a:xfrm>
              <a:off x="1008" y="1680"/>
              <a:ext cx="203"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1</a:t>
              </a:r>
              <a:endParaRPr/>
            </a:p>
          </p:txBody>
        </p:sp>
      </p:grpSp>
      <p:grpSp>
        <p:nvGrpSpPr>
          <p:cNvPr id="681" name="Google Shape;681;p35"/>
          <p:cNvGrpSpPr/>
          <p:nvPr/>
        </p:nvGrpSpPr>
        <p:grpSpPr>
          <a:xfrm>
            <a:off x="3817938" y="1600200"/>
            <a:ext cx="3729037" cy="3268663"/>
            <a:chOff x="2450" y="1344"/>
            <a:chExt cx="2349" cy="2059"/>
          </a:xfrm>
        </p:grpSpPr>
        <p:grpSp>
          <p:nvGrpSpPr>
            <p:cNvPr id="682" name="Google Shape;682;p35"/>
            <p:cNvGrpSpPr/>
            <p:nvPr/>
          </p:nvGrpSpPr>
          <p:grpSpPr>
            <a:xfrm>
              <a:off x="2450" y="1344"/>
              <a:ext cx="2349" cy="2059"/>
              <a:chOff x="2450" y="1344"/>
              <a:chExt cx="2349" cy="2059"/>
            </a:xfrm>
          </p:grpSpPr>
          <p:sp>
            <p:nvSpPr>
              <p:cNvPr id="683" name="Google Shape;683;p35"/>
              <p:cNvSpPr txBox="1"/>
              <p:nvPr/>
            </p:nvSpPr>
            <p:spPr>
              <a:xfrm>
                <a:off x="2489" y="1344"/>
                <a:ext cx="812" cy="523"/>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rgbClr val="FF3300"/>
                    </a:solidFill>
                    <a:latin typeface="Tahoma"/>
                    <a:ea typeface="Tahoma"/>
                    <a:cs typeface="Tahoma"/>
                    <a:sym typeface="Tahoma"/>
                  </a:rPr>
                  <a:t>X1</a:t>
                </a:r>
                <a:endParaRPr/>
              </a:p>
              <a:p>
                <a:pPr indent="0" lvl="0" marL="0" marR="0" rtl="0" algn="ctr">
                  <a:spcBef>
                    <a:spcPts val="0"/>
                  </a:spcBef>
                  <a:spcAft>
                    <a:spcPts val="0"/>
                  </a:spcAft>
                  <a:buNone/>
                </a:pPr>
                <a:r>
                  <a:rPr lang="en-US" sz="2400">
                    <a:solidFill>
                      <a:schemeClr val="dk1"/>
                    </a:solidFill>
                    <a:latin typeface="Tahoma"/>
                    <a:ea typeface="Tahoma"/>
                    <a:cs typeface="Tahoma"/>
                    <a:sym typeface="Tahoma"/>
                  </a:rPr>
                  <a:t>{</a:t>
                </a:r>
                <a:r>
                  <a:rPr lang="en-US" sz="2400">
                    <a:solidFill>
                      <a:srgbClr val="FF3300"/>
                    </a:solidFill>
                    <a:latin typeface="Tahoma"/>
                    <a:ea typeface="Tahoma"/>
                    <a:cs typeface="Tahoma"/>
                    <a:sym typeface="Tahoma"/>
                  </a:rPr>
                  <a:t>1</a:t>
                </a:r>
                <a:r>
                  <a:rPr lang="en-US" sz="2400">
                    <a:solidFill>
                      <a:schemeClr val="dk1"/>
                    </a:solidFill>
                    <a:latin typeface="Tahoma"/>
                    <a:ea typeface="Tahoma"/>
                    <a:cs typeface="Tahoma"/>
                    <a:sym typeface="Tahoma"/>
                  </a:rPr>
                  <a:t>,2, , }</a:t>
                </a:r>
                <a:endParaRPr/>
              </a:p>
            </p:txBody>
          </p:sp>
          <p:sp>
            <p:nvSpPr>
              <p:cNvPr id="684" name="Google Shape;684;p35"/>
              <p:cNvSpPr txBox="1"/>
              <p:nvPr/>
            </p:nvSpPr>
            <p:spPr>
              <a:xfrm>
                <a:off x="2450" y="2880"/>
                <a:ext cx="887" cy="523"/>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Tahoma"/>
                    <a:ea typeface="Tahoma"/>
                    <a:cs typeface="Tahoma"/>
                    <a:sym typeface="Tahoma"/>
                  </a:rPr>
                  <a:t>X3</a:t>
                </a:r>
                <a:endParaRPr/>
              </a:p>
              <a:p>
                <a:pPr indent="0" lvl="0" marL="0" marR="0" rtl="0" algn="ctr">
                  <a:spcBef>
                    <a:spcPts val="0"/>
                  </a:spcBef>
                  <a:spcAft>
                    <a:spcPts val="0"/>
                  </a:spcAft>
                  <a:buNone/>
                </a:pPr>
                <a:r>
                  <a:rPr lang="en-US" sz="2400">
                    <a:solidFill>
                      <a:schemeClr val="dk1"/>
                    </a:solidFill>
                    <a:latin typeface="Tahoma"/>
                    <a:ea typeface="Tahoma"/>
                    <a:cs typeface="Tahoma"/>
                    <a:sym typeface="Tahoma"/>
                  </a:rPr>
                  <a:t>{  ,</a:t>
                </a:r>
                <a:r>
                  <a:rPr lang="en-US" sz="2400">
                    <a:solidFill>
                      <a:srgbClr val="FF0000"/>
                    </a:solidFill>
                    <a:latin typeface="Tahoma"/>
                    <a:ea typeface="Tahoma"/>
                    <a:cs typeface="Tahoma"/>
                    <a:sym typeface="Tahoma"/>
                  </a:rPr>
                  <a:t>2</a:t>
                </a:r>
                <a:r>
                  <a:rPr lang="en-US" sz="2400">
                    <a:solidFill>
                      <a:schemeClr val="dk1"/>
                    </a:solidFill>
                    <a:latin typeface="Tahoma"/>
                    <a:ea typeface="Tahoma"/>
                    <a:cs typeface="Tahoma"/>
                    <a:sym typeface="Tahoma"/>
                  </a:rPr>
                  <a:t>,  , }</a:t>
                </a:r>
                <a:endParaRPr/>
              </a:p>
            </p:txBody>
          </p:sp>
          <p:sp>
            <p:nvSpPr>
              <p:cNvPr id="685" name="Google Shape;685;p35"/>
              <p:cNvSpPr txBox="1"/>
              <p:nvPr/>
            </p:nvSpPr>
            <p:spPr>
              <a:xfrm>
                <a:off x="3890" y="2880"/>
                <a:ext cx="887" cy="523"/>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Tahoma"/>
                    <a:ea typeface="Tahoma"/>
                    <a:cs typeface="Tahoma"/>
                    <a:sym typeface="Tahoma"/>
                  </a:rPr>
                  <a:t>X4</a:t>
                </a:r>
                <a:endParaRPr/>
              </a:p>
              <a:p>
                <a:pPr indent="0" lvl="0" marL="0" marR="0" rtl="0" algn="ctr">
                  <a:spcBef>
                    <a:spcPts val="0"/>
                  </a:spcBef>
                  <a:spcAft>
                    <a:spcPts val="0"/>
                  </a:spcAft>
                  <a:buNone/>
                </a:pPr>
                <a:r>
                  <a:rPr lang="en-US" sz="2400">
                    <a:solidFill>
                      <a:schemeClr val="dk1"/>
                    </a:solidFill>
                    <a:latin typeface="Tahoma"/>
                    <a:ea typeface="Tahoma"/>
                    <a:cs typeface="Tahoma"/>
                    <a:sym typeface="Tahoma"/>
                  </a:rPr>
                  <a:t>{  , ,3,  }</a:t>
                </a:r>
                <a:endParaRPr/>
              </a:p>
            </p:txBody>
          </p:sp>
          <p:sp>
            <p:nvSpPr>
              <p:cNvPr id="686" name="Google Shape;686;p35"/>
              <p:cNvSpPr txBox="1"/>
              <p:nvPr/>
            </p:nvSpPr>
            <p:spPr>
              <a:xfrm>
                <a:off x="3869" y="1344"/>
                <a:ext cx="930" cy="524"/>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Tahoma"/>
                    <a:ea typeface="Tahoma"/>
                    <a:cs typeface="Tahoma"/>
                    <a:sym typeface="Tahoma"/>
                  </a:rPr>
                  <a:t>X2</a:t>
                </a:r>
                <a:endParaRPr/>
              </a:p>
              <a:p>
                <a:pPr indent="0" lvl="0" marL="0" marR="0" rtl="0" algn="ctr">
                  <a:spcBef>
                    <a:spcPts val="0"/>
                  </a:spcBef>
                  <a:spcAft>
                    <a:spcPts val="0"/>
                  </a:spcAft>
                  <a:buNone/>
                </a:pPr>
                <a:r>
                  <a:rPr lang="en-US" sz="2400">
                    <a:solidFill>
                      <a:schemeClr val="dk1"/>
                    </a:solidFill>
                    <a:latin typeface="Tahoma"/>
                    <a:ea typeface="Tahoma"/>
                    <a:cs typeface="Tahoma"/>
                    <a:sym typeface="Tahoma"/>
                  </a:rPr>
                  <a:t>{  ,  ,3,</a:t>
                </a:r>
                <a:r>
                  <a:rPr lang="en-US" sz="2400">
                    <a:solidFill>
                      <a:srgbClr val="FF0000"/>
                    </a:solidFill>
                    <a:latin typeface="Tahoma"/>
                    <a:ea typeface="Tahoma"/>
                    <a:cs typeface="Tahoma"/>
                    <a:sym typeface="Tahoma"/>
                  </a:rPr>
                  <a:t>4</a:t>
                </a:r>
                <a:r>
                  <a:rPr lang="en-US" sz="2400">
                    <a:solidFill>
                      <a:schemeClr val="dk1"/>
                    </a:solidFill>
                    <a:latin typeface="Tahoma"/>
                    <a:ea typeface="Tahoma"/>
                    <a:cs typeface="Tahoma"/>
                    <a:sym typeface="Tahoma"/>
                  </a:rPr>
                  <a:t>}</a:t>
                </a:r>
                <a:endParaRPr/>
              </a:p>
            </p:txBody>
          </p:sp>
        </p:grpSp>
        <p:cxnSp>
          <p:nvCxnSpPr>
            <p:cNvPr id="687" name="Google Shape;687;p35"/>
            <p:cNvCxnSpPr/>
            <p:nvPr/>
          </p:nvCxnSpPr>
          <p:spPr>
            <a:xfrm>
              <a:off x="3360" y="1584"/>
              <a:ext cx="528" cy="0"/>
            </a:xfrm>
            <a:prstGeom prst="straightConnector1">
              <a:avLst/>
            </a:prstGeom>
            <a:noFill/>
            <a:ln cap="flat" cmpd="sng" w="9525">
              <a:solidFill>
                <a:schemeClr val="dk1"/>
              </a:solidFill>
              <a:prstDash val="solid"/>
              <a:round/>
              <a:headEnd len="med" w="med" type="none"/>
              <a:tailEnd len="med" w="med" type="none"/>
            </a:ln>
          </p:spPr>
        </p:cxnSp>
        <p:cxnSp>
          <p:nvCxnSpPr>
            <p:cNvPr id="688" name="Google Shape;688;p35"/>
            <p:cNvCxnSpPr/>
            <p:nvPr/>
          </p:nvCxnSpPr>
          <p:spPr>
            <a:xfrm>
              <a:off x="2928" y="1872"/>
              <a:ext cx="0" cy="1008"/>
            </a:xfrm>
            <a:prstGeom prst="straightConnector1">
              <a:avLst/>
            </a:prstGeom>
            <a:noFill/>
            <a:ln cap="flat" cmpd="sng" w="9525">
              <a:solidFill>
                <a:schemeClr val="dk1"/>
              </a:solidFill>
              <a:prstDash val="solid"/>
              <a:round/>
              <a:headEnd len="med" w="med" type="none"/>
              <a:tailEnd len="med" w="med" type="none"/>
            </a:ln>
          </p:spPr>
        </p:cxnSp>
        <p:cxnSp>
          <p:nvCxnSpPr>
            <p:cNvPr id="689" name="Google Shape;689;p35"/>
            <p:cNvCxnSpPr/>
            <p:nvPr/>
          </p:nvCxnSpPr>
          <p:spPr>
            <a:xfrm>
              <a:off x="3360" y="3120"/>
              <a:ext cx="528" cy="0"/>
            </a:xfrm>
            <a:prstGeom prst="straightConnector1">
              <a:avLst/>
            </a:prstGeom>
            <a:noFill/>
            <a:ln cap="flat" cmpd="sng" w="9525">
              <a:solidFill>
                <a:schemeClr val="dk1"/>
              </a:solidFill>
              <a:prstDash val="solid"/>
              <a:round/>
              <a:headEnd len="med" w="med" type="none"/>
              <a:tailEnd len="med" w="med" type="none"/>
            </a:ln>
          </p:spPr>
        </p:cxnSp>
        <p:cxnSp>
          <p:nvCxnSpPr>
            <p:cNvPr id="690" name="Google Shape;690;p35"/>
            <p:cNvCxnSpPr/>
            <p:nvPr/>
          </p:nvCxnSpPr>
          <p:spPr>
            <a:xfrm>
              <a:off x="4320" y="1872"/>
              <a:ext cx="0" cy="1008"/>
            </a:xfrm>
            <a:prstGeom prst="straightConnector1">
              <a:avLst/>
            </a:prstGeom>
            <a:noFill/>
            <a:ln cap="flat" cmpd="sng" w="9525">
              <a:solidFill>
                <a:schemeClr val="dk1"/>
              </a:solidFill>
              <a:prstDash val="solid"/>
              <a:round/>
              <a:headEnd len="med" w="med" type="none"/>
              <a:tailEnd len="med" w="med" type="none"/>
            </a:ln>
          </p:spPr>
        </p:cxnSp>
        <p:cxnSp>
          <p:nvCxnSpPr>
            <p:cNvPr id="691" name="Google Shape;691;p35"/>
            <p:cNvCxnSpPr/>
            <p:nvPr/>
          </p:nvCxnSpPr>
          <p:spPr>
            <a:xfrm>
              <a:off x="3312" y="1872"/>
              <a:ext cx="576" cy="1008"/>
            </a:xfrm>
            <a:prstGeom prst="straightConnector1">
              <a:avLst/>
            </a:prstGeom>
            <a:noFill/>
            <a:ln cap="flat" cmpd="sng" w="9525">
              <a:solidFill>
                <a:schemeClr val="dk1"/>
              </a:solidFill>
              <a:prstDash val="solid"/>
              <a:round/>
              <a:headEnd len="med" w="med" type="none"/>
              <a:tailEnd len="med" w="med" type="none"/>
            </a:ln>
          </p:spPr>
        </p:cxnSp>
        <p:cxnSp>
          <p:nvCxnSpPr>
            <p:cNvPr id="692" name="Google Shape;692;p35"/>
            <p:cNvCxnSpPr/>
            <p:nvPr/>
          </p:nvCxnSpPr>
          <p:spPr>
            <a:xfrm flipH="1">
              <a:off x="3360" y="1872"/>
              <a:ext cx="528" cy="1008"/>
            </a:xfrm>
            <a:prstGeom prst="straightConnector1">
              <a:avLst/>
            </a:prstGeom>
            <a:noFill/>
            <a:ln cap="flat" cmpd="sng" w="9525">
              <a:solidFill>
                <a:schemeClr val="dk1"/>
              </a:solidFill>
              <a:prstDash val="solid"/>
              <a:round/>
              <a:headEnd len="med" w="med" type="none"/>
              <a:tailEnd len="med" w="med" type="none"/>
            </a:ln>
          </p:spPr>
        </p:cxnSp>
      </p:grpSp>
      <p:sp>
        <p:nvSpPr>
          <p:cNvPr id="693" name="Google Shape;693;p35"/>
          <p:cNvSpPr/>
          <p:nvPr/>
        </p:nvSpPr>
        <p:spPr>
          <a:xfrm>
            <a:off x="1066800" y="2514600"/>
            <a:ext cx="457200" cy="457200"/>
          </a:xfrm>
          <a:prstGeom prst="star4">
            <a:avLst>
              <a:gd fmla="val 12500" name="adj"/>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4" name="Google Shape;694;p35"/>
          <p:cNvSpPr/>
          <p:nvPr/>
        </p:nvSpPr>
        <p:spPr>
          <a:xfrm>
            <a:off x="1524000" y="3886200"/>
            <a:ext cx="457200" cy="457200"/>
          </a:xfrm>
          <a:prstGeom prst="star4">
            <a:avLst>
              <a:gd fmla="val 12500" name="adj"/>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5" name="Google Shape;695;p35"/>
          <p:cNvSpPr/>
          <p:nvPr/>
        </p:nvSpPr>
        <p:spPr>
          <a:xfrm>
            <a:off x="1981200" y="2971800"/>
            <a:ext cx="457200" cy="457200"/>
          </a:xfrm>
          <a:prstGeom prst="star4">
            <a:avLst>
              <a:gd fmla="val 12500" name="adj"/>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36"/>
          <p:cNvSpPr txBox="1"/>
          <p:nvPr>
            <p:ph type="title"/>
          </p:nvPr>
        </p:nvSpPr>
        <p:spPr>
          <a:xfrm>
            <a:off x="533400" y="304800"/>
            <a:ext cx="7772400" cy="609600"/>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US" sz="3600">
                <a:latin typeface="Arial"/>
                <a:ea typeface="Arial"/>
                <a:cs typeface="Arial"/>
                <a:sym typeface="Arial"/>
              </a:rPr>
              <a:t>Example: 4-Queens Problem</a:t>
            </a:r>
            <a:endParaRPr/>
          </a:p>
        </p:txBody>
      </p:sp>
      <p:grpSp>
        <p:nvGrpSpPr>
          <p:cNvPr id="702" name="Google Shape;702;p36"/>
          <p:cNvGrpSpPr/>
          <p:nvPr/>
        </p:nvGrpSpPr>
        <p:grpSpPr>
          <a:xfrm>
            <a:off x="762000" y="2133600"/>
            <a:ext cx="2133600" cy="2209800"/>
            <a:chOff x="768" y="1680"/>
            <a:chExt cx="1344" cy="1392"/>
          </a:xfrm>
        </p:grpSpPr>
        <p:grpSp>
          <p:nvGrpSpPr>
            <p:cNvPr id="703" name="Google Shape;703;p36"/>
            <p:cNvGrpSpPr/>
            <p:nvPr/>
          </p:nvGrpSpPr>
          <p:grpSpPr>
            <a:xfrm>
              <a:off x="960" y="1920"/>
              <a:ext cx="1152" cy="1152"/>
              <a:chOff x="576" y="1728"/>
              <a:chExt cx="1152" cy="1152"/>
            </a:xfrm>
          </p:grpSpPr>
          <p:sp>
            <p:nvSpPr>
              <p:cNvPr id="704" name="Google Shape;704;p36"/>
              <p:cNvSpPr/>
              <p:nvPr/>
            </p:nvSpPr>
            <p:spPr>
              <a:xfrm>
                <a:off x="576" y="1728"/>
                <a:ext cx="1152" cy="115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5" name="Google Shape;705;p36"/>
              <p:cNvSpPr/>
              <p:nvPr/>
            </p:nvSpPr>
            <p:spPr>
              <a:xfrm>
                <a:off x="864" y="1728"/>
                <a:ext cx="288" cy="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6" name="Google Shape;706;p36"/>
              <p:cNvSpPr/>
              <p:nvPr/>
            </p:nvSpPr>
            <p:spPr>
              <a:xfrm>
                <a:off x="1152" y="2592"/>
                <a:ext cx="288" cy="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7" name="Google Shape;707;p36"/>
              <p:cNvSpPr/>
              <p:nvPr/>
            </p:nvSpPr>
            <p:spPr>
              <a:xfrm>
                <a:off x="864" y="2304"/>
                <a:ext cx="288" cy="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8" name="Google Shape;708;p36"/>
              <p:cNvSpPr/>
              <p:nvPr/>
            </p:nvSpPr>
            <p:spPr>
              <a:xfrm>
                <a:off x="576" y="2016"/>
                <a:ext cx="288" cy="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9" name="Google Shape;709;p36"/>
              <p:cNvSpPr/>
              <p:nvPr/>
            </p:nvSpPr>
            <p:spPr>
              <a:xfrm>
                <a:off x="1440" y="2304"/>
                <a:ext cx="288" cy="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0" name="Google Shape;710;p36"/>
              <p:cNvSpPr/>
              <p:nvPr/>
            </p:nvSpPr>
            <p:spPr>
              <a:xfrm>
                <a:off x="1152" y="2016"/>
                <a:ext cx="288" cy="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1" name="Google Shape;711;p36"/>
              <p:cNvSpPr/>
              <p:nvPr/>
            </p:nvSpPr>
            <p:spPr>
              <a:xfrm>
                <a:off x="576" y="2592"/>
                <a:ext cx="288" cy="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2" name="Google Shape;712;p36"/>
              <p:cNvSpPr/>
              <p:nvPr/>
            </p:nvSpPr>
            <p:spPr>
              <a:xfrm>
                <a:off x="1440" y="1728"/>
                <a:ext cx="288" cy="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713" name="Google Shape;713;p36"/>
            <p:cNvSpPr txBox="1"/>
            <p:nvPr/>
          </p:nvSpPr>
          <p:spPr>
            <a:xfrm>
              <a:off x="768" y="1920"/>
              <a:ext cx="203"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1</a:t>
              </a:r>
              <a:endParaRPr/>
            </a:p>
          </p:txBody>
        </p:sp>
        <p:sp>
          <p:nvSpPr>
            <p:cNvPr id="714" name="Google Shape;714;p36"/>
            <p:cNvSpPr txBox="1"/>
            <p:nvPr/>
          </p:nvSpPr>
          <p:spPr>
            <a:xfrm>
              <a:off x="768" y="2496"/>
              <a:ext cx="203"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3</a:t>
              </a:r>
              <a:endParaRPr/>
            </a:p>
          </p:txBody>
        </p:sp>
        <p:sp>
          <p:nvSpPr>
            <p:cNvPr id="715" name="Google Shape;715;p36"/>
            <p:cNvSpPr txBox="1"/>
            <p:nvPr/>
          </p:nvSpPr>
          <p:spPr>
            <a:xfrm>
              <a:off x="768" y="2208"/>
              <a:ext cx="203"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2</a:t>
              </a:r>
              <a:endParaRPr/>
            </a:p>
          </p:txBody>
        </p:sp>
        <p:sp>
          <p:nvSpPr>
            <p:cNvPr id="716" name="Google Shape;716;p36"/>
            <p:cNvSpPr txBox="1"/>
            <p:nvPr/>
          </p:nvSpPr>
          <p:spPr>
            <a:xfrm>
              <a:off x="768" y="2784"/>
              <a:ext cx="203"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4</a:t>
              </a:r>
              <a:endParaRPr/>
            </a:p>
          </p:txBody>
        </p:sp>
        <p:sp>
          <p:nvSpPr>
            <p:cNvPr id="717" name="Google Shape;717;p36"/>
            <p:cNvSpPr txBox="1"/>
            <p:nvPr/>
          </p:nvSpPr>
          <p:spPr>
            <a:xfrm>
              <a:off x="1584" y="1680"/>
              <a:ext cx="203"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3</a:t>
              </a:r>
              <a:endParaRPr/>
            </a:p>
          </p:txBody>
        </p:sp>
        <p:sp>
          <p:nvSpPr>
            <p:cNvPr id="718" name="Google Shape;718;p36"/>
            <p:cNvSpPr txBox="1"/>
            <p:nvPr/>
          </p:nvSpPr>
          <p:spPr>
            <a:xfrm>
              <a:off x="1296" y="1680"/>
              <a:ext cx="203"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2</a:t>
              </a:r>
              <a:endParaRPr/>
            </a:p>
          </p:txBody>
        </p:sp>
        <p:sp>
          <p:nvSpPr>
            <p:cNvPr id="719" name="Google Shape;719;p36"/>
            <p:cNvSpPr txBox="1"/>
            <p:nvPr/>
          </p:nvSpPr>
          <p:spPr>
            <a:xfrm>
              <a:off x="1872" y="1680"/>
              <a:ext cx="203"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4</a:t>
              </a:r>
              <a:endParaRPr/>
            </a:p>
          </p:txBody>
        </p:sp>
        <p:sp>
          <p:nvSpPr>
            <p:cNvPr id="720" name="Google Shape;720;p36"/>
            <p:cNvSpPr txBox="1"/>
            <p:nvPr/>
          </p:nvSpPr>
          <p:spPr>
            <a:xfrm>
              <a:off x="1008" y="1680"/>
              <a:ext cx="203"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1</a:t>
              </a:r>
              <a:endParaRPr/>
            </a:p>
          </p:txBody>
        </p:sp>
      </p:grpSp>
      <p:grpSp>
        <p:nvGrpSpPr>
          <p:cNvPr id="721" name="Google Shape;721;p36"/>
          <p:cNvGrpSpPr/>
          <p:nvPr/>
        </p:nvGrpSpPr>
        <p:grpSpPr>
          <a:xfrm>
            <a:off x="3817938" y="1600200"/>
            <a:ext cx="3754437" cy="3268663"/>
            <a:chOff x="2450" y="1344"/>
            <a:chExt cx="2365" cy="2059"/>
          </a:xfrm>
        </p:grpSpPr>
        <p:grpSp>
          <p:nvGrpSpPr>
            <p:cNvPr id="722" name="Google Shape;722;p36"/>
            <p:cNvGrpSpPr/>
            <p:nvPr/>
          </p:nvGrpSpPr>
          <p:grpSpPr>
            <a:xfrm>
              <a:off x="2450" y="1344"/>
              <a:ext cx="2365" cy="2059"/>
              <a:chOff x="2450" y="1344"/>
              <a:chExt cx="2365" cy="2059"/>
            </a:xfrm>
          </p:grpSpPr>
          <p:sp>
            <p:nvSpPr>
              <p:cNvPr id="723" name="Google Shape;723;p36"/>
              <p:cNvSpPr txBox="1"/>
              <p:nvPr/>
            </p:nvSpPr>
            <p:spPr>
              <a:xfrm>
                <a:off x="2451" y="1344"/>
                <a:ext cx="887" cy="523"/>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rgbClr val="FF3300"/>
                    </a:solidFill>
                    <a:latin typeface="Tahoma"/>
                    <a:ea typeface="Tahoma"/>
                    <a:cs typeface="Tahoma"/>
                    <a:sym typeface="Tahoma"/>
                  </a:rPr>
                  <a:t>X1</a:t>
                </a:r>
                <a:endParaRPr/>
              </a:p>
              <a:p>
                <a:pPr indent="0" lvl="0" marL="0" marR="0" rtl="0" algn="ctr">
                  <a:spcBef>
                    <a:spcPts val="0"/>
                  </a:spcBef>
                  <a:spcAft>
                    <a:spcPts val="0"/>
                  </a:spcAft>
                  <a:buNone/>
                </a:pPr>
                <a:r>
                  <a:rPr lang="en-US" sz="2400">
                    <a:solidFill>
                      <a:schemeClr val="dk1"/>
                    </a:solidFill>
                    <a:latin typeface="Tahoma"/>
                    <a:ea typeface="Tahoma"/>
                    <a:cs typeface="Tahoma"/>
                    <a:sym typeface="Tahoma"/>
                  </a:rPr>
                  <a:t>{</a:t>
                </a:r>
                <a:r>
                  <a:rPr lang="en-US" sz="2400">
                    <a:solidFill>
                      <a:srgbClr val="FF3300"/>
                    </a:solidFill>
                    <a:latin typeface="Tahoma"/>
                    <a:ea typeface="Tahoma"/>
                    <a:cs typeface="Tahoma"/>
                    <a:sym typeface="Tahoma"/>
                  </a:rPr>
                  <a:t>1</a:t>
                </a:r>
                <a:r>
                  <a:rPr lang="en-US" sz="2400">
                    <a:solidFill>
                      <a:schemeClr val="dk1"/>
                    </a:solidFill>
                    <a:latin typeface="Tahoma"/>
                    <a:ea typeface="Tahoma"/>
                    <a:cs typeface="Tahoma"/>
                    <a:sym typeface="Tahoma"/>
                  </a:rPr>
                  <a:t>,  ,  , }</a:t>
                </a:r>
                <a:endParaRPr/>
              </a:p>
            </p:txBody>
          </p:sp>
          <p:sp>
            <p:nvSpPr>
              <p:cNvPr id="724" name="Google Shape;724;p36"/>
              <p:cNvSpPr txBox="1"/>
              <p:nvPr/>
            </p:nvSpPr>
            <p:spPr>
              <a:xfrm>
                <a:off x="2450" y="2880"/>
                <a:ext cx="887" cy="523"/>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Tahoma"/>
                    <a:ea typeface="Tahoma"/>
                    <a:cs typeface="Tahoma"/>
                    <a:sym typeface="Tahoma"/>
                  </a:rPr>
                  <a:t>X3</a:t>
                </a:r>
                <a:endParaRPr/>
              </a:p>
              <a:p>
                <a:pPr indent="0" lvl="0" marL="0" marR="0" rtl="0" algn="ctr">
                  <a:spcBef>
                    <a:spcPts val="0"/>
                  </a:spcBef>
                  <a:spcAft>
                    <a:spcPts val="0"/>
                  </a:spcAft>
                  <a:buNone/>
                </a:pPr>
                <a:r>
                  <a:rPr lang="en-US" sz="2400">
                    <a:solidFill>
                      <a:schemeClr val="dk1"/>
                    </a:solidFill>
                    <a:latin typeface="Tahoma"/>
                    <a:ea typeface="Tahoma"/>
                    <a:cs typeface="Tahoma"/>
                    <a:sym typeface="Tahoma"/>
                  </a:rPr>
                  <a:t>{  ,</a:t>
                </a:r>
                <a:r>
                  <a:rPr lang="en-US" sz="2400">
                    <a:solidFill>
                      <a:srgbClr val="FF0000"/>
                    </a:solidFill>
                    <a:latin typeface="Tahoma"/>
                    <a:ea typeface="Tahoma"/>
                    <a:cs typeface="Tahoma"/>
                    <a:sym typeface="Tahoma"/>
                  </a:rPr>
                  <a:t>2</a:t>
                </a:r>
                <a:r>
                  <a:rPr lang="en-US" sz="2400">
                    <a:solidFill>
                      <a:schemeClr val="dk1"/>
                    </a:solidFill>
                    <a:latin typeface="Tahoma"/>
                    <a:ea typeface="Tahoma"/>
                    <a:cs typeface="Tahoma"/>
                    <a:sym typeface="Tahoma"/>
                  </a:rPr>
                  <a:t>,  , }</a:t>
                </a:r>
                <a:endParaRPr/>
              </a:p>
            </p:txBody>
          </p:sp>
          <p:sp>
            <p:nvSpPr>
              <p:cNvPr id="725" name="Google Shape;725;p36"/>
              <p:cNvSpPr txBox="1"/>
              <p:nvPr/>
            </p:nvSpPr>
            <p:spPr>
              <a:xfrm>
                <a:off x="3852" y="2880"/>
                <a:ext cx="963" cy="523"/>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Tahoma"/>
                    <a:ea typeface="Tahoma"/>
                    <a:cs typeface="Tahoma"/>
                    <a:sym typeface="Tahoma"/>
                  </a:rPr>
                  <a:t>X4</a:t>
                </a:r>
                <a:endParaRPr/>
              </a:p>
              <a:p>
                <a:pPr indent="0" lvl="0" marL="0" marR="0" rtl="0" algn="ctr">
                  <a:spcBef>
                    <a:spcPts val="0"/>
                  </a:spcBef>
                  <a:spcAft>
                    <a:spcPts val="0"/>
                  </a:spcAft>
                  <a:buNone/>
                </a:pPr>
                <a:r>
                  <a:rPr lang="en-US" sz="2400">
                    <a:solidFill>
                      <a:schemeClr val="dk1"/>
                    </a:solidFill>
                    <a:latin typeface="Tahoma"/>
                    <a:ea typeface="Tahoma"/>
                    <a:cs typeface="Tahoma"/>
                    <a:sym typeface="Tahoma"/>
                  </a:rPr>
                  <a:t>{  ,  ,  ,  }</a:t>
                </a:r>
                <a:endParaRPr/>
              </a:p>
            </p:txBody>
          </p:sp>
          <p:sp>
            <p:nvSpPr>
              <p:cNvPr id="726" name="Google Shape;726;p36"/>
              <p:cNvSpPr txBox="1"/>
              <p:nvPr/>
            </p:nvSpPr>
            <p:spPr>
              <a:xfrm>
                <a:off x="3860" y="1344"/>
                <a:ext cx="948" cy="523"/>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Tahoma"/>
                    <a:ea typeface="Tahoma"/>
                    <a:cs typeface="Tahoma"/>
                    <a:sym typeface="Tahoma"/>
                  </a:rPr>
                  <a:t>X2</a:t>
                </a:r>
                <a:endParaRPr/>
              </a:p>
              <a:p>
                <a:pPr indent="0" lvl="0" marL="0" marR="0" rtl="0" algn="ctr">
                  <a:spcBef>
                    <a:spcPts val="0"/>
                  </a:spcBef>
                  <a:spcAft>
                    <a:spcPts val="0"/>
                  </a:spcAft>
                  <a:buNone/>
                </a:pPr>
                <a:r>
                  <a:rPr lang="en-US" sz="2400">
                    <a:solidFill>
                      <a:schemeClr val="dk1"/>
                    </a:solidFill>
                    <a:latin typeface="Tahoma"/>
                    <a:ea typeface="Tahoma"/>
                    <a:cs typeface="Tahoma"/>
                    <a:sym typeface="Tahoma"/>
                  </a:rPr>
                  <a:t>{  ,  ,  ,</a:t>
                </a:r>
                <a:r>
                  <a:rPr lang="en-US" sz="2400">
                    <a:solidFill>
                      <a:srgbClr val="FF0000"/>
                    </a:solidFill>
                    <a:latin typeface="Tahoma"/>
                    <a:ea typeface="Tahoma"/>
                    <a:cs typeface="Tahoma"/>
                    <a:sym typeface="Tahoma"/>
                  </a:rPr>
                  <a:t>4</a:t>
                </a:r>
                <a:r>
                  <a:rPr lang="en-US" sz="2400">
                    <a:solidFill>
                      <a:schemeClr val="dk1"/>
                    </a:solidFill>
                    <a:latin typeface="Tahoma"/>
                    <a:ea typeface="Tahoma"/>
                    <a:cs typeface="Tahoma"/>
                    <a:sym typeface="Tahoma"/>
                  </a:rPr>
                  <a:t>}</a:t>
                </a:r>
                <a:endParaRPr/>
              </a:p>
            </p:txBody>
          </p:sp>
        </p:grpSp>
        <p:cxnSp>
          <p:nvCxnSpPr>
            <p:cNvPr id="727" name="Google Shape;727;p36"/>
            <p:cNvCxnSpPr/>
            <p:nvPr/>
          </p:nvCxnSpPr>
          <p:spPr>
            <a:xfrm>
              <a:off x="3360" y="1584"/>
              <a:ext cx="528" cy="0"/>
            </a:xfrm>
            <a:prstGeom prst="straightConnector1">
              <a:avLst/>
            </a:prstGeom>
            <a:noFill/>
            <a:ln cap="flat" cmpd="sng" w="9525">
              <a:solidFill>
                <a:schemeClr val="dk1"/>
              </a:solidFill>
              <a:prstDash val="solid"/>
              <a:round/>
              <a:headEnd len="med" w="med" type="none"/>
              <a:tailEnd len="med" w="med" type="none"/>
            </a:ln>
          </p:spPr>
        </p:cxnSp>
        <p:cxnSp>
          <p:nvCxnSpPr>
            <p:cNvPr id="728" name="Google Shape;728;p36"/>
            <p:cNvCxnSpPr/>
            <p:nvPr/>
          </p:nvCxnSpPr>
          <p:spPr>
            <a:xfrm>
              <a:off x="2928" y="1872"/>
              <a:ext cx="0" cy="1008"/>
            </a:xfrm>
            <a:prstGeom prst="straightConnector1">
              <a:avLst/>
            </a:prstGeom>
            <a:noFill/>
            <a:ln cap="flat" cmpd="sng" w="9525">
              <a:solidFill>
                <a:schemeClr val="dk1"/>
              </a:solidFill>
              <a:prstDash val="solid"/>
              <a:round/>
              <a:headEnd len="med" w="med" type="none"/>
              <a:tailEnd len="med" w="med" type="none"/>
            </a:ln>
          </p:spPr>
        </p:cxnSp>
        <p:cxnSp>
          <p:nvCxnSpPr>
            <p:cNvPr id="729" name="Google Shape;729;p36"/>
            <p:cNvCxnSpPr/>
            <p:nvPr/>
          </p:nvCxnSpPr>
          <p:spPr>
            <a:xfrm>
              <a:off x="3360" y="3120"/>
              <a:ext cx="528" cy="0"/>
            </a:xfrm>
            <a:prstGeom prst="straightConnector1">
              <a:avLst/>
            </a:prstGeom>
            <a:noFill/>
            <a:ln cap="flat" cmpd="sng" w="9525">
              <a:solidFill>
                <a:schemeClr val="dk1"/>
              </a:solidFill>
              <a:prstDash val="solid"/>
              <a:round/>
              <a:headEnd len="med" w="med" type="none"/>
              <a:tailEnd len="med" w="med" type="none"/>
            </a:ln>
          </p:spPr>
        </p:cxnSp>
        <p:cxnSp>
          <p:nvCxnSpPr>
            <p:cNvPr id="730" name="Google Shape;730;p36"/>
            <p:cNvCxnSpPr/>
            <p:nvPr/>
          </p:nvCxnSpPr>
          <p:spPr>
            <a:xfrm>
              <a:off x="4320" y="1872"/>
              <a:ext cx="0" cy="1008"/>
            </a:xfrm>
            <a:prstGeom prst="straightConnector1">
              <a:avLst/>
            </a:prstGeom>
            <a:noFill/>
            <a:ln cap="flat" cmpd="sng" w="9525">
              <a:solidFill>
                <a:schemeClr val="dk1"/>
              </a:solidFill>
              <a:prstDash val="solid"/>
              <a:round/>
              <a:headEnd len="med" w="med" type="none"/>
              <a:tailEnd len="med" w="med" type="none"/>
            </a:ln>
          </p:spPr>
        </p:cxnSp>
        <p:cxnSp>
          <p:nvCxnSpPr>
            <p:cNvPr id="731" name="Google Shape;731;p36"/>
            <p:cNvCxnSpPr/>
            <p:nvPr/>
          </p:nvCxnSpPr>
          <p:spPr>
            <a:xfrm>
              <a:off x="3312" y="1872"/>
              <a:ext cx="576" cy="1008"/>
            </a:xfrm>
            <a:prstGeom prst="straightConnector1">
              <a:avLst/>
            </a:prstGeom>
            <a:noFill/>
            <a:ln cap="flat" cmpd="sng" w="9525">
              <a:solidFill>
                <a:schemeClr val="dk1"/>
              </a:solidFill>
              <a:prstDash val="solid"/>
              <a:round/>
              <a:headEnd len="med" w="med" type="none"/>
              <a:tailEnd len="med" w="med" type="none"/>
            </a:ln>
          </p:spPr>
        </p:cxnSp>
        <p:cxnSp>
          <p:nvCxnSpPr>
            <p:cNvPr id="732" name="Google Shape;732;p36"/>
            <p:cNvCxnSpPr/>
            <p:nvPr/>
          </p:nvCxnSpPr>
          <p:spPr>
            <a:xfrm flipH="1">
              <a:off x="3360" y="1872"/>
              <a:ext cx="528" cy="1008"/>
            </a:xfrm>
            <a:prstGeom prst="straightConnector1">
              <a:avLst/>
            </a:prstGeom>
            <a:noFill/>
            <a:ln cap="flat" cmpd="sng" w="9525">
              <a:solidFill>
                <a:schemeClr val="dk1"/>
              </a:solidFill>
              <a:prstDash val="solid"/>
              <a:round/>
              <a:headEnd len="med" w="med" type="none"/>
              <a:tailEnd len="med" w="med" type="none"/>
            </a:ln>
          </p:spPr>
        </p:cxnSp>
      </p:grpSp>
      <p:sp>
        <p:nvSpPr>
          <p:cNvPr id="733" name="Google Shape;733;p36"/>
          <p:cNvSpPr/>
          <p:nvPr/>
        </p:nvSpPr>
        <p:spPr>
          <a:xfrm>
            <a:off x="1066800" y="2514600"/>
            <a:ext cx="457200" cy="457200"/>
          </a:xfrm>
          <a:prstGeom prst="star4">
            <a:avLst>
              <a:gd fmla="val 12500" name="adj"/>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4" name="Google Shape;734;p36"/>
          <p:cNvSpPr/>
          <p:nvPr/>
        </p:nvSpPr>
        <p:spPr>
          <a:xfrm>
            <a:off x="1524000" y="3886200"/>
            <a:ext cx="457200" cy="457200"/>
          </a:xfrm>
          <a:prstGeom prst="star4">
            <a:avLst>
              <a:gd fmla="val 12500" name="adj"/>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5" name="Google Shape;735;p36"/>
          <p:cNvSpPr/>
          <p:nvPr/>
        </p:nvSpPr>
        <p:spPr>
          <a:xfrm>
            <a:off x="1981200" y="2971800"/>
            <a:ext cx="457200" cy="457200"/>
          </a:xfrm>
          <a:prstGeom prst="star4">
            <a:avLst>
              <a:gd fmla="val 12500" name="adj"/>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37"/>
          <p:cNvSpPr txBox="1"/>
          <p:nvPr>
            <p:ph type="title"/>
          </p:nvPr>
        </p:nvSpPr>
        <p:spPr>
          <a:xfrm>
            <a:off x="533400" y="304800"/>
            <a:ext cx="7772400" cy="609600"/>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US"/>
              <a:t>Forward</a:t>
            </a:r>
            <a:endParaRPr/>
          </a:p>
        </p:txBody>
      </p:sp>
      <p:sp>
        <p:nvSpPr>
          <p:cNvPr id="741" name="Google Shape;741;p37"/>
          <p:cNvSpPr/>
          <p:nvPr/>
        </p:nvSpPr>
        <p:spPr>
          <a:xfrm>
            <a:off x="381000" y="1600200"/>
            <a:ext cx="8305800"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Solving CSPs (backtrack) with combination of heuristics plus forward checking is more efficient than either approach alone</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But Forward Checking does not see all inconsistencies </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Consider our map coloring search, after we have assigned WA=red and Q=green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38"/>
          <p:cNvSpPr txBox="1"/>
          <p:nvPr>
            <p:ph type="title"/>
          </p:nvPr>
        </p:nvSpPr>
        <p:spPr>
          <a:xfrm>
            <a:off x="533400" y="304800"/>
            <a:ext cx="7772400" cy="609600"/>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US" sz="3600">
                <a:latin typeface="Arial"/>
                <a:ea typeface="Arial"/>
                <a:cs typeface="Arial"/>
                <a:sym typeface="Arial"/>
              </a:rPr>
              <a:t>Forward checking</a:t>
            </a:r>
            <a:endParaRPr/>
          </a:p>
        </p:txBody>
      </p:sp>
      <p:pic>
        <p:nvPicPr>
          <p:cNvPr id="748" name="Google Shape;748;p38"/>
          <p:cNvPicPr preferRelativeResize="0"/>
          <p:nvPr>
            <p:ph idx="1" type="body"/>
          </p:nvPr>
        </p:nvPicPr>
        <p:blipFill rotWithShape="1">
          <a:blip r:embed="rId3">
            <a:alphaModFix/>
          </a:blip>
          <a:srcRect b="0" l="0" r="0" t="0"/>
          <a:stretch/>
        </p:blipFill>
        <p:spPr>
          <a:xfrm>
            <a:off x="609600" y="1392238"/>
            <a:ext cx="4495800" cy="1695450"/>
          </a:xfrm>
          <a:prstGeom prst="rect">
            <a:avLst/>
          </a:prstGeom>
          <a:noFill/>
          <a:ln>
            <a:noFill/>
          </a:ln>
        </p:spPr>
      </p:pic>
      <p:sp>
        <p:nvSpPr>
          <p:cNvPr id="749" name="Google Shape;749;p38"/>
          <p:cNvSpPr txBox="1"/>
          <p:nvPr>
            <p:ph idx="3" type="body"/>
          </p:nvPr>
        </p:nvSpPr>
        <p:spPr>
          <a:xfrm>
            <a:off x="609600" y="3733800"/>
            <a:ext cx="7848600" cy="2438400"/>
          </a:xfrm>
          <a:prstGeom prst="rect">
            <a:avLst/>
          </a:prstGeom>
          <a:noFill/>
          <a:ln>
            <a:noFill/>
          </a:ln>
        </p:spPr>
        <p:txBody>
          <a:bodyPr anchorCtr="0" anchor="t" bIns="44450" lIns="90475" spcFirstLastPara="1" rIns="90475" wrap="square" tIns="44450">
            <a:noAutofit/>
          </a:bodyPr>
          <a:lstStyle/>
          <a:p>
            <a:pPr indent="-342900" lvl="0" marL="342900" rtl="0" algn="l">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WA=Red; </a:t>
            </a:r>
            <a:r>
              <a:rPr i="1" lang="en-US" sz="2000">
                <a:latin typeface="Times New Roman"/>
                <a:ea typeface="Times New Roman"/>
                <a:cs typeface="Times New Roman"/>
                <a:sym typeface="Times New Roman"/>
              </a:rPr>
              <a:t>Q=green</a:t>
            </a:r>
            <a:endParaRPr/>
          </a:p>
          <a:p>
            <a:pPr indent="-342900" lvl="0" marL="34290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Forward checking gives us the third row</a:t>
            </a:r>
            <a:endParaRPr/>
          </a:p>
          <a:p>
            <a:pPr indent="-215900" lvl="0" marL="342900" rtl="0" algn="l">
              <a:spcBef>
                <a:spcPts val="400"/>
              </a:spcBef>
              <a:spcAft>
                <a:spcPts val="0"/>
              </a:spcAft>
              <a:buClr>
                <a:schemeClr val="dk1"/>
              </a:buClr>
              <a:buSzPts val="2000"/>
              <a:buFont typeface="Verdana"/>
              <a:buNone/>
            </a:pPr>
            <a:r>
              <a:t/>
            </a:r>
            <a:endParaRPr i="1" sz="2000">
              <a:latin typeface="Times New Roman"/>
              <a:ea typeface="Times New Roman"/>
              <a:cs typeface="Times New Roman"/>
              <a:sym typeface="Times New Roman"/>
            </a:endParaRPr>
          </a:p>
          <a:p>
            <a:pPr indent="-342900" lvl="0" marL="34290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At this point, we can see that this is inconsistent, since NT and SA are forced to be blue, yet they are adjacent.  Forward checking doesn’t see this, and proceeds onward in the search from this state (as we saw earlier)</a:t>
            </a:r>
            <a:endParaRPr i="1">
              <a:latin typeface="Times New Roman"/>
              <a:ea typeface="Times New Roman"/>
              <a:cs typeface="Times New Roman"/>
              <a:sym typeface="Times New Roman"/>
            </a:endParaRPr>
          </a:p>
          <a:p>
            <a:pPr indent="-171450" lvl="1" marL="742950" rtl="0" algn="l">
              <a:spcBef>
                <a:spcPts val="360"/>
              </a:spcBef>
              <a:spcAft>
                <a:spcPts val="0"/>
              </a:spcAft>
              <a:buClr>
                <a:schemeClr val="dk1"/>
              </a:buClr>
              <a:buSzPts val="1800"/>
              <a:buFont typeface="Verdana"/>
              <a:buNone/>
            </a:pPr>
            <a:r>
              <a:t/>
            </a:r>
            <a:endParaRPr i="1" sz="1800">
              <a:latin typeface="Times New Roman"/>
              <a:ea typeface="Times New Roman"/>
              <a:cs typeface="Times New Roman"/>
              <a:sym typeface="Times New Roman"/>
            </a:endParaRPr>
          </a:p>
        </p:txBody>
      </p:sp>
      <p:pic>
        <p:nvPicPr>
          <p:cNvPr id="750" name="Google Shape;750;p38"/>
          <p:cNvPicPr preferRelativeResize="0"/>
          <p:nvPr>
            <p:ph idx="2" type="body"/>
          </p:nvPr>
        </p:nvPicPr>
        <p:blipFill rotWithShape="1">
          <a:blip r:embed="rId4">
            <a:alphaModFix/>
          </a:blip>
          <a:srcRect b="0" l="0" r="0" t="0"/>
          <a:stretch/>
        </p:blipFill>
        <p:spPr>
          <a:xfrm>
            <a:off x="5111750" y="1143000"/>
            <a:ext cx="2843213" cy="24384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39"/>
          <p:cNvSpPr txBox="1"/>
          <p:nvPr>
            <p:ph type="title"/>
          </p:nvPr>
        </p:nvSpPr>
        <p:spPr>
          <a:xfrm>
            <a:off x="533400" y="304800"/>
            <a:ext cx="7772400" cy="609600"/>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US" sz="3600">
                <a:latin typeface="Arial"/>
                <a:ea typeface="Arial"/>
                <a:cs typeface="Arial"/>
                <a:sym typeface="Arial"/>
              </a:rPr>
              <a:t>Constraint propagation</a:t>
            </a:r>
            <a:endParaRPr/>
          </a:p>
        </p:txBody>
      </p:sp>
      <p:sp>
        <p:nvSpPr>
          <p:cNvPr id="757" name="Google Shape;757;p39"/>
          <p:cNvSpPr txBox="1"/>
          <p:nvPr>
            <p:ph idx="1" type="body"/>
          </p:nvPr>
        </p:nvSpPr>
        <p:spPr>
          <a:xfrm>
            <a:off x="609600" y="1143000"/>
            <a:ext cx="7848600" cy="5029200"/>
          </a:xfrm>
          <a:prstGeom prst="rect">
            <a:avLst/>
          </a:prstGeom>
          <a:noFill/>
          <a:ln>
            <a:noFill/>
          </a:ln>
        </p:spPr>
        <p:txBody>
          <a:bodyPr anchorCtr="0" anchor="t" bIns="44450" lIns="90475" spcFirstLastPara="1" rIns="90475" wrap="square" tIns="44450">
            <a:noAutofit/>
          </a:bodyPr>
          <a:lstStyle/>
          <a:p>
            <a:pPr indent="-342900" lvl="0" marL="342900" rtl="0" algn="l">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Forward checking (FC) is in effect eliminating parts of the search space</a:t>
            </a:r>
            <a:endParaRPr/>
          </a:p>
          <a:p>
            <a:pPr indent="-190500" lvl="0" marL="342900" rtl="0" algn="l">
              <a:spcBef>
                <a:spcPts val="480"/>
              </a:spcBef>
              <a:spcAft>
                <a:spcPts val="0"/>
              </a:spcAft>
              <a:buClr>
                <a:schemeClr val="dk1"/>
              </a:buClr>
              <a:buSzPts val="2400"/>
              <a:buFont typeface="Verdana"/>
              <a:buNone/>
            </a:pPr>
            <a:r>
              <a:t/>
            </a:r>
            <a:endParaRPr sz="2400">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Constraint propagation goes further than FC by repeatedly enforcing constraints locally</a:t>
            </a:r>
            <a:endParaRPr/>
          </a:p>
          <a:p>
            <a:pPr indent="-285750" lvl="1" marL="74295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Needs to be faster than actually searching to be effective</a:t>
            </a:r>
            <a:endParaRPr/>
          </a:p>
          <a:p>
            <a:pPr indent="-133350" lvl="1" marL="742950" rtl="0" algn="l">
              <a:spcBef>
                <a:spcPts val="480"/>
              </a:spcBef>
              <a:spcAft>
                <a:spcPts val="0"/>
              </a:spcAft>
              <a:buClr>
                <a:schemeClr val="dk1"/>
              </a:buClr>
              <a:buSzPts val="2400"/>
              <a:buFont typeface="Verdana"/>
              <a:buNone/>
            </a:pPr>
            <a:r>
              <a:t/>
            </a:r>
            <a:endParaRPr sz="2400">
              <a:latin typeface="Times New Roman"/>
              <a:ea typeface="Times New Roman"/>
              <a:cs typeface="Times New Roman"/>
              <a:sym typeface="Times New Roman"/>
            </a:endParaRPr>
          </a:p>
          <a:p>
            <a:pPr indent="-133350" lvl="1" marL="742950" rtl="0" algn="l">
              <a:spcBef>
                <a:spcPts val="480"/>
              </a:spcBef>
              <a:spcAft>
                <a:spcPts val="0"/>
              </a:spcAft>
              <a:buClr>
                <a:schemeClr val="dk1"/>
              </a:buClr>
              <a:buSzPts val="2400"/>
              <a:buFont typeface="Verdana"/>
              <a:buNone/>
            </a:pPr>
            <a:r>
              <a:t/>
            </a:r>
            <a:endParaRPr sz="2400">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Arc-consistency (AC) is a systematic procedure for constraint propagation</a:t>
            </a:r>
            <a:endParaRPr/>
          </a:p>
          <a:p>
            <a:pPr indent="-190500" lvl="0" marL="342900" rtl="0" algn="l">
              <a:spcBef>
                <a:spcPts val="480"/>
              </a:spcBef>
              <a:spcAft>
                <a:spcPts val="0"/>
              </a:spcAft>
              <a:buClr>
                <a:schemeClr val="dk1"/>
              </a:buClr>
              <a:buSzPts val="2400"/>
              <a:buFont typeface="Verdana"/>
              <a:buNone/>
            </a:pPr>
            <a:r>
              <a:t/>
            </a:r>
            <a:endParaRPr sz="2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4"/>
          <p:cNvSpPr txBox="1"/>
          <p:nvPr>
            <p:ph type="title"/>
          </p:nvPr>
        </p:nvSpPr>
        <p:spPr>
          <a:xfrm>
            <a:off x="533400" y="304800"/>
            <a:ext cx="7772400" cy="609600"/>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US" sz="3600">
                <a:latin typeface="Arial"/>
                <a:ea typeface="Arial"/>
                <a:cs typeface="Arial"/>
                <a:sym typeface="Arial"/>
              </a:rPr>
              <a:t>CSP Formal Definitions</a:t>
            </a:r>
            <a:endParaRPr/>
          </a:p>
        </p:txBody>
      </p:sp>
      <p:sp>
        <p:nvSpPr>
          <p:cNvPr id="100" name="Google Shape;100;p4"/>
          <p:cNvSpPr txBox="1"/>
          <p:nvPr>
            <p:ph idx="1" type="body"/>
          </p:nvPr>
        </p:nvSpPr>
        <p:spPr>
          <a:xfrm>
            <a:off x="609600" y="1143000"/>
            <a:ext cx="7924800" cy="5029200"/>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What is a CSP?</a:t>
            </a:r>
            <a:endParaRPr/>
          </a:p>
          <a:p>
            <a:pPr indent="-285750" lvl="1" marL="74295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Finite set of variables </a:t>
            </a:r>
            <a:r>
              <a:rPr i="1" lang="en-US" sz="2000">
                <a:latin typeface="Times New Roman"/>
                <a:ea typeface="Times New Roman"/>
                <a:cs typeface="Times New Roman"/>
                <a:sym typeface="Times New Roman"/>
              </a:rPr>
              <a:t>X</a:t>
            </a:r>
            <a:r>
              <a:rPr baseline="-25000" i="1" lang="en-US" sz="2000">
                <a:latin typeface="Times New Roman"/>
                <a:ea typeface="Times New Roman"/>
                <a:cs typeface="Times New Roman"/>
                <a:sym typeface="Times New Roman"/>
              </a:rPr>
              <a:t>1</a:t>
            </a:r>
            <a:r>
              <a:rPr i="1" lang="en-US" sz="2000">
                <a:latin typeface="Times New Roman"/>
                <a:ea typeface="Times New Roman"/>
                <a:cs typeface="Times New Roman"/>
                <a:sym typeface="Times New Roman"/>
              </a:rPr>
              <a:t>, X</a:t>
            </a:r>
            <a:r>
              <a:rPr baseline="-25000" i="1" lang="en-US" sz="2000">
                <a:latin typeface="Times New Roman"/>
                <a:ea typeface="Times New Roman"/>
                <a:cs typeface="Times New Roman"/>
                <a:sym typeface="Times New Roman"/>
              </a:rPr>
              <a:t>2</a:t>
            </a:r>
            <a:r>
              <a:rPr i="1" lang="en-US" sz="2000">
                <a:latin typeface="Times New Roman"/>
                <a:ea typeface="Times New Roman"/>
                <a:cs typeface="Times New Roman"/>
                <a:sym typeface="Times New Roman"/>
              </a:rPr>
              <a:t>, …, X</a:t>
            </a:r>
            <a:r>
              <a:rPr baseline="-25000" i="1" lang="en-US" sz="2000">
                <a:latin typeface="Times New Roman"/>
                <a:ea typeface="Times New Roman"/>
                <a:cs typeface="Times New Roman"/>
                <a:sym typeface="Times New Roman"/>
              </a:rPr>
              <a:t>n</a:t>
            </a:r>
            <a:endParaRPr baseline="-25000" i="1" sz="2000">
              <a:latin typeface="Times New Roman"/>
              <a:ea typeface="Times New Roman"/>
              <a:cs typeface="Times New Roman"/>
              <a:sym typeface="Times New Roman"/>
            </a:endParaRPr>
          </a:p>
          <a:p>
            <a:pPr indent="-285750" lvl="1" marL="742950" rtl="0" algn="l">
              <a:lnSpc>
                <a:spcPct val="90000"/>
              </a:lnSpc>
              <a:spcBef>
                <a:spcPts val="400"/>
              </a:spcBef>
              <a:spcAft>
                <a:spcPts val="0"/>
              </a:spcAft>
              <a:buClr>
                <a:schemeClr val="dk1"/>
              </a:buClr>
              <a:buSzPts val="2000"/>
              <a:buFont typeface="Verdana"/>
              <a:buNone/>
            </a:pPr>
            <a:r>
              <a:t/>
            </a:r>
            <a:endParaRPr baseline="-25000" i="1" sz="2000">
              <a:latin typeface="Times New Roman"/>
              <a:ea typeface="Times New Roman"/>
              <a:cs typeface="Times New Roman"/>
              <a:sym typeface="Times New Roman"/>
            </a:endParaRPr>
          </a:p>
          <a:p>
            <a:pPr indent="-285750" lvl="1" marL="74295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Nonempty domain of possible values for each variable </a:t>
            </a:r>
            <a:br>
              <a:rPr lang="en-US" sz="2000">
                <a:latin typeface="Times New Roman"/>
                <a:ea typeface="Times New Roman"/>
                <a:cs typeface="Times New Roman"/>
                <a:sym typeface="Times New Roman"/>
              </a:rPr>
            </a:br>
            <a:r>
              <a:rPr i="1" lang="en-US" sz="2000">
                <a:latin typeface="Times New Roman"/>
                <a:ea typeface="Times New Roman"/>
                <a:cs typeface="Times New Roman"/>
                <a:sym typeface="Times New Roman"/>
              </a:rPr>
              <a:t>D</a:t>
            </a:r>
            <a:r>
              <a:rPr baseline="-25000" i="1" lang="en-US" sz="2000">
                <a:latin typeface="Times New Roman"/>
                <a:ea typeface="Times New Roman"/>
                <a:cs typeface="Times New Roman"/>
                <a:sym typeface="Times New Roman"/>
              </a:rPr>
              <a:t>1</a:t>
            </a:r>
            <a:r>
              <a:rPr i="1" lang="en-US" sz="2000">
                <a:latin typeface="Times New Roman"/>
                <a:ea typeface="Times New Roman"/>
                <a:cs typeface="Times New Roman"/>
                <a:sym typeface="Times New Roman"/>
              </a:rPr>
              <a:t>, D</a:t>
            </a:r>
            <a:r>
              <a:rPr baseline="-25000" i="1" lang="en-US" sz="2000">
                <a:latin typeface="Times New Roman"/>
                <a:ea typeface="Times New Roman"/>
                <a:cs typeface="Times New Roman"/>
                <a:sym typeface="Times New Roman"/>
              </a:rPr>
              <a:t>2</a:t>
            </a:r>
            <a:r>
              <a:rPr i="1" lang="en-US" sz="2000">
                <a:latin typeface="Times New Roman"/>
                <a:ea typeface="Times New Roman"/>
                <a:cs typeface="Times New Roman"/>
                <a:sym typeface="Times New Roman"/>
              </a:rPr>
              <a:t>, …, D</a:t>
            </a:r>
            <a:r>
              <a:rPr baseline="-25000" i="1" lang="en-US" sz="2000">
                <a:latin typeface="Times New Roman"/>
                <a:ea typeface="Times New Roman"/>
                <a:cs typeface="Times New Roman"/>
                <a:sym typeface="Times New Roman"/>
              </a:rPr>
              <a:t>n</a:t>
            </a:r>
            <a:endParaRPr baseline="-25000" sz="2000">
              <a:latin typeface="Times New Roman"/>
              <a:ea typeface="Times New Roman"/>
              <a:cs typeface="Times New Roman"/>
              <a:sym typeface="Times New Roman"/>
            </a:endParaRPr>
          </a:p>
          <a:p>
            <a:pPr indent="-285750" lvl="1" marL="742950" rtl="0" algn="l">
              <a:lnSpc>
                <a:spcPct val="90000"/>
              </a:lnSpc>
              <a:spcBef>
                <a:spcPts val="400"/>
              </a:spcBef>
              <a:spcAft>
                <a:spcPts val="0"/>
              </a:spcAft>
              <a:buClr>
                <a:schemeClr val="dk1"/>
              </a:buClr>
              <a:buSzPts val="2000"/>
              <a:buFont typeface="Verdana"/>
              <a:buNone/>
            </a:pPr>
            <a:r>
              <a:t/>
            </a:r>
            <a:endParaRPr baseline="-25000" i="1" sz="2000">
              <a:latin typeface="Times New Roman"/>
              <a:ea typeface="Times New Roman"/>
              <a:cs typeface="Times New Roman"/>
              <a:sym typeface="Times New Roman"/>
            </a:endParaRPr>
          </a:p>
          <a:p>
            <a:pPr indent="-285750" lvl="1" marL="74295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Finite set of constraints </a:t>
            </a:r>
            <a:r>
              <a:rPr i="1" lang="en-US" sz="2000">
                <a:latin typeface="Times New Roman"/>
                <a:ea typeface="Times New Roman"/>
                <a:cs typeface="Times New Roman"/>
                <a:sym typeface="Times New Roman"/>
              </a:rPr>
              <a:t>C</a:t>
            </a:r>
            <a:r>
              <a:rPr baseline="-25000" i="1" lang="en-US" sz="2000">
                <a:latin typeface="Times New Roman"/>
                <a:ea typeface="Times New Roman"/>
                <a:cs typeface="Times New Roman"/>
                <a:sym typeface="Times New Roman"/>
              </a:rPr>
              <a:t>1</a:t>
            </a:r>
            <a:r>
              <a:rPr i="1" lang="en-US" sz="2000">
                <a:latin typeface="Times New Roman"/>
                <a:ea typeface="Times New Roman"/>
                <a:cs typeface="Times New Roman"/>
                <a:sym typeface="Times New Roman"/>
              </a:rPr>
              <a:t>, C</a:t>
            </a:r>
            <a:r>
              <a:rPr baseline="-25000" i="1" lang="en-US" sz="2000">
                <a:latin typeface="Times New Roman"/>
                <a:ea typeface="Times New Roman"/>
                <a:cs typeface="Times New Roman"/>
                <a:sym typeface="Times New Roman"/>
              </a:rPr>
              <a:t>2</a:t>
            </a:r>
            <a:r>
              <a:rPr i="1" lang="en-US" sz="2000">
                <a:latin typeface="Times New Roman"/>
                <a:ea typeface="Times New Roman"/>
                <a:cs typeface="Times New Roman"/>
                <a:sym typeface="Times New Roman"/>
              </a:rPr>
              <a:t>, …, C</a:t>
            </a:r>
            <a:r>
              <a:rPr baseline="-25000" i="1" lang="en-US" sz="2000">
                <a:latin typeface="Times New Roman"/>
                <a:ea typeface="Times New Roman"/>
                <a:cs typeface="Times New Roman"/>
                <a:sym typeface="Times New Roman"/>
              </a:rPr>
              <a:t>m</a:t>
            </a:r>
            <a:endParaRPr sz="2000">
              <a:latin typeface="Times New Roman"/>
              <a:ea typeface="Times New Roman"/>
              <a:cs typeface="Times New Roman"/>
              <a:sym typeface="Times New Roman"/>
            </a:endParaRPr>
          </a:p>
          <a:p>
            <a:pPr indent="-228600" lvl="2" marL="114300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Each constraint </a:t>
            </a:r>
            <a:r>
              <a:rPr i="1" lang="en-US" sz="2000">
                <a:latin typeface="Times New Roman"/>
                <a:ea typeface="Times New Roman"/>
                <a:cs typeface="Times New Roman"/>
                <a:sym typeface="Times New Roman"/>
              </a:rPr>
              <a:t>C</a:t>
            </a:r>
            <a:r>
              <a:rPr baseline="-25000" i="1" lang="en-US" sz="2000">
                <a:latin typeface="Times New Roman"/>
                <a:ea typeface="Times New Roman"/>
                <a:cs typeface="Times New Roman"/>
                <a:sym typeface="Times New Roman"/>
              </a:rPr>
              <a:t>i</a:t>
            </a:r>
            <a:r>
              <a:rPr lang="en-US" sz="2000">
                <a:latin typeface="Times New Roman"/>
                <a:ea typeface="Times New Roman"/>
                <a:cs typeface="Times New Roman"/>
                <a:sym typeface="Times New Roman"/>
              </a:rPr>
              <a:t> limits the values that variables can take, </a:t>
            </a:r>
            <a:endParaRPr/>
          </a:p>
          <a:p>
            <a:pPr indent="-228600" lvl="2" marL="114300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e.g., </a:t>
            </a:r>
            <a:r>
              <a:rPr i="1" lang="en-US" sz="2000">
                <a:latin typeface="Times New Roman"/>
                <a:ea typeface="Times New Roman"/>
                <a:cs typeface="Times New Roman"/>
                <a:sym typeface="Times New Roman"/>
              </a:rPr>
              <a:t>X</a:t>
            </a:r>
            <a:r>
              <a:rPr baseline="-25000" i="1" lang="en-US" sz="2000">
                <a:latin typeface="Times New Roman"/>
                <a:ea typeface="Times New Roman"/>
                <a:cs typeface="Times New Roman"/>
                <a:sym typeface="Times New Roman"/>
              </a:rPr>
              <a:t>1 </a:t>
            </a:r>
            <a:r>
              <a:rPr i="1" lang="en-US" sz="2000">
                <a:latin typeface="Times New Roman"/>
                <a:ea typeface="Times New Roman"/>
                <a:cs typeface="Times New Roman"/>
                <a:sym typeface="Times New Roman"/>
              </a:rPr>
              <a:t>≠ X</a:t>
            </a:r>
            <a:r>
              <a:rPr baseline="-25000" i="1" lang="en-US" sz="2000">
                <a:latin typeface="Times New Roman"/>
                <a:ea typeface="Times New Roman"/>
                <a:cs typeface="Times New Roman"/>
                <a:sym typeface="Times New Roman"/>
              </a:rPr>
              <a:t>2</a:t>
            </a:r>
            <a:endParaRPr sz="2000">
              <a:latin typeface="Times New Roman"/>
              <a:ea typeface="Times New Roman"/>
              <a:cs typeface="Times New Roman"/>
              <a:sym typeface="Times New Roman"/>
            </a:endParaRPr>
          </a:p>
          <a:p>
            <a:pPr indent="-285750" lvl="1" marL="74295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Each constraint </a:t>
            </a:r>
            <a:r>
              <a:rPr i="1" lang="en-US" sz="2000">
                <a:latin typeface="Times New Roman"/>
                <a:ea typeface="Times New Roman"/>
                <a:cs typeface="Times New Roman"/>
                <a:sym typeface="Times New Roman"/>
              </a:rPr>
              <a:t>C</a:t>
            </a:r>
            <a:r>
              <a:rPr baseline="-25000" i="1" lang="en-US" sz="2000">
                <a:latin typeface="Times New Roman"/>
                <a:ea typeface="Times New Roman"/>
                <a:cs typeface="Times New Roman"/>
                <a:sym typeface="Times New Roman"/>
              </a:rPr>
              <a:t>i</a:t>
            </a:r>
            <a:r>
              <a:rPr lang="en-US" sz="2000">
                <a:latin typeface="Times New Roman"/>
                <a:ea typeface="Times New Roman"/>
                <a:cs typeface="Times New Roman"/>
                <a:sym typeface="Times New Roman"/>
              </a:rPr>
              <a:t> is a pair </a:t>
            </a:r>
            <a:r>
              <a:rPr lang="en-US" sz="2000">
                <a:solidFill>
                  <a:srgbClr val="FF0000"/>
                </a:solidFill>
                <a:latin typeface="Times New Roman"/>
                <a:ea typeface="Times New Roman"/>
                <a:cs typeface="Times New Roman"/>
                <a:sym typeface="Times New Roman"/>
              </a:rPr>
              <a:t>&lt;scope, relation&gt;</a:t>
            </a:r>
            <a:endParaRPr/>
          </a:p>
          <a:p>
            <a:pPr indent="-228600" lvl="2" marL="1143000" rtl="0" algn="l">
              <a:lnSpc>
                <a:spcPct val="90000"/>
              </a:lnSpc>
              <a:spcBef>
                <a:spcPts val="400"/>
              </a:spcBef>
              <a:spcAft>
                <a:spcPts val="0"/>
              </a:spcAft>
              <a:buClr>
                <a:srgbClr val="FF0000"/>
              </a:buClr>
              <a:buSzPts val="2000"/>
              <a:buFont typeface="Times New Roman"/>
              <a:buChar char="•"/>
            </a:pPr>
            <a:r>
              <a:rPr lang="en-US" sz="2000">
                <a:solidFill>
                  <a:srgbClr val="FF0000"/>
                </a:solidFill>
                <a:latin typeface="Times New Roman"/>
                <a:ea typeface="Times New Roman"/>
                <a:cs typeface="Times New Roman"/>
                <a:sym typeface="Times New Roman"/>
              </a:rPr>
              <a:t>Scope = Tuple of variables that participate in the constraint.</a:t>
            </a:r>
            <a:endParaRPr/>
          </a:p>
          <a:p>
            <a:pPr indent="-228600" lvl="2" marL="1143000" rtl="0" algn="l">
              <a:lnSpc>
                <a:spcPct val="90000"/>
              </a:lnSpc>
              <a:spcBef>
                <a:spcPts val="400"/>
              </a:spcBef>
              <a:spcAft>
                <a:spcPts val="0"/>
              </a:spcAft>
              <a:buClr>
                <a:srgbClr val="FF0000"/>
              </a:buClr>
              <a:buSzPts val="2000"/>
              <a:buFont typeface="Times New Roman"/>
              <a:buChar char="•"/>
            </a:pPr>
            <a:r>
              <a:rPr lang="en-US" sz="2000">
                <a:solidFill>
                  <a:srgbClr val="FF0000"/>
                </a:solidFill>
                <a:latin typeface="Times New Roman"/>
                <a:ea typeface="Times New Roman"/>
                <a:cs typeface="Times New Roman"/>
                <a:sym typeface="Times New Roman"/>
              </a:rPr>
              <a:t>Relation = List of allowed combinations of variable values.</a:t>
            </a:r>
            <a:endParaRPr/>
          </a:p>
          <a:p>
            <a:pPr indent="-228600" lvl="2" marL="1143000" rtl="0" algn="l">
              <a:lnSpc>
                <a:spcPct val="90000"/>
              </a:lnSpc>
              <a:spcBef>
                <a:spcPts val="40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	</a:t>
            </a:r>
            <a:r>
              <a:rPr lang="en-US" sz="2000">
                <a:solidFill>
                  <a:schemeClr val="accent6"/>
                </a:solidFill>
                <a:latin typeface="Times New Roman"/>
                <a:ea typeface="Times New Roman"/>
                <a:cs typeface="Times New Roman"/>
                <a:sym typeface="Times New Roman"/>
              </a:rPr>
              <a:t>May be an explicit list of allowed combinations.</a:t>
            </a:r>
            <a:endParaRPr/>
          </a:p>
          <a:p>
            <a:pPr indent="-228600" lvl="2" marL="1143000" rtl="0" algn="l">
              <a:lnSpc>
                <a:spcPct val="90000"/>
              </a:lnSpc>
              <a:spcBef>
                <a:spcPts val="40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	</a:t>
            </a:r>
            <a:r>
              <a:rPr lang="en-US" sz="2000">
                <a:solidFill>
                  <a:srgbClr val="7030A0"/>
                </a:solidFill>
                <a:latin typeface="Times New Roman"/>
                <a:ea typeface="Times New Roman"/>
                <a:cs typeface="Times New Roman"/>
                <a:sym typeface="Times New Roman"/>
              </a:rPr>
              <a:t>May be an abstract relation allowing membership testing and listing.</a:t>
            </a:r>
            <a:endParaRPr/>
          </a:p>
        </p:txBody>
      </p:sp>
      <p:grpSp>
        <p:nvGrpSpPr>
          <p:cNvPr id="101" name="Google Shape;101;p4"/>
          <p:cNvGrpSpPr/>
          <p:nvPr/>
        </p:nvGrpSpPr>
        <p:grpSpPr>
          <a:xfrm>
            <a:off x="8610600" y="0"/>
            <a:ext cx="484632" cy="6858000"/>
            <a:chOff x="8610600" y="0"/>
            <a:chExt cx="484632" cy="6858000"/>
          </a:xfrm>
        </p:grpSpPr>
        <p:sp>
          <p:nvSpPr>
            <p:cNvPr id="102" name="Google Shape;102;p4"/>
            <p:cNvSpPr/>
            <p:nvPr/>
          </p:nvSpPr>
          <p:spPr>
            <a:xfrm rot="5400000">
              <a:off x="8610600" y="4849368"/>
              <a:ext cx="484632" cy="484632"/>
            </a:xfrm>
            <a:prstGeom prst="chevron">
              <a:avLst>
                <a:gd fmla="val 50000" name="adj"/>
              </a:avLst>
            </a:prstGeom>
            <a:solidFill>
              <a:srgbClr val="BBFFBB"/>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03" name="Google Shape;103;p4"/>
            <p:cNvSpPr/>
            <p:nvPr/>
          </p:nvSpPr>
          <p:spPr>
            <a:xfrm rot="5400000">
              <a:off x="8610600" y="5230368"/>
              <a:ext cx="484632" cy="484632"/>
            </a:xfrm>
            <a:prstGeom prst="chevron">
              <a:avLst>
                <a:gd fmla="val 50000" name="adj"/>
              </a:avLst>
            </a:prstGeom>
            <a:solidFill>
              <a:srgbClr val="78FE78"/>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04" name="Google Shape;104;p4"/>
            <p:cNvSpPr/>
            <p:nvPr/>
          </p:nvSpPr>
          <p:spPr>
            <a:xfrm rot="5400000">
              <a:off x="8610600" y="5611368"/>
              <a:ext cx="484632" cy="484632"/>
            </a:xfrm>
            <a:prstGeom prst="chevron">
              <a:avLst>
                <a:gd fmla="val 50000" name="adj"/>
              </a:avLst>
            </a:prstGeom>
            <a:solidFill>
              <a:srgbClr val="35FF35"/>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05" name="Google Shape;105;p4"/>
            <p:cNvSpPr/>
            <p:nvPr/>
          </p:nvSpPr>
          <p:spPr>
            <a:xfrm rot="5400000">
              <a:off x="8610600" y="5992368"/>
              <a:ext cx="484632" cy="484632"/>
            </a:xfrm>
            <a:prstGeom prst="chevron">
              <a:avLst>
                <a:gd fmla="val 50000" name="adj"/>
              </a:avLst>
            </a:prstGeom>
            <a:solidFill>
              <a:srgbClr val="008200"/>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06" name="Google Shape;106;p4"/>
            <p:cNvSpPr/>
            <p:nvPr/>
          </p:nvSpPr>
          <p:spPr>
            <a:xfrm rot="5400000">
              <a:off x="8610600" y="6373368"/>
              <a:ext cx="484632" cy="484632"/>
            </a:xfrm>
            <a:prstGeom prst="chevron">
              <a:avLst>
                <a:gd fmla="val 50000" name="adj"/>
              </a:avLst>
            </a:prstGeom>
            <a:solidFill>
              <a:srgbClr val="005700"/>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07" name="Google Shape;107;p4"/>
            <p:cNvSpPr/>
            <p:nvPr/>
          </p:nvSpPr>
          <p:spPr>
            <a:xfrm>
              <a:off x="8915400" y="0"/>
              <a:ext cx="76200" cy="41148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8" name="Google Shape;108;p4"/>
            <p:cNvSpPr/>
            <p:nvPr/>
          </p:nvSpPr>
          <p:spPr>
            <a:xfrm>
              <a:off x="8763000" y="152400"/>
              <a:ext cx="76200" cy="4114800"/>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9" name="Google Shape;109;p4"/>
            <p:cNvSpPr/>
            <p:nvPr/>
          </p:nvSpPr>
          <p:spPr>
            <a:xfrm>
              <a:off x="8610600" y="381000"/>
              <a:ext cx="76200" cy="4114800"/>
            </a:xfrm>
            <a:prstGeom prst="rect">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40"/>
          <p:cNvSpPr txBox="1"/>
          <p:nvPr>
            <p:ph type="title"/>
          </p:nvPr>
        </p:nvSpPr>
        <p:spPr>
          <a:xfrm>
            <a:off x="533400" y="304800"/>
            <a:ext cx="7772400" cy="609600"/>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US" sz="3600">
                <a:latin typeface="Arial"/>
                <a:ea typeface="Arial"/>
                <a:cs typeface="Arial"/>
                <a:sym typeface="Arial"/>
              </a:rPr>
              <a:t>Arc consistency</a:t>
            </a:r>
            <a:endParaRPr/>
          </a:p>
        </p:txBody>
      </p:sp>
      <p:pic>
        <p:nvPicPr>
          <p:cNvPr id="764" name="Google Shape;764;p40"/>
          <p:cNvPicPr preferRelativeResize="0"/>
          <p:nvPr>
            <p:ph idx="1" type="body"/>
          </p:nvPr>
        </p:nvPicPr>
        <p:blipFill rotWithShape="1">
          <a:blip r:embed="rId3">
            <a:alphaModFix/>
          </a:blip>
          <a:srcRect b="0" l="0" r="0" t="0"/>
          <a:stretch/>
        </p:blipFill>
        <p:spPr>
          <a:xfrm>
            <a:off x="609600" y="1495425"/>
            <a:ext cx="4572000" cy="1497013"/>
          </a:xfrm>
          <a:prstGeom prst="rect">
            <a:avLst/>
          </a:prstGeom>
          <a:noFill/>
          <a:ln>
            <a:noFill/>
          </a:ln>
        </p:spPr>
      </p:pic>
      <p:sp>
        <p:nvSpPr>
          <p:cNvPr id="765" name="Google Shape;765;p40"/>
          <p:cNvSpPr txBox="1"/>
          <p:nvPr>
            <p:ph idx="3" type="body"/>
          </p:nvPr>
        </p:nvSpPr>
        <p:spPr>
          <a:xfrm>
            <a:off x="457200" y="3429000"/>
            <a:ext cx="7848600" cy="2438400"/>
          </a:xfrm>
          <a:prstGeom prst="rect">
            <a:avLst/>
          </a:prstGeom>
          <a:noFill/>
          <a:ln>
            <a:noFill/>
          </a:ln>
        </p:spPr>
        <p:txBody>
          <a:bodyPr anchorCtr="0" anchor="t" bIns="44450" lIns="90475" spcFirstLastPara="1" rIns="90475" wrap="square" tIns="44450">
            <a:noAutofit/>
          </a:bodyPr>
          <a:lstStyle/>
          <a:p>
            <a:pPr indent="-342900" lvl="0" marL="342900" rtl="0" algn="l">
              <a:spcBef>
                <a:spcPts val="0"/>
              </a:spcBef>
              <a:spcAft>
                <a:spcPts val="0"/>
              </a:spcAft>
              <a:buClr>
                <a:schemeClr val="dk1"/>
              </a:buClr>
              <a:buSzPts val="2400"/>
              <a:buFont typeface="Times New Roman"/>
              <a:buChar char="•"/>
            </a:pPr>
            <a:r>
              <a:rPr i="1" lang="en-US" sz="2400">
                <a:latin typeface="Times New Roman"/>
                <a:ea typeface="Times New Roman"/>
                <a:cs typeface="Times New Roman"/>
                <a:sym typeface="Times New Roman"/>
              </a:rPr>
              <a:t>An Arc X → Y</a:t>
            </a:r>
            <a:r>
              <a:rPr lang="en-US" sz="2400">
                <a:latin typeface="Times New Roman"/>
                <a:ea typeface="Times New Roman"/>
                <a:cs typeface="Times New Roman"/>
                <a:sym typeface="Times New Roman"/>
              </a:rPr>
              <a:t> is consistent if</a:t>
            </a:r>
            <a:endParaRPr/>
          </a:p>
          <a:p>
            <a:pPr indent="-342900" lvl="0" marL="342900" rtl="0" algn="l">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		for </a:t>
            </a:r>
            <a:r>
              <a:rPr i="1" lang="en-US" sz="2400">
                <a:latin typeface="Times New Roman"/>
                <a:ea typeface="Times New Roman"/>
                <a:cs typeface="Times New Roman"/>
                <a:sym typeface="Times New Roman"/>
              </a:rPr>
              <a:t>every</a:t>
            </a:r>
            <a:r>
              <a:rPr lang="en-US" sz="2400">
                <a:latin typeface="Times New Roman"/>
                <a:ea typeface="Times New Roman"/>
                <a:cs typeface="Times New Roman"/>
                <a:sym typeface="Times New Roman"/>
              </a:rPr>
              <a:t> value </a:t>
            </a:r>
            <a:r>
              <a:rPr i="1" lang="en-US" sz="2400">
                <a:latin typeface="Times New Roman"/>
                <a:ea typeface="Times New Roman"/>
                <a:cs typeface="Times New Roman"/>
                <a:sym typeface="Times New Roman"/>
              </a:rPr>
              <a:t>x</a:t>
            </a:r>
            <a:r>
              <a:rPr lang="en-US" sz="2400">
                <a:latin typeface="Times New Roman"/>
                <a:ea typeface="Times New Roman"/>
                <a:cs typeface="Times New Roman"/>
                <a:sym typeface="Times New Roman"/>
              </a:rPr>
              <a:t> of </a:t>
            </a:r>
            <a:r>
              <a:rPr i="1" lang="en-US" sz="2400">
                <a:latin typeface="Times New Roman"/>
                <a:ea typeface="Times New Roman"/>
                <a:cs typeface="Times New Roman"/>
                <a:sym typeface="Times New Roman"/>
              </a:rPr>
              <a:t>X</a:t>
            </a:r>
            <a:r>
              <a:rPr lang="en-US" sz="2400">
                <a:latin typeface="Times New Roman"/>
                <a:ea typeface="Times New Roman"/>
                <a:cs typeface="Times New Roman"/>
                <a:sym typeface="Times New Roman"/>
              </a:rPr>
              <a:t> there is some value </a:t>
            </a:r>
            <a:r>
              <a:rPr i="1" lang="en-US" sz="2400">
                <a:latin typeface="Times New Roman"/>
                <a:ea typeface="Times New Roman"/>
                <a:cs typeface="Times New Roman"/>
                <a:sym typeface="Times New Roman"/>
              </a:rPr>
              <a:t>y</a:t>
            </a:r>
            <a:r>
              <a:rPr lang="en-US" sz="2400">
                <a:latin typeface="Times New Roman"/>
                <a:ea typeface="Times New Roman"/>
                <a:cs typeface="Times New Roman"/>
                <a:sym typeface="Times New Roman"/>
              </a:rPr>
              <a:t> consistent with </a:t>
            </a:r>
            <a:r>
              <a:rPr i="1" lang="en-US" sz="2400">
                <a:latin typeface="Times New Roman"/>
                <a:ea typeface="Times New Roman"/>
                <a:cs typeface="Times New Roman"/>
                <a:sym typeface="Times New Roman"/>
              </a:rPr>
              <a:t>x</a:t>
            </a:r>
            <a:endParaRPr sz="2400">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Consider state of search after WA and Q are assigned:</a:t>
            </a:r>
            <a:endParaRPr/>
          </a:p>
          <a:p>
            <a:pPr indent="-190500" lvl="0" marL="342900" rtl="0" algn="l">
              <a:spcBef>
                <a:spcPts val="480"/>
              </a:spcBef>
              <a:spcAft>
                <a:spcPts val="0"/>
              </a:spcAft>
              <a:buClr>
                <a:schemeClr val="dk1"/>
              </a:buClr>
              <a:buSzPts val="2400"/>
              <a:buFont typeface="Verdana"/>
              <a:buNone/>
            </a:pPr>
            <a:r>
              <a:t/>
            </a:r>
            <a:endParaRPr sz="2400">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Times New Roman"/>
              <a:buNone/>
            </a:pPr>
            <a:r>
              <a:rPr i="1" lang="en-US" sz="2400">
                <a:latin typeface="Times New Roman"/>
                <a:ea typeface="Times New Roman"/>
                <a:cs typeface="Times New Roman"/>
                <a:sym typeface="Times New Roman"/>
              </a:rPr>
              <a:t>    SA → NSW</a:t>
            </a:r>
            <a:r>
              <a:rPr lang="en-US" sz="2400">
                <a:latin typeface="Times New Roman"/>
                <a:ea typeface="Times New Roman"/>
                <a:cs typeface="Times New Roman"/>
                <a:sym typeface="Times New Roman"/>
              </a:rPr>
              <a:t> is consistent: if </a:t>
            </a:r>
            <a:r>
              <a:rPr i="1" lang="en-US" sz="2400">
                <a:latin typeface="Times New Roman"/>
                <a:ea typeface="Times New Roman"/>
                <a:cs typeface="Times New Roman"/>
                <a:sym typeface="Times New Roman"/>
              </a:rPr>
              <a:t>SA=blue</a:t>
            </a:r>
            <a:r>
              <a:rPr lang="en-US" sz="2400">
                <a:latin typeface="Times New Roman"/>
                <a:ea typeface="Times New Roman"/>
                <a:cs typeface="Times New Roman"/>
                <a:sym typeface="Times New Roman"/>
              </a:rPr>
              <a:t> </a:t>
            </a:r>
            <a:r>
              <a:rPr i="1" lang="en-US" sz="2400">
                <a:latin typeface="Times New Roman"/>
                <a:ea typeface="Times New Roman"/>
                <a:cs typeface="Times New Roman"/>
                <a:sym typeface="Times New Roman"/>
              </a:rPr>
              <a:t>NSW could be =red</a:t>
            </a:r>
            <a:endParaRPr/>
          </a:p>
          <a:p>
            <a:pPr indent="-342900" lvl="0" marL="342900" rtl="0" algn="l">
              <a:spcBef>
                <a:spcPts val="480"/>
              </a:spcBef>
              <a:spcAft>
                <a:spcPts val="0"/>
              </a:spcAft>
              <a:buClr>
                <a:schemeClr val="dk1"/>
              </a:buClr>
              <a:buSzPts val="2400"/>
              <a:buFont typeface="Verdana"/>
              <a:buNone/>
            </a:pPr>
            <a:r>
              <a:t/>
            </a:r>
            <a:endParaRPr i="1" sz="2400">
              <a:latin typeface="Times New Roman"/>
              <a:ea typeface="Times New Roman"/>
              <a:cs typeface="Times New Roman"/>
              <a:sym typeface="Times New Roman"/>
            </a:endParaRPr>
          </a:p>
          <a:p>
            <a:pPr indent="-342900" lvl="0" marL="342900" rtl="0" algn="l">
              <a:lnSpc>
                <a:spcPct val="90000"/>
              </a:lnSpc>
              <a:spcBef>
                <a:spcPts val="480"/>
              </a:spcBef>
              <a:spcAft>
                <a:spcPts val="0"/>
              </a:spcAft>
              <a:buClr>
                <a:schemeClr val="dk1"/>
              </a:buClr>
              <a:buSzPts val="2400"/>
              <a:buFont typeface="Times New Roman"/>
              <a:buNone/>
            </a:pPr>
            <a:r>
              <a:rPr b="1" i="1" lang="en-US"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p:txBody>
      </p:sp>
      <p:pic>
        <p:nvPicPr>
          <p:cNvPr id="766" name="Google Shape;766;p40"/>
          <p:cNvPicPr preferRelativeResize="0"/>
          <p:nvPr>
            <p:ph idx="2" type="body"/>
          </p:nvPr>
        </p:nvPicPr>
        <p:blipFill rotWithShape="1">
          <a:blip r:embed="rId4">
            <a:alphaModFix/>
          </a:blip>
          <a:srcRect b="0" l="0" r="0" t="0"/>
          <a:stretch/>
        </p:blipFill>
        <p:spPr>
          <a:xfrm>
            <a:off x="5111750" y="1143000"/>
            <a:ext cx="2843213" cy="24384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41"/>
          <p:cNvSpPr txBox="1"/>
          <p:nvPr>
            <p:ph type="title"/>
          </p:nvPr>
        </p:nvSpPr>
        <p:spPr>
          <a:xfrm>
            <a:off x="533400" y="304800"/>
            <a:ext cx="7772400" cy="609600"/>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US" sz="3600">
                <a:latin typeface="Arial"/>
                <a:ea typeface="Arial"/>
                <a:cs typeface="Arial"/>
                <a:sym typeface="Arial"/>
              </a:rPr>
              <a:t>Arc consistency</a:t>
            </a:r>
            <a:endParaRPr/>
          </a:p>
        </p:txBody>
      </p:sp>
      <p:pic>
        <p:nvPicPr>
          <p:cNvPr id="773" name="Google Shape;773;p41"/>
          <p:cNvPicPr preferRelativeResize="0"/>
          <p:nvPr>
            <p:ph idx="1" type="body"/>
          </p:nvPr>
        </p:nvPicPr>
        <p:blipFill rotWithShape="1">
          <a:blip r:embed="rId3">
            <a:alphaModFix/>
          </a:blip>
          <a:srcRect b="0" l="0" r="0" t="0"/>
          <a:stretch/>
        </p:blipFill>
        <p:spPr>
          <a:xfrm>
            <a:off x="381000" y="1447800"/>
            <a:ext cx="4876800" cy="1509713"/>
          </a:xfrm>
          <a:prstGeom prst="rect">
            <a:avLst/>
          </a:prstGeom>
          <a:noFill/>
          <a:ln>
            <a:noFill/>
          </a:ln>
        </p:spPr>
      </p:pic>
      <p:sp>
        <p:nvSpPr>
          <p:cNvPr id="774" name="Google Shape;774;p41"/>
          <p:cNvSpPr txBox="1"/>
          <p:nvPr>
            <p:ph idx="3" type="body"/>
          </p:nvPr>
        </p:nvSpPr>
        <p:spPr>
          <a:xfrm>
            <a:off x="609600" y="3505200"/>
            <a:ext cx="7848600" cy="2743200"/>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Clr>
                <a:schemeClr val="dk1"/>
              </a:buClr>
              <a:buSzPts val="1600"/>
              <a:buFont typeface="Times New Roman"/>
              <a:buChar char="•"/>
            </a:pPr>
            <a:r>
              <a:rPr i="1" lang="en-US" sz="1600">
                <a:latin typeface="Times New Roman"/>
                <a:ea typeface="Times New Roman"/>
                <a:cs typeface="Times New Roman"/>
                <a:sym typeface="Times New Roman"/>
              </a:rPr>
              <a:t>X → Y</a:t>
            </a:r>
            <a:r>
              <a:rPr lang="en-US" sz="1600">
                <a:latin typeface="Times New Roman"/>
                <a:ea typeface="Times New Roman"/>
                <a:cs typeface="Times New Roman"/>
                <a:sym typeface="Times New Roman"/>
              </a:rPr>
              <a:t> is consistent if for </a:t>
            </a:r>
            <a:r>
              <a:rPr i="1" lang="en-US" sz="1600">
                <a:latin typeface="Times New Roman"/>
                <a:ea typeface="Times New Roman"/>
                <a:cs typeface="Times New Roman"/>
                <a:sym typeface="Times New Roman"/>
              </a:rPr>
              <a:t>every</a:t>
            </a:r>
            <a:r>
              <a:rPr lang="en-US" sz="1600">
                <a:latin typeface="Times New Roman"/>
                <a:ea typeface="Times New Roman"/>
                <a:cs typeface="Times New Roman"/>
                <a:sym typeface="Times New Roman"/>
              </a:rPr>
              <a:t> value </a:t>
            </a:r>
            <a:r>
              <a:rPr i="1" lang="en-US" sz="1600">
                <a:latin typeface="Times New Roman"/>
                <a:ea typeface="Times New Roman"/>
                <a:cs typeface="Times New Roman"/>
                <a:sym typeface="Times New Roman"/>
              </a:rPr>
              <a:t>x</a:t>
            </a:r>
            <a:r>
              <a:rPr lang="en-US" sz="1600">
                <a:latin typeface="Times New Roman"/>
                <a:ea typeface="Times New Roman"/>
                <a:cs typeface="Times New Roman"/>
                <a:sym typeface="Times New Roman"/>
              </a:rPr>
              <a:t> of </a:t>
            </a:r>
            <a:r>
              <a:rPr i="1" lang="en-US" sz="1600">
                <a:latin typeface="Times New Roman"/>
                <a:ea typeface="Times New Roman"/>
                <a:cs typeface="Times New Roman"/>
                <a:sym typeface="Times New Roman"/>
              </a:rPr>
              <a:t>X</a:t>
            </a:r>
            <a:r>
              <a:rPr lang="en-US" sz="1600">
                <a:latin typeface="Times New Roman"/>
                <a:ea typeface="Times New Roman"/>
                <a:cs typeface="Times New Roman"/>
                <a:sym typeface="Times New Roman"/>
              </a:rPr>
              <a:t> there is some value </a:t>
            </a:r>
            <a:r>
              <a:rPr i="1" lang="en-US" sz="1600">
                <a:latin typeface="Times New Roman"/>
                <a:ea typeface="Times New Roman"/>
                <a:cs typeface="Times New Roman"/>
                <a:sym typeface="Times New Roman"/>
              </a:rPr>
              <a:t>y</a:t>
            </a:r>
            <a:r>
              <a:rPr lang="en-US" sz="1600">
                <a:latin typeface="Times New Roman"/>
                <a:ea typeface="Times New Roman"/>
                <a:cs typeface="Times New Roman"/>
                <a:sym typeface="Times New Roman"/>
              </a:rPr>
              <a:t> consistent with </a:t>
            </a:r>
            <a:r>
              <a:rPr i="1" lang="en-US" sz="1600">
                <a:latin typeface="Times New Roman"/>
                <a:ea typeface="Times New Roman"/>
                <a:cs typeface="Times New Roman"/>
                <a:sym typeface="Times New Roman"/>
              </a:rPr>
              <a:t>x</a:t>
            </a:r>
            <a:endParaRPr/>
          </a:p>
          <a:p>
            <a:pPr indent="-342900" lvl="0" marL="342900" rtl="0" algn="l">
              <a:lnSpc>
                <a:spcPct val="90000"/>
              </a:lnSpc>
              <a:spcBef>
                <a:spcPts val="32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We will try to make the arc consistent by deleting x’s for which there is no y (and then check to see if anything else has been affected – algorithm is in a few slides)</a:t>
            </a:r>
            <a:endParaRPr/>
          </a:p>
          <a:p>
            <a:pPr indent="-342900" lvl="0" marL="342900" rtl="0" algn="l">
              <a:lnSpc>
                <a:spcPct val="90000"/>
              </a:lnSpc>
              <a:spcBef>
                <a:spcPts val="320"/>
              </a:spcBef>
              <a:spcAft>
                <a:spcPts val="0"/>
              </a:spcAft>
              <a:buClr>
                <a:schemeClr val="dk1"/>
              </a:buClr>
              <a:buSzPts val="1600"/>
              <a:buFont typeface="Verdana"/>
              <a:buNone/>
            </a:pPr>
            <a:r>
              <a:t/>
            </a:r>
            <a:endParaRPr sz="1600">
              <a:latin typeface="Times New Roman"/>
              <a:ea typeface="Times New Roman"/>
              <a:cs typeface="Times New Roman"/>
              <a:sym typeface="Times New Roman"/>
            </a:endParaRPr>
          </a:p>
          <a:p>
            <a:pPr indent="-342900" lvl="0" marL="342900" rtl="0" algn="l">
              <a:lnSpc>
                <a:spcPct val="90000"/>
              </a:lnSpc>
              <a:spcBef>
                <a:spcPts val="320"/>
              </a:spcBef>
              <a:spcAft>
                <a:spcPts val="0"/>
              </a:spcAft>
              <a:buClr>
                <a:schemeClr val="dk1"/>
              </a:buClr>
              <a:buSzPts val="1600"/>
              <a:buFont typeface="Times New Roman"/>
              <a:buChar char="•"/>
            </a:pPr>
            <a:r>
              <a:rPr i="1" lang="en-US" sz="1600">
                <a:latin typeface="Times New Roman"/>
                <a:ea typeface="Times New Roman"/>
                <a:cs typeface="Times New Roman"/>
                <a:sym typeface="Times New Roman"/>
              </a:rPr>
              <a:t>NSW → SA:  if</a:t>
            </a:r>
            <a:r>
              <a:rPr lang="en-US" sz="1600">
                <a:latin typeface="Times New Roman"/>
                <a:ea typeface="Times New Roman"/>
                <a:cs typeface="Times New Roman"/>
                <a:sym typeface="Times New Roman"/>
              </a:rPr>
              <a:t> </a:t>
            </a:r>
            <a:r>
              <a:rPr i="1" lang="en-US" sz="1600">
                <a:latin typeface="Times New Roman"/>
                <a:ea typeface="Times New Roman"/>
                <a:cs typeface="Times New Roman"/>
                <a:sym typeface="Times New Roman"/>
              </a:rPr>
              <a:t>NSW=red</a:t>
            </a:r>
            <a:r>
              <a:rPr lang="en-US" sz="1600">
                <a:latin typeface="Times New Roman"/>
                <a:ea typeface="Times New Roman"/>
                <a:cs typeface="Times New Roman"/>
                <a:sym typeface="Times New Roman"/>
              </a:rPr>
              <a:t> </a:t>
            </a:r>
            <a:r>
              <a:rPr i="1" lang="en-US" sz="1600">
                <a:latin typeface="Times New Roman"/>
                <a:ea typeface="Times New Roman"/>
                <a:cs typeface="Times New Roman"/>
                <a:sym typeface="Times New Roman"/>
              </a:rPr>
              <a:t>SA could be =blue</a:t>
            </a:r>
            <a:endParaRPr/>
          </a:p>
          <a:p>
            <a:pPr indent="-342900" lvl="0" marL="342900" rtl="0" algn="l">
              <a:lnSpc>
                <a:spcPct val="90000"/>
              </a:lnSpc>
              <a:spcBef>
                <a:spcPts val="320"/>
              </a:spcBef>
              <a:spcAft>
                <a:spcPts val="0"/>
              </a:spcAft>
              <a:buClr>
                <a:schemeClr val="dk1"/>
              </a:buClr>
              <a:buSzPts val="1600"/>
              <a:buFont typeface="Times New Roman"/>
              <a:buNone/>
            </a:pPr>
            <a:r>
              <a:rPr i="1" lang="en-US" sz="1600">
                <a:latin typeface="Times New Roman"/>
                <a:ea typeface="Times New Roman"/>
                <a:cs typeface="Times New Roman"/>
                <a:sym typeface="Times New Roman"/>
              </a:rPr>
              <a:t>		But, if NSW=blue, there is no color for SA.</a:t>
            </a:r>
            <a:endParaRPr/>
          </a:p>
          <a:p>
            <a:pPr indent="-342900" lvl="0" marL="342900" rtl="0" algn="l">
              <a:lnSpc>
                <a:spcPct val="90000"/>
              </a:lnSpc>
              <a:spcBef>
                <a:spcPts val="320"/>
              </a:spcBef>
              <a:spcAft>
                <a:spcPts val="0"/>
              </a:spcAft>
              <a:buClr>
                <a:schemeClr val="dk1"/>
              </a:buClr>
              <a:buSzPts val="1600"/>
              <a:buFont typeface="Times New Roman"/>
              <a:buNone/>
            </a:pPr>
            <a:r>
              <a:rPr i="1" lang="en-US" sz="1600">
                <a:latin typeface="Times New Roman"/>
                <a:ea typeface="Times New Roman"/>
                <a:cs typeface="Times New Roman"/>
                <a:sym typeface="Times New Roman"/>
              </a:rPr>
              <a:t>                 So, remove blue from the domain of NSW</a:t>
            </a:r>
            <a:endParaRPr/>
          </a:p>
          <a:p>
            <a:pPr indent="-342900" lvl="0" marL="342900" rtl="0" algn="l">
              <a:lnSpc>
                <a:spcPct val="90000"/>
              </a:lnSpc>
              <a:spcBef>
                <a:spcPts val="320"/>
              </a:spcBef>
              <a:spcAft>
                <a:spcPts val="0"/>
              </a:spcAft>
              <a:buClr>
                <a:schemeClr val="dk1"/>
              </a:buClr>
              <a:buSzPts val="1600"/>
              <a:buFont typeface="Times New Roman"/>
              <a:buNone/>
            </a:pPr>
            <a:r>
              <a:rPr i="1" lang="en-US" sz="1600">
                <a:latin typeface="Times New Roman"/>
                <a:ea typeface="Times New Roman"/>
                <a:cs typeface="Times New Roman"/>
                <a:sym typeface="Times New Roman"/>
              </a:rPr>
              <a:t>                 Propagate the constraint:   need to check Q 🡪 NSW   SA 🡪 NSW  V 🡪 NSW</a:t>
            </a:r>
            <a:endParaRPr/>
          </a:p>
          <a:p>
            <a:pPr indent="-342900" lvl="0" marL="342900" rtl="0" algn="l">
              <a:lnSpc>
                <a:spcPct val="90000"/>
              </a:lnSpc>
              <a:spcBef>
                <a:spcPts val="320"/>
              </a:spcBef>
              <a:spcAft>
                <a:spcPts val="0"/>
              </a:spcAft>
              <a:buClr>
                <a:schemeClr val="dk1"/>
              </a:buClr>
              <a:buSzPts val="1600"/>
              <a:buFont typeface="Times New Roman"/>
              <a:buNone/>
            </a:pPr>
            <a:r>
              <a:rPr i="1" lang="en-US" sz="1600">
                <a:latin typeface="Times New Roman"/>
                <a:ea typeface="Times New Roman"/>
                <a:cs typeface="Times New Roman"/>
                <a:sym typeface="Times New Roman"/>
              </a:rPr>
              <a:t>                 If we remove values from any of Q, SA, or V’s domains, we will need to check THEIR neighbors</a:t>
            </a:r>
            <a:endParaRPr i="1" sz="1600">
              <a:latin typeface="Times New Roman"/>
              <a:ea typeface="Times New Roman"/>
              <a:cs typeface="Times New Roman"/>
              <a:sym typeface="Times New Roman"/>
            </a:endParaRPr>
          </a:p>
          <a:p>
            <a:pPr indent="-342900" lvl="0" marL="342900" rtl="0" algn="l">
              <a:lnSpc>
                <a:spcPct val="90000"/>
              </a:lnSpc>
              <a:spcBef>
                <a:spcPts val="320"/>
              </a:spcBef>
              <a:spcAft>
                <a:spcPts val="0"/>
              </a:spcAft>
              <a:buClr>
                <a:schemeClr val="dk1"/>
              </a:buClr>
              <a:buSzPts val="1600"/>
              <a:buFont typeface="Verdana"/>
              <a:buNone/>
            </a:pPr>
            <a:r>
              <a:t/>
            </a:r>
            <a:endParaRPr i="1" sz="1600">
              <a:latin typeface="Times New Roman"/>
              <a:ea typeface="Times New Roman"/>
              <a:cs typeface="Times New Roman"/>
              <a:sym typeface="Times New Roman"/>
            </a:endParaRPr>
          </a:p>
        </p:txBody>
      </p:sp>
      <p:pic>
        <p:nvPicPr>
          <p:cNvPr id="775" name="Google Shape;775;p41"/>
          <p:cNvPicPr preferRelativeResize="0"/>
          <p:nvPr>
            <p:ph idx="2" type="body"/>
          </p:nvPr>
        </p:nvPicPr>
        <p:blipFill rotWithShape="1">
          <a:blip r:embed="rId4">
            <a:alphaModFix/>
          </a:blip>
          <a:srcRect b="0" l="0" r="0" t="0"/>
          <a:stretch/>
        </p:blipFill>
        <p:spPr>
          <a:xfrm>
            <a:off x="5111750" y="1143000"/>
            <a:ext cx="2843213" cy="24384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42"/>
          <p:cNvSpPr txBox="1"/>
          <p:nvPr>
            <p:ph type="title"/>
          </p:nvPr>
        </p:nvSpPr>
        <p:spPr>
          <a:xfrm>
            <a:off x="533400" y="304800"/>
            <a:ext cx="7772400" cy="609600"/>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US" sz="3600">
                <a:latin typeface="Arial"/>
                <a:ea typeface="Arial"/>
                <a:cs typeface="Arial"/>
                <a:sym typeface="Arial"/>
              </a:rPr>
              <a:t>Arc consistency</a:t>
            </a:r>
            <a:endParaRPr/>
          </a:p>
        </p:txBody>
      </p:sp>
      <p:pic>
        <p:nvPicPr>
          <p:cNvPr id="782" name="Google Shape;782;p42"/>
          <p:cNvPicPr preferRelativeResize="0"/>
          <p:nvPr>
            <p:ph idx="1" type="body"/>
          </p:nvPr>
        </p:nvPicPr>
        <p:blipFill rotWithShape="1">
          <a:blip r:embed="rId3">
            <a:alphaModFix/>
          </a:blip>
          <a:srcRect b="0" l="0" r="0" t="0"/>
          <a:stretch/>
        </p:blipFill>
        <p:spPr>
          <a:xfrm>
            <a:off x="457200" y="1447800"/>
            <a:ext cx="4953000" cy="1582738"/>
          </a:xfrm>
          <a:prstGeom prst="rect">
            <a:avLst/>
          </a:prstGeom>
          <a:noFill/>
          <a:ln>
            <a:noFill/>
          </a:ln>
        </p:spPr>
      </p:pic>
      <p:sp>
        <p:nvSpPr>
          <p:cNvPr id="783" name="Google Shape;783;p42"/>
          <p:cNvSpPr txBox="1"/>
          <p:nvPr>
            <p:ph idx="3" type="body"/>
          </p:nvPr>
        </p:nvSpPr>
        <p:spPr>
          <a:xfrm>
            <a:off x="609600" y="3657600"/>
            <a:ext cx="7848600" cy="2438400"/>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After removing red from domain of V to make V 🡪 NSW arc consistent</a:t>
            </a:r>
            <a:endParaRPr/>
          </a:p>
          <a:p>
            <a:pPr indent="-215900" lvl="0" marL="342900" rtl="0" algn="l">
              <a:lnSpc>
                <a:spcPct val="90000"/>
              </a:lnSpc>
              <a:spcBef>
                <a:spcPts val="400"/>
              </a:spcBef>
              <a:spcAft>
                <a:spcPts val="0"/>
              </a:spcAft>
              <a:buClr>
                <a:schemeClr val="dk1"/>
              </a:buClr>
              <a:buSzPts val="2000"/>
              <a:buFont typeface="Verdana"/>
              <a:buNone/>
            </a:pPr>
            <a:r>
              <a:t/>
            </a:r>
            <a:endParaRPr i="1" sz="2000">
              <a:latin typeface="Times New Roman"/>
              <a:ea typeface="Times New Roman"/>
              <a:cs typeface="Times New Roman"/>
              <a:sym typeface="Times New Roman"/>
            </a:endParaRPr>
          </a:p>
          <a:p>
            <a:pPr indent="-342900" lvl="0" marL="342900" rtl="0" algn="l">
              <a:lnSpc>
                <a:spcPct val="90000"/>
              </a:lnSpc>
              <a:spcBef>
                <a:spcPts val="400"/>
              </a:spcBef>
              <a:spcAft>
                <a:spcPts val="0"/>
              </a:spcAft>
              <a:buClr>
                <a:schemeClr val="dk1"/>
              </a:buClr>
              <a:buSzPts val="2000"/>
              <a:buFont typeface="Times New Roman"/>
              <a:buChar char="•"/>
            </a:pPr>
            <a:r>
              <a:rPr i="1" lang="en-US" sz="2000">
                <a:latin typeface="Times New Roman"/>
                <a:ea typeface="Times New Roman"/>
                <a:cs typeface="Times New Roman"/>
                <a:sym typeface="Times New Roman"/>
              </a:rPr>
              <a:t>SA 🡪 V, NSW 🡪 V check out; no changes</a:t>
            </a:r>
            <a:endParaRPr/>
          </a:p>
          <a:p>
            <a:pPr indent="-342900" lvl="0" marL="342900" rtl="0" algn="l">
              <a:lnSpc>
                <a:spcPct val="90000"/>
              </a:lnSpc>
              <a:spcBef>
                <a:spcPts val="400"/>
              </a:spcBef>
              <a:spcAft>
                <a:spcPts val="0"/>
              </a:spcAft>
              <a:buClr>
                <a:schemeClr val="dk1"/>
              </a:buClr>
              <a:buSzPts val="2000"/>
              <a:buFont typeface="Times New Roman"/>
              <a:buChar char="•"/>
            </a:pPr>
            <a:r>
              <a:rPr i="1" lang="en-US" sz="2000">
                <a:latin typeface="Times New Roman"/>
                <a:ea typeface="Times New Roman"/>
                <a:cs typeface="Times New Roman"/>
                <a:sym typeface="Times New Roman"/>
              </a:rPr>
              <a:t>Check the remaining arcs:  most check out, until we check SA 🡪 NT, NT 🡪 SA.  Whichever is checked first will result in failure.</a:t>
            </a:r>
            <a:endParaRPr i="1" sz="2000">
              <a:latin typeface="Times New Roman"/>
              <a:ea typeface="Times New Roman"/>
              <a:cs typeface="Times New Roman"/>
              <a:sym typeface="Times New Roman"/>
            </a:endParaRPr>
          </a:p>
        </p:txBody>
      </p:sp>
      <p:pic>
        <p:nvPicPr>
          <p:cNvPr id="784" name="Google Shape;784;p42"/>
          <p:cNvPicPr preferRelativeResize="0"/>
          <p:nvPr>
            <p:ph idx="2" type="body"/>
          </p:nvPr>
        </p:nvPicPr>
        <p:blipFill rotWithShape="1">
          <a:blip r:embed="rId4">
            <a:alphaModFix/>
          </a:blip>
          <a:srcRect b="0" l="0" r="0" t="0"/>
          <a:stretch/>
        </p:blipFill>
        <p:spPr>
          <a:xfrm>
            <a:off x="5111750" y="1143000"/>
            <a:ext cx="2843213" cy="24384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43"/>
          <p:cNvSpPr txBox="1"/>
          <p:nvPr>
            <p:ph type="title"/>
          </p:nvPr>
        </p:nvSpPr>
        <p:spPr>
          <a:xfrm>
            <a:off x="533400" y="304800"/>
            <a:ext cx="7772400" cy="609600"/>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US" sz="3600">
                <a:latin typeface="Arial"/>
                <a:ea typeface="Arial"/>
                <a:cs typeface="Arial"/>
                <a:sym typeface="Arial"/>
              </a:rPr>
              <a:t>Arc consistency</a:t>
            </a:r>
            <a:endParaRPr/>
          </a:p>
        </p:txBody>
      </p:sp>
      <p:pic>
        <p:nvPicPr>
          <p:cNvPr id="791" name="Google Shape;791;p43"/>
          <p:cNvPicPr preferRelativeResize="0"/>
          <p:nvPr>
            <p:ph idx="1" type="body"/>
          </p:nvPr>
        </p:nvPicPr>
        <p:blipFill rotWithShape="1">
          <a:blip r:embed="rId3">
            <a:alphaModFix/>
          </a:blip>
          <a:srcRect b="0" l="0" r="0" t="0"/>
          <a:stretch/>
        </p:blipFill>
        <p:spPr>
          <a:xfrm>
            <a:off x="609600" y="1604963"/>
            <a:ext cx="4343400" cy="1358900"/>
          </a:xfrm>
          <a:prstGeom prst="rect">
            <a:avLst/>
          </a:prstGeom>
          <a:noFill/>
          <a:ln>
            <a:noFill/>
          </a:ln>
        </p:spPr>
      </p:pic>
      <p:sp>
        <p:nvSpPr>
          <p:cNvPr id="792" name="Google Shape;792;p43"/>
          <p:cNvSpPr txBox="1"/>
          <p:nvPr>
            <p:ph idx="3" type="body"/>
          </p:nvPr>
        </p:nvSpPr>
        <p:spPr>
          <a:xfrm>
            <a:off x="609600" y="2971800"/>
            <a:ext cx="7848600" cy="2895600"/>
          </a:xfrm>
          <a:prstGeom prst="rect">
            <a:avLst/>
          </a:prstGeom>
          <a:noFill/>
          <a:ln>
            <a:noFill/>
          </a:ln>
        </p:spPr>
        <p:txBody>
          <a:bodyPr anchorCtr="0" anchor="t" bIns="44450" lIns="90475" spcFirstLastPara="1" rIns="90475" wrap="square" tIns="44450">
            <a:noAutofit/>
          </a:bodyPr>
          <a:lstStyle/>
          <a:p>
            <a:pPr indent="-342900" lvl="0" marL="342900" rtl="0" algn="l">
              <a:spcBef>
                <a:spcPts val="0"/>
              </a:spcBef>
              <a:spcAft>
                <a:spcPts val="0"/>
              </a:spcAft>
              <a:buClr>
                <a:schemeClr val="dk1"/>
              </a:buClr>
              <a:buSzPts val="2000"/>
              <a:buFont typeface="Times New Roman"/>
              <a:buNone/>
            </a:pPr>
            <a:r>
              <a:rPr i="1" lang="en-US" sz="2000">
                <a:latin typeface="Times New Roman"/>
                <a:ea typeface="Times New Roman"/>
                <a:cs typeface="Times New Roman"/>
                <a:sym typeface="Times New Roman"/>
              </a:rPr>
              <a:t> </a:t>
            </a:r>
            <a:endParaRPr i="1">
              <a:latin typeface="Times New Roman"/>
              <a:ea typeface="Times New Roman"/>
              <a:cs typeface="Times New Roman"/>
              <a:sym typeface="Times New Roman"/>
            </a:endParaRPr>
          </a:p>
          <a:p>
            <a:pPr indent="-342900" lvl="0" marL="342900" rtl="0" algn="l">
              <a:spcBef>
                <a:spcPts val="360"/>
              </a:spcBef>
              <a:spcAft>
                <a:spcPts val="0"/>
              </a:spcAft>
              <a:buClr>
                <a:schemeClr val="dk1"/>
              </a:buClr>
              <a:buSzPts val="1800"/>
              <a:buFont typeface="Times New Roman"/>
              <a:buChar char="•"/>
            </a:pPr>
            <a:r>
              <a:rPr i="1" lang="en-US">
                <a:latin typeface="Times New Roman"/>
                <a:ea typeface="Times New Roman"/>
                <a:cs typeface="Times New Roman"/>
                <a:sym typeface="Times New Roman"/>
              </a:rPr>
              <a:t>SA → NT</a:t>
            </a:r>
            <a:r>
              <a:rPr lang="en-US">
                <a:latin typeface="Times New Roman"/>
                <a:ea typeface="Times New Roman"/>
                <a:cs typeface="Times New Roman"/>
                <a:sym typeface="Times New Roman"/>
              </a:rPr>
              <a:t> is not consistent</a:t>
            </a:r>
            <a:endParaRPr/>
          </a:p>
          <a:p>
            <a:pPr indent="-285750" lvl="1" marL="742950" rtl="0" algn="l">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and cannot be made consistent</a:t>
            </a:r>
            <a:endParaRPr/>
          </a:p>
          <a:p>
            <a:pPr indent="-228600" lvl="0" marL="342900" rtl="0" algn="l">
              <a:spcBef>
                <a:spcPts val="360"/>
              </a:spcBef>
              <a:spcAft>
                <a:spcPts val="0"/>
              </a:spcAft>
              <a:buClr>
                <a:schemeClr val="dk1"/>
              </a:buClr>
              <a:buSzPts val="1800"/>
              <a:buFont typeface="Verdana"/>
              <a:buNone/>
            </a:pPr>
            <a:r>
              <a:t/>
            </a:r>
            <a:endParaRPr>
              <a:latin typeface="Times New Roman"/>
              <a:ea typeface="Times New Roman"/>
              <a:cs typeface="Times New Roman"/>
              <a:sym typeface="Times New Roman"/>
            </a:endParaRPr>
          </a:p>
          <a:p>
            <a:pPr indent="-342900" lvl="0" marL="342900" rtl="0" algn="l">
              <a:spcBef>
                <a:spcPts val="360"/>
              </a:spcBef>
              <a:spcAft>
                <a:spcPts val="0"/>
              </a:spcAft>
              <a:buClr>
                <a:schemeClr val="dk1"/>
              </a:buClr>
              <a:buSzPts val="1800"/>
              <a:buFont typeface="Times New Roman"/>
              <a:buChar char="•"/>
            </a:pPr>
            <a:r>
              <a:rPr lang="en-US">
                <a:latin typeface="Times New Roman"/>
                <a:ea typeface="Times New Roman"/>
                <a:cs typeface="Times New Roman"/>
                <a:sym typeface="Times New Roman"/>
              </a:rPr>
              <a:t>Arc consistency detects failure earlier than FC</a:t>
            </a:r>
            <a:endParaRPr/>
          </a:p>
          <a:p>
            <a:pPr indent="-342900" lvl="0" marL="342900" rtl="0" algn="l">
              <a:spcBef>
                <a:spcPts val="360"/>
              </a:spcBef>
              <a:spcAft>
                <a:spcPts val="0"/>
              </a:spcAft>
              <a:buClr>
                <a:schemeClr val="dk1"/>
              </a:buClr>
              <a:buSzPts val="1800"/>
              <a:buFont typeface="Times New Roman"/>
              <a:buChar char="•"/>
            </a:pPr>
            <a:r>
              <a:rPr lang="en-US">
                <a:latin typeface="Times New Roman"/>
                <a:ea typeface="Times New Roman"/>
                <a:cs typeface="Times New Roman"/>
                <a:sym typeface="Times New Roman"/>
              </a:rPr>
              <a:t>This process was all in one call to the INFERENCE function right after we assigned Q=green.  Forward checking proceeded in the search, assigning a value to V.</a:t>
            </a:r>
            <a:endParaRPr/>
          </a:p>
          <a:p>
            <a:pPr indent="-228600" lvl="0" marL="342900" rtl="0" algn="l">
              <a:spcBef>
                <a:spcPts val="360"/>
              </a:spcBef>
              <a:spcAft>
                <a:spcPts val="0"/>
              </a:spcAft>
              <a:buClr>
                <a:schemeClr val="dk1"/>
              </a:buClr>
              <a:buSzPts val="1800"/>
              <a:buFont typeface="Verdana"/>
              <a:buNone/>
            </a:pPr>
            <a:r>
              <a:t/>
            </a:r>
            <a:endParaRPr>
              <a:latin typeface="Times New Roman"/>
              <a:ea typeface="Times New Roman"/>
              <a:cs typeface="Times New Roman"/>
              <a:sym typeface="Times New Roman"/>
            </a:endParaRPr>
          </a:p>
        </p:txBody>
      </p:sp>
      <p:pic>
        <p:nvPicPr>
          <p:cNvPr id="793" name="Google Shape;793;p43"/>
          <p:cNvPicPr preferRelativeResize="0"/>
          <p:nvPr>
            <p:ph idx="2" type="body"/>
          </p:nvPr>
        </p:nvPicPr>
        <p:blipFill rotWithShape="1">
          <a:blip r:embed="rId4">
            <a:alphaModFix/>
          </a:blip>
          <a:srcRect b="0" l="0" r="0" t="0"/>
          <a:stretch/>
        </p:blipFill>
        <p:spPr>
          <a:xfrm>
            <a:off x="5111750" y="1143000"/>
            <a:ext cx="2843213" cy="24384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44"/>
          <p:cNvSpPr txBox="1"/>
          <p:nvPr>
            <p:ph type="title"/>
          </p:nvPr>
        </p:nvSpPr>
        <p:spPr>
          <a:xfrm>
            <a:off x="533400" y="304800"/>
            <a:ext cx="7772400" cy="609600"/>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US" sz="3600">
                <a:latin typeface="Arial"/>
                <a:ea typeface="Arial"/>
                <a:cs typeface="Arial"/>
                <a:sym typeface="Arial"/>
              </a:rPr>
              <a:t>Arc consistency checking</a:t>
            </a:r>
            <a:endParaRPr/>
          </a:p>
        </p:txBody>
      </p:sp>
      <p:sp>
        <p:nvSpPr>
          <p:cNvPr id="800" name="Google Shape;800;p44"/>
          <p:cNvSpPr txBox="1"/>
          <p:nvPr>
            <p:ph idx="1" type="body"/>
          </p:nvPr>
        </p:nvSpPr>
        <p:spPr>
          <a:xfrm>
            <a:off x="609600" y="1143000"/>
            <a:ext cx="7848600" cy="5029200"/>
          </a:xfrm>
          <a:prstGeom prst="rect">
            <a:avLst/>
          </a:prstGeom>
          <a:noFill/>
          <a:ln>
            <a:noFill/>
          </a:ln>
        </p:spPr>
        <p:txBody>
          <a:bodyPr anchorCtr="0" anchor="t" bIns="44450" lIns="90475" spcFirstLastPara="1" rIns="90475" wrap="square" tIns="44450">
            <a:noAutofit/>
          </a:bodyPr>
          <a:lstStyle/>
          <a:p>
            <a:pPr indent="-342900" lvl="0" marL="342900" rtl="0" algn="l">
              <a:spcBef>
                <a:spcPts val="0"/>
              </a:spcBef>
              <a:spcAft>
                <a:spcPts val="0"/>
              </a:spcAft>
              <a:buClr>
                <a:schemeClr val="dk1"/>
              </a:buClr>
              <a:buSzPts val="1800"/>
              <a:buFont typeface="Verdana"/>
              <a:buNone/>
            </a:pPr>
            <a:r>
              <a:t/>
            </a:r>
            <a:endParaRPr>
              <a:latin typeface="Times New Roman"/>
              <a:ea typeface="Times New Roman"/>
              <a:cs typeface="Times New Roman"/>
              <a:sym typeface="Times New Roman"/>
            </a:endParaRPr>
          </a:p>
          <a:p>
            <a:pPr indent="-342900" lvl="0" marL="342900" rtl="0" algn="l">
              <a:spcBef>
                <a:spcPts val="360"/>
              </a:spcBef>
              <a:spcAft>
                <a:spcPts val="0"/>
              </a:spcAft>
              <a:buClr>
                <a:schemeClr val="dk1"/>
              </a:buClr>
              <a:buSzPts val="1800"/>
              <a:buFont typeface="Times New Roman"/>
              <a:buChar char="•"/>
            </a:pPr>
            <a:r>
              <a:rPr lang="en-US">
                <a:latin typeface="Times New Roman"/>
                <a:ea typeface="Times New Roman"/>
                <a:cs typeface="Times New Roman"/>
                <a:sym typeface="Times New Roman"/>
              </a:rPr>
              <a:t>AC must be run until no inconsistency remains</a:t>
            </a:r>
            <a:endParaRPr/>
          </a:p>
          <a:p>
            <a:pPr indent="-228600" lvl="0" marL="342900" rtl="0" algn="l">
              <a:spcBef>
                <a:spcPts val="360"/>
              </a:spcBef>
              <a:spcAft>
                <a:spcPts val="0"/>
              </a:spcAft>
              <a:buClr>
                <a:schemeClr val="dk1"/>
              </a:buClr>
              <a:buSzPts val="1800"/>
              <a:buFont typeface="Verdana"/>
              <a:buNone/>
            </a:pPr>
            <a:r>
              <a:t/>
            </a:r>
            <a:endParaRPr>
              <a:latin typeface="Times New Roman"/>
              <a:ea typeface="Times New Roman"/>
              <a:cs typeface="Times New Roman"/>
              <a:sym typeface="Times New Roman"/>
            </a:endParaRPr>
          </a:p>
          <a:p>
            <a:pPr indent="-342900" lvl="0" marL="342900" rtl="0" algn="l">
              <a:spcBef>
                <a:spcPts val="360"/>
              </a:spcBef>
              <a:spcAft>
                <a:spcPts val="0"/>
              </a:spcAft>
              <a:buClr>
                <a:schemeClr val="dk1"/>
              </a:buClr>
              <a:buSzPts val="1800"/>
              <a:buFont typeface="Times New Roman"/>
              <a:buChar char="•"/>
            </a:pPr>
            <a:r>
              <a:rPr lang="en-US">
                <a:latin typeface="Times New Roman"/>
                <a:ea typeface="Times New Roman"/>
                <a:cs typeface="Times New Roman"/>
                <a:sym typeface="Times New Roman"/>
              </a:rPr>
              <a:t>Trade-off</a:t>
            </a:r>
            <a:endParaRPr/>
          </a:p>
          <a:p>
            <a:pPr indent="-285750" lvl="1" marL="742950" rtl="0" algn="l">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Requires some overhead to do, but generally more effective than direct search</a:t>
            </a:r>
            <a:endParaRPr/>
          </a:p>
          <a:p>
            <a:pPr indent="-285750" lvl="1" marL="742950" rtl="0" algn="l">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In effect it can eliminate large (inconsistent) parts of the state space more effectively than search can</a:t>
            </a:r>
            <a:endParaRPr/>
          </a:p>
          <a:p>
            <a:pPr indent="-171450" lvl="1" marL="742950" rtl="0" algn="l">
              <a:spcBef>
                <a:spcPts val="360"/>
              </a:spcBef>
              <a:spcAft>
                <a:spcPts val="0"/>
              </a:spcAft>
              <a:buClr>
                <a:schemeClr val="dk1"/>
              </a:buClr>
              <a:buSzPts val="1800"/>
              <a:buFont typeface="Verdana"/>
              <a:buNone/>
            </a:pPr>
            <a:r>
              <a:t/>
            </a:r>
            <a:endParaRPr sz="1800">
              <a:latin typeface="Times New Roman"/>
              <a:ea typeface="Times New Roman"/>
              <a:cs typeface="Times New Roman"/>
              <a:sym typeface="Times New Roman"/>
            </a:endParaRPr>
          </a:p>
          <a:p>
            <a:pPr indent="-342900" lvl="0" marL="342900" rtl="0" algn="l">
              <a:spcBef>
                <a:spcPts val="360"/>
              </a:spcBef>
              <a:spcAft>
                <a:spcPts val="0"/>
              </a:spcAft>
              <a:buClr>
                <a:schemeClr val="dk1"/>
              </a:buClr>
              <a:buSzPts val="1800"/>
              <a:buFont typeface="Times New Roman"/>
              <a:buChar char="•"/>
            </a:pPr>
            <a:r>
              <a:rPr lang="en-US">
                <a:latin typeface="Times New Roman"/>
                <a:ea typeface="Times New Roman"/>
                <a:cs typeface="Times New Roman"/>
                <a:sym typeface="Times New Roman"/>
              </a:rPr>
              <a:t>Need a systematic method for arc-checking </a:t>
            </a:r>
            <a:endParaRPr/>
          </a:p>
          <a:p>
            <a:pPr indent="-285750" lvl="1" marL="742950" rtl="0" algn="l">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If </a:t>
            </a:r>
            <a:r>
              <a:rPr i="1" lang="en-US" sz="1800">
                <a:latin typeface="Times New Roman"/>
                <a:ea typeface="Times New Roman"/>
                <a:cs typeface="Times New Roman"/>
                <a:sym typeface="Times New Roman"/>
              </a:rPr>
              <a:t>X</a:t>
            </a:r>
            <a:r>
              <a:rPr lang="en-US" sz="1800">
                <a:latin typeface="Times New Roman"/>
                <a:ea typeface="Times New Roman"/>
                <a:cs typeface="Times New Roman"/>
                <a:sym typeface="Times New Roman"/>
              </a:rPr>
              <a:t> loses a value, neighbors of </a:t>
            </a:r>
            <a:r>
              <a:rPr i="1" lang="en-US" sz="1800">
                <a:latin typeface="Times New Roman"/>
                <a:ea typeface="Times New Roman"/>
                <a:cs typeface="Times New Roman"/>
                <a:sym typeface="Times New Roman"/>
              </a:rPr>
              <a:t>X</a:t>
            </a:r>
            <a:r>
              <a:rPr lang="en-US" sz="1800">
                <a:latin typeface="Times New Roman"/>
                <a:ea typeface="Times New Roman"/>
                <a:cs typeface="Times New Roman"/>
                <a:sym typeface="Times New Roman"/>
              </a:rPr>
              <a:t> need to be rechecked:</a:t>
            </a:r>
            <a:endParaRPr/>
          </a:p>
          <a:p>
            <a:pPr indent="-342900" lvl="0" marL="342900" rtl="0" algn="l">
              <a:spcBef>
                <a:spcPts val="360"/>
              </a:spcBef>
              <a:spcAft>
                <a:spcPts val="0"/>
              </a:spcAft>
              <a:buClr>
                <a:schemeClr val="dk1"/>
              </a:buClr>
              <a:buSzPts val="1800"/>
              <a:buFont typeface="Times New Roman"/>
              <a:buNone/>
            </a:pPr>
            <a:r>
              <a:rPr lang="en-US">
                <a:latin typeface="Times New Roman"/>
                <a:ea typeface="Times New Roman"/>
                <a:cs typeface="Times New Roman"/>
                <a:sym typeface="Times New Roman"/>
              </a:rPr>
              <a:t>    		i.e. incoming arcs can become inconsistent again </a:t>
            </a:r>
            <a:endParaRPr/>
          </a:p>
          <a:p>
            <a:pPr indent="-342900" lvl="0" marL="342900" rtl="0" algn="l">
              <a:spcBef>
                <a:spcPts val="360"/>
              </a:spcBef>
              <a:spcAft>
                <a:spcPts val="0"/>
              </a:spcAft>
              <a:buClr>
                <a:schemeClr val="dk1"/>
              </a:buClr>
              <a:buSzPts val="1800"/>
              <a:buFont typeface="Times New Roman"/>
              <a:buNone/>
            </a:pPr>
            <a:r>
              <a:rPr lang="en-US">
                <a:latin typeface="Times New Roman"/>
                <a:ea typeface="Times New Roman"/>
                <a:cs typeface="Times New Roman"/>
                <a:sym typeface="Times New Roman"/>
              </a:rPr>
              <a:t>    		(outgoing arcs will stay consistent).</a:t>
            </a:r>
            <a:endParaRPr/>
          </a:p>
          <a:p>
            <a:pPr indent="-158750" lvl="1" marL="742950" rtl="0" algn="l">
              <a:spcBef>
                <a:spcPts val="400"/>
              </a:spcBef>
              <a:spcAft>
                <a:spcPts val="0"/>
              </a:spcAft>
              <a:buClr>
                <a:schemeClr val="dk1"/>
              </a:buClr>
              <a:buSzPts val="2000"/>
              <a:buFont typeface="Verdana"/>
              <a:buNone/>
            </a:pPr>
            <a:r>
              <a:t/>
            </a:r>
            <a:endParaRPr sz="2000">
              <a:latin typeface="Times New Roman"/>
              <a:ea typeface="Times New Roman"/>
              <a:cs typeface="Times New Roman"/>
              <a:sym typeface="Times New Roman"/>
            </a:endParaRPr>
          </a:p>
          <a:p>
            <a:pPr indent="-133350" lvl="1" marL="742950" rtl="0" algn="l">
              <a:spcBef>
                <a:spcPts val="480"/>
              </a:spcBef>
              <a:spcAft>
                <a:spcPts val="0"/>
              </a:spcAft>
              <a:buClr>
                <a:schemeClr val="dk1"/>
              </a:buClr>
              <a:buSzPts val="2400"/>
              <a:buFont typeface="Verdana"/>
              <a:buNone/>
            </a:pPr>
            <a:r>
              <a:t/>
            </a:r>
            <a:endParaRPr sz="2400">
              <a:latin typeface="Times New Roman"/>
              <a:ea typeface="Times New Roman"/>
              <a:cs typeface="Times New Roman"/>
              <a:sym typeface="Times New Roman"/>
            </a:endParaRPr>
          </a:p>
          <a:p>
            <a:pPr indent="-165100" lvl="0" marL="342900" rtl="0" algn="l">
              <a:spcBef>
                <a:spcPts val="560"/>
              </a:spcBef>
              <a:spcAft>
                <a:spcPts val="0"/>
              </a:spcAft>
              <a:buClr>
                <a:schemeClr val="dk1"/>
              </a:buClr>
              <a:buSzPts val="2800"/>
              <a:buFont typeface="Verdana"/>
              <a:buNone/>
            </a:pPr>
            <a:r>
              <a:t/>
            </a:r>
            <a:endParaRPr sz="2800">
              <a:latin typeface="Times New Roman"/>
              <a:ea typeface="Times New Roman"/>
              <a:cs typeface="Times New Roman"/>
              <a:sym typeface="Times New Roman"/>
            </a:endParaRPr>
          </a:p>
          <a:p>
            <a:pPr indent="-165100" lvl="0" marL="342900" rtl="0" algn="l">
              <a:spcBef>
                <a:spcPts val="560"/>
              </a:spcBef>
              <a:spcAft>
                <a:spcPts val="0"/>
              </a:spcAft>
              <a:buClr>
                <a:schemeClr val="dk1"/>
              </a:buClr>
              <a:buSzPts val="2800"/>
              <a:buFont typeface="Verdana"/>
              <a:buNone/>
            </a:pPr>
            <a:r>
              <a:t/>
            </a:r>
            <a:endParaRPr sz="2800">
              <a:latin typeface="Times New Roman"/>
              <a:ea typeface="Times New Roman"/>
              <a:cs typeface="Times New Roman"/>
              <a:sym typeface="Times New Roman"/>
            </a:endParaRPr>
          </a:p>
          <a:p>
            <a:pPr indent="-228600" lvl="0" marL="342900" rtl="0" algn="l">
              <a:spcBef>
                <a:spcPts val="360"/>
              </a:spcBef>
              <a:spcAft>
                <a:spcPts val="0"/>
              </a:spcAft>
              <a:buClr>
                <a:schemeClr val="dk1"/>
              </a:buClr>
              <a:buSzPts val="1800"/>
              <a:buFont typeface="Verdana"/>
              <a:buNone/>
            </a:pPr>
            <a:r>
              <a:t/>
            </a:r>
            <a:endParaRPr>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45"/>
          <p:cNvSpPr txBox="1"/>
          <p:nvPr>
            <p:ph type="title"/>
          </p:nvPr>
        </p:nvSpPr>
        <p:spPr>
          <a:xfrm>
            <a:off x="533400" y="304800"/>
            <a:ext cx="7772400" cy="609600"/>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US" sz="3600">
                <a:latin typeface="Arial"/>
                <a:ea typeface="Arial"/>
                <a:cs typeface="Arial"/>
                <a:sym typeface="Arial"/>
              </a:rPr>
              <a:t>Summary</a:t>
            </a:r>
            <a:endParaRPr/>
          </a:p>
        </p:txBody>
      </p:sp>
      <p:sp>
        <p:nvSpPr>
          <p:cNvPr id="807" name="Google Shape;807;p45"/>
          <p:cNvSpPr txBox="1"/>
          <p:nvPr>
            <p:ph idx="1" type="body"/>
          </p:nvPr>
        </p:nvSpPr>
        <p:spPr>
          <a:xfrm>
            <a:off x="609600" y="1143000"/>
            <a:ext cx="7848600" cy="5029200"/>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CSPs </a:t>
            </a:r>
            <a:endParaRPr/>
          </a:p>
          <a:p>
            <a:pPr indent="-285750" lvl="1" marL="742950" rtl="0" algn="l">
              <a:lnSpc>
                <a:spcPct val="9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 special kind of problem: states defined by values of a fixed set of variables, goal test defined by constraints on variable values</a:t>
            </a:r>
            <a:endParaRPr/>
          </a:p>
          <a:p>
            <a:pPr indent="-215900" lvl="0" marL="342900" rtl="0" algn="l">
              <a:lnSpc>
                <a:spcPct val="90000"/>
              </a:lnSpc>
              <a:spcBef>
                <a:spcPts val="400"/>
              </a:spcBef>
              <a:spcAft>
                <a:spcPts val="0"/>
              </a:spcAft>
              <a:buClr>
                <a:schemeClr val="dk1"/>
              </a:buClr>
              <a:buSzPts val="2000"/>
              <a:buFont typeface="Verdana"/>
              <a:buNone/>
            </a:pPr>
            <a:r>
              <a:t/>
            </a:r>
            <a:endParaRPr sz="2000">
              <a:latin typeface="Times New Roman"/>
              <a:ea typeface="Times New Roman"/>
              <a:cs typeface="Times New Roman"/>
              <a:sym typeface="Times New Roman"/>
            </a:endParaRPr>
          </a:p>
          <a:p>
            <a:pPr indent="-342900" lvl="0" marL="34290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Backtracking=depth-first search with one variable assigned per level</a:t>
            </a:r>
            <a:endParaRPr/>
          </a:p>
          <a:p>
            <a:pPr indent="-215900" lvl="0" marL="342900" rtl="0" algn="l">
              <a:lnSpc>
                <a:spcPct val="90000"/>
              </a:lnSpc>
              <a:spcBef>
                <a:spcPts val="400"/>
              </a:spcBef>
              <a:spcAft>
                <a:spcPts val="0"/>
              </a:spcAft>
              <a:buClr>
                <a:schemeClr val="dk1"/>
              </a:buClr>
              <a:buSzPts val="2000"/>
              <a:buFont typeface="Verdana"/>
              <a:buNone/>
            </a:pPr>
            <a:r>
              <a:t/>
            </a:r>
            <a:endParaRPr sz="2000">
              <a:latin typeface="Times New Roman"/>
              <a:ea typeface="Times New Roman"/>
              <a:cs typeface="Times New Roman"/>
              <a:sym typeface="Times New Roman"/>
            </a:endParaRPr>
          </a:p>
          <a:p>
            <a:pPr indent="-342900" lvl="0" marL="34290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Heuristics</a:t>
            </a:r>
            <a:endParaRPr/>
          </a:p>
          <a:p>
            <a:pPr indent="-285750" lvl="1" marL="742950" rtl="0" algn="l">
              <a:lnSpc>
                <a:spcPct val="9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Variable ordering and value selection heuristics help significantly</a:t>
            </a:r>
            <a:endParaRPr/>
          </a:p>
          <a:p>
            <a:pPr indent="-215900" lvl="0" marL="342900" rtl="0" algn="l">
              <a:lnSpc>
                <a:spcPct val="90000"/>
              </a:lnSpc>
              <a:spcBef>
                <a:spcPts val="400"/>
              </a:spcBef>
              <a:spcAft>
                <a:spcPts val="0"/>
              </a:spcAft>
              <a:buClr>
                <a:schemeClr val="dk1"/>
              </a:buClr>
              <a:buSzPts val="2000"/>
              <a:buFont typeface="Verdana"/>
              <a:buNone/>
            </a:pPr>
            <a:r>
              <a:t/>
            </a:r>
            <a:endParaRPr sz="2000">
              <a:latin typeface="Times New Roman"/>
              <a:ea typeface="Times New Roman"/>
              <a:cs typeface="Times New Roman"/>
              <a:sym typeface="Times New Roman"/>
            </a:endParaRPr>
          </a:p>
          <a:p>
            <a:pPr indent="-342900" lvl="0" marL="34290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Constraint propagation does additional work to constrain values and detect inconsistencies</a:t>
            </a:r>
            <a:endParaRPr/>
          </a:p>
          <a:p>
            <a:pPr indent="-285750" lvl="1" marL="742950" rtl="0" algn="l">
              <a:lnSpc>
                <a:spcPct val="9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Works effectively when combined with heuristics</a:t>
            </a:r>
            <a:endParaRPr sz="2000">
              <a:latin typeface="Times New Roman"/>
              <a:ea typeface="Times New Roman"/>
              <a:cs typeface="Times New Roman"/>
              <a:sym typeface="Times New Roman"/>
            </a:endParaRPr>
          </a:p>
          <a:p>
            <a:pPr indent="0" lvl="0" marL="0" rtl="0" algn="l">
              <a:lnSpc>
                <a:spcPct val="90000"/>
              </a:lnSpc>
              <a:spcBef>
                <a:spcPts val="400"/>
              </a:spcBef>
              <a:spcAft>
                <a:spcPts val="0"/>
              </a:spcAft>
              <a:buClr>
                <a:schemeClr val="dk1"/>
              </a:buClr>
              <a:buSzPts val="2000"/>
              <a:buFont typeface="Verdana"/>
              <a:buNone/>
            </a:pPr>
            <a:r>
              <a:t/>
            </a:r>
            <a:endParaRPr sz="2000">
              <a:latin typeface="Times New Roman"/>
              <a:ea typeface="Times New Roman"/>
              <a:cs typeface="Times New Roman"/>
              <a:sym typeface="Times New Roman"/>
            </a:endParaRPr>
          </a:p>
          <a:p>
            <a:pPr indent="-215900" lvl="0" marL="342900" rtl="0" algn="l">
              <a:lnSpc>
                <a:spcPct val="90000"/>
              </a:lnSpc>
              <a:spcBef>
                <a:spcPts val="400"/>
              </a:spcBef>
              <a:spcAft>
                <a:spcPts val="0"/>
              </a:spcAft>
              <a:buClr>
                <a:schemeClr val="dk1"/>
              </a:buClr>
              <a:buSzPts val="2000"/>
              <a:buFont typeface="Verdana"/>
              <a:buNone/>
            </a:pPr>
            <a:r>
              <a:t/>
            </a:r>
            <a:endParaRPr sz="2000">
              <a:latin typeface="Times New Roman"/>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11" name="Shape 811"/>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5"/>
          <p:cNvSpPr txBox="1"/>
          <p:nvPr>
            <p:ph type="title"/>
          </p:nvPr>
        </p:nvSpPr>
        <p:spPr>
          <a:xfrm>
            <a:off x="533400" y="304800"/>
            <a:ext cx="7772400" cy="609600"/>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US" sz="3600">
                <a:latin typeface="Arial"/>
                <a:ea typeface="Arial"/>
                <a:cs typeface="Arial"/>
                <a:sym typeface="Arial"/>
              </a:rPr>
              <a:t>CSP</a:t>
            </a:r>
            <a:endParaRPr sz="4400">
              <a:latin typeface="Arial"/>
              <a:ea typeface="Arial"/>
              <a:cs typeface="Arial"/>
              <a:sym typeface="Arial"/>
            </a:endParaRPr>
          </a:p>
        </p:txBody>
      </p:sp>
      <p:pic>
        <p:nvPicPr>
          <p:cNvPr id="116" name="Google Shape;116;p5"/>
          <p:cNvPicPr preferRelativeResize="0"/>
          <p:nvPr/>
        </p:nvPicPr>
        <p:blipFill rotWithShape="1">
          <a:blip r:embed="rId3">
            <a:alphaModFix/>
          </a:blip>
          <a:srcRect b="0" l="0" r="0" t="0"/>
          <a:stretch/>
        </p:blipFill>
        <p:spPr>
          <a:xfrm>
            <a:off x="838200" y="1295400"/>
            <a:ext cx="7086600" cy="2133600"/>
          </a:xfrm>
          <a:prstGeom prst="rect">
            <a:avLst/>
          </a:prstGeom>
          <a:noFill/>
          <a:ln>
            <a:noFill/>
          </a:ln>
        </p:spPr>
      </p:pic>
      <p:grpSp>
        <p:nvGrpSpPr>
          <p:cNvPr id="117" name="Google Shape;117;p5"/>
          <p:cNvGrpSpPr/>
          <p:nvPr/>
        </p:nvGrpSpPr>
        <p:grpSpPr>
          <a:xfrm>
            <a:off x="8610600" y="0"/>
            <a:ext cx="484632" cy="6858000"/>
            <a:chOff x="8610600" y="0"/>
            <a:chExt cx="484632" cy="6858000"/>
          </a:xfrm>
        </p:grpSpPr>
        <p:sp>
          <p:nvSpPr>
            <p:cNvPr id="118" name="Google Shape;118;p5"/>
            <p:cNvSpPr/>
            <p:nvPr/>
          </p:nvSpPr>
          <p:spPr>
            <a:xfrm rot="5400000">
              <a:off x="8610600" y="4849368"/>
              <a:ext cx="484632" cy="484632"/>
            </a:xfrm>
            <a:prstGeom prst="chevron">
              <a:avLst>
                <a:gd fmla="val 50000" name="adj"/>
              </a:avLst>
            </a:prstGeom>
            <a:solidFill>
              <a:srgbClr val="BBFFBB"/>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19" name="Google Shape;119;p5"/>
            <p:cNvSpPr/>
            <p:nvPr/>
          </p:nvSpPr>
          <p:spPr>
            <a:xfrm rot="5400000">
              <a:off x="8610600" y="5230368"/>
              <a:ext cx="484632" cy="484632"/>
            </a:xfrm>
            <a:prstGeom prst="chevron">
              <a:avLst>
                <a:gd fmla="val 50000" name="adj"/>
              </a:avLst>
            </a:prstGeom>
            <a:solidFill>
              <a:srgbClr val="78FE78"/>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20" name="Google Shape;120;p5"/>
            <p:cNvSpPr/>
            <p:nvPr/>
          </p:nvSpPr>
          <p:spPr>
            <a:xfrm rot="5400000">
              <a:off x="8610600" y="5611368"/>
              <a:ext cx="484632" cy="484632"/>
            </a:xfrm>
            <a:prstGeom prst="chevron">
              <a:avLst>
                <a:gd fmla="val 50000" name="adj"/>
              </a:avLst>
            </a:prstGeom>
            <a:solidFill>
              <a:srgbClr val="35FF35"/>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21" name="Google Shape;121;p5"/>
            <p:cNvSpPr/>
            <p:nvPr/>
          </p:nvSpPr>
          <p:spPr>
            <a:xfrm rot="5400000">
              <a:off x="8610600" y="5992368"/>
              <a:ext cx="484632" cy="484632"/>
            </a:xfrm>
            <a:prstGeom prst="chevron">
              <a:avLst>
                <a:gd fmla="val 50000" name="adj"/>
              </a:avLst>
            </a:prstGeom>
            <a:solidFill>
              <a:srgbClr val="008200"/>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22" name="Google Shape;122;p5"/>
            <p:cNvSpPr/>
            <p:nvPr/>
          </p:nvSpPr>
          <p:spPr>
            <a:xfrm rot="5400000">
              <a:off x="8610600" y="6373368"/>
              <a:ext cx="484632" cy="484632"/>
            </a:xfrm>
            <a:prstGeom prst="chevron">
              <a:avLst>
                <a:gd fmla="val 50000" name="adj"/>
              </a:avLst>
            </a:prstGeom>
            <a:solidFill>
              <a:srgbClr val="005700"/>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23" name="Google Shape;123;p5"/>
            <p:cNvSpPr/>
            <p:nvPr/>
          </p:nvSpPr>
          <p:spPr>
            <a:xfrm>
              <a:off x="8915400" y="0"/>
              <a:ext cx="76200" cy="41148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4" name="Google Shape;124;p5"/>
            <p:cNvSpPr/>
            <p:nvPr/>
          </p:nvSpPr>
          <p:spPr>
            <a:xfrm>
              <a:off x="8763000" y="152400"/>
              <a:ext cx="76200" cy="4114800"/>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5" name="Google Shape;125;p5"/>
            <p:cNvSpPr/>
            <p:nvPr/>
          </p:nvSpPr>
          <p:spPr>
            <a:xfrm>
              <a:off x="8610600" y="381000"/>
              <a:ext cx="76200" cy="4114800"/>
            </a:xfrm>
            <a:prstGeom prst="rect">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pic>
        <p:nvPicPr>
          <p:cNvPr id="126" name="Google Shape;126;p5"/>
          <p:cNvPicPr preferRelativeResize="0"/>
          <p:nvPr/>
        </p:nvPicPr>
        <p:blipFill rotWithShape="1">
          <a:blip r:embed="rId4">
            <a:alphaModFix/>
          </a:blip>
          <a:srcRect b="0" l="0" r="0" t="0"/>
          <a:stretch/>
        </p:blipFill>
        <p:spPr>
          <a:xfrm>
            <a:off x="990600" y="3276600"/>
            <a:ext cx="6934200" cy="2209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6"/>
          <p:cNvSpPr txBox="1"/>
          <p:nvPr>
            <p:ph type="title"/>
          </p:nvPr>
        </p:nvSpPr>
        <p:spPr>
          <a:xfrm>
            <a:off x="533400" y="304800"/>
            <a:ext cx="7772400" cy="609600"/>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US" sz="3600">
                <a:latin typeface="Arial"/>
                <a:ea typeface="Arial"/>
                <a:cs typeface="Arial"/>
                <a:sym typeface="Arial"/>
              </a:rPr>
              <a:t>CSP example: map coloring</a:t>
            </a:r>
            <a:endParaRPr/>
          </a:p>
        </p:txBody>
      </p:sp>
      <p:sp>
        <p:nvSpPr>
          <p:cNvPr id="133" name="Google Shape;133;p6"/>
          <p:cNvSpPr txBox="1"/>
          <p:nvPr>
            <p:ph idx="2" type="body"/>
          </p:nvPr>
        </p:nvSpPr>
        <p:spPr>
          <a:xfrm>
            <a:off x="609600" y="3962400"/>
            <a:ext cx="7620000" cy="1866900"/>
          </a:xfrm>
          <a:prstGeom prst="rect">
            <a:avLst/>
          </a:prstGeom>
          <a:noFill/>
          <a:ln>
            <a:noFill/>
          </a:ln>
        </p:spPr>
        <p:txBody>
          <a:bodyPr anchorCtr="0" anchor="t" bIns="44450" lIns="90475" spcFirstLastPara="1" rIns="90475" wrap="square" tIns="44450">
            <a:noAutofit/>
          </a:bodyPr>
          <a:lstStyle/>
          <a:p>
            <a:pPr indent="-342900" lvl="0" marL="342900" rtl="0" algn="l">
              <a:spcBef>
                <a:spcPts val="0"/>
              </a:spcBef>
              <a:spcAft>
                <a:spcPts val="0"/>
              </a:spcAft>
              <a:buClr>
                <a:schemeClr val="dk1"/>
              </a:buClr>
              <a:buSzPts val="2200"/>
              <a:buFont typeface="Times New Roman"/>
              <a:buChar char="•"/>
            </a:pPr>
            <a:r>
              <a:rPr lang="en-US" sz="2200">
                <a:latin typeface="Times New Roman"/>
                <a:ea typeface="Times New Roman"/>
                <a:cs typeface="Times New Roman"/>
                <a:sym typeface="Times New Roman"/>
              </a:rPr>
              <a:t>Variables: {</a:t>
            </a:r>
            <a:r>
              <a:rPr i="1" lang="en-US" sz="2200">
                <a:latin typeface="Times New Roman"/>
                <a:ea typeface="Times New Roman"/>
                <a:cs typeface="Times New Roman"/>
                <a:sym typeface="Times New Roman"/>
              </a:rPr>
              <a:t>WA, NT, Q, NSW, V, SA, T}</a:t>
            </a:r>
            <a:endParaRPr/>
          </a:p>
          <a:p>
            <a:pPr indent="-342900" lvl="0" marL="342900" rtl="0" algn="l">
              <a:spcBef>
                <a:spcPts val="440"/>
              </a:spcBef>
              <a:spcAft>
                <a:spcPts val="0"/>
              </a:spcAft>
              <a:buClr>
                <a:schemeClr val="dk1"/>
              </a:buClr>
              <a:buSzPts val="2200"/>
              <a:buFont typeface="Times New Roman"/>
              <a:buChar char="•"/>
            </a:pPr>
            <a:r>
              <a:rPr lang="en-US" sz="2200">
                <a:latin typeface="Times New Roman"/>
                <a:ea typeface="Times New Roman"/>
                <a:cs typeface="Times New Roman"/>
                <a:sym typeface="Times New Roman"/>
              </a:rPr>
              <a:t>Domains: </a:t>
            </a:r>
            <a:r>
              <a:rPr i="1" lang="en-US" sz="2200">
                <a:latin typeface="Times New Roman"/>
                <a:ea typeface="Times New Roman"/>
                <a:cs typeface="Times New Roman"/>
                <a:sym typeface="Times New Roman"/>
              </a:rPr>
              <a:t>D</a:t>
            </a:r>
            <a:r>
              <a:rPr baseline="-25000" i="1" lang="en-US" sz="2200">
                <a:latin typeface="Times New Roman"/>
                <a:ea typeface="Times New Roman"/>
                <a:cs typeface="Times New Roman"/>
                <a:sym typeface="Times New Roman"/>
              </a:rPr>
              <a:t>i</a:t>
            </a:r>
            <a:r>
              <a:rPr i="1" lang="en-US" sz="2200">
                <a:latin typeface="Times New Roman"/>
                <a:ea typeface="Times New Roman"/>
                <a:cs typeface="Times New Roman"/>
                <a:sym typeface="Times New Roman"/>
              </a:rPr>
              <a:t>={red, green, blue}</a:t>
            </a:r>
            <a:endParaRPr sz="2200">
              <a:latin typeface="Times New Roman"/>
              <a:ea typeface="Times New Roman"/>
              <a:cs typeface="Times New Roman"/>
              <a:sym typeface="Times New Roman"/>
            </a:endParaRPr>
          </a:p>
          <a:p>
            <a:pPr indent="-342900" lvl="0" marL="342900" rtl="0" algn="l">
              <a:spcBef>
                <a:spcPts val="440"/>
              </a:spcBef>
              <a:spcAft>
                <a:spcPts val="0"/>
              </a:spcAft>
              <a:buClr>
                <a:schemeClr val="dk1"/>
              </a:buClr>
              <a:buSzPts val="2200"/>
              <a:buFont typeface="Times New Roman"/>
              <a:buChar char="•"/>
            </a:pPr>
            <a:r>
              <a:rPr lang="en-US" sz="2200">
                <a:latin typeface="Times New Roman"/>
                <a:ea typeface="Times New Roman"/>
                <a:cs typeface="Times New Roman"/>
                <a:sym typeface="Times New Roman"/>
              </a:rPr>
              <a:t>Constraints: adjacent regions must have different colors.</a:t>
            </a:r>
            <a:endParaRPr/>
          </a:p>
          <a:p>
            <a:pPr indent="-228600" lvl="2" marL="1143000" rtl="0" algn="l">
              <a:spcBef>
                <a:spcPts val="440"/>
              </a:spcBef>
              <a:spcAft>
                <a:spcPts val="0"/>
              </a:spcAft>
              <a:buClr>
                <a:schemeClr val="dk1"/>
              </a:buClr>
              <a:buSzPts val="2200"/>
              <a:buFont typeface="Times New Roman"/>
              <a:buChar char="•"/>
            </a:pPr>
            <a:r>
              <a:rPr lang="en-US" sz="2200">
                <a:latin typeface="Times New Roman"/>
                <a:ea typeface="Times New Roman"/>
                <a:cs typeface="Times New Roman"/>
                <a:sym typeface="Times New Roman"/>
              </a:rPr>
              <a:t>E.g. </a:t>
            </a:r>
            <a:r>
              <a:rPr i="1" lang="en-US" sz="2200">
                <a:latin typeface="Times New Roman"/>
                <a:ea typeface="Times New Roman"/>
                <a:cs typeface="Times New Roman"/>
                <a:sym typeface="Times New Roman"/>
              </a:rPr>
              <a:t>WA ≠ NT</a:t>
            </a:r>
            <a:r>
              <a:rPr lang="en-US" sz="2200">
                <a:latin typeface="Times New Roman"/>
                <a:ea typeface="Times New Roman"/>
                <a:cs typeface="Times New Roman"/>
                <a:sym typeface="Times New Roman"/>
              </a:rPr>
              <a:t>  </a:t>
            </a:r>
            <a:endParaRPr/>
          </a:p>
        </p:txBody>
      </p:sp>
      <p:pic>
        <p:nvPicPr>
          <p:cNvPr id="134" name="Google Shape;134;p6"/>
          <p:cNvPicPr preferRelativeResize="0"/>
          <p:nvPr>
            <p:ph idx="1" type="body"/>
          </p:nvPr>
        </p:nvPicPr>
        <p:blipFill rotWithShape="1">
          <a:blip r:embed="rId3">
            <a:alphaModFix/>
          </a:blip>
          <a:srcRect b="0" l="0" r="0" t="0"/>
          <a:stretch/>
        </p:blipFill>
        <p:spPr>
          <a:xfrm>
            <a:off x="2057400" y="1066800"/>
            <a:ext cx="4038600" cy="2667000"/>
          </a:xfrm>
          <a:prstGeom prst="rect">
            <a:avLst/>
          </a:prstGeom>
          <a:noFill/>
          <a:ln>
            <a:noFill/>
          </a:ln>
        </p:spPr>
      </p:pic>
      <p:grpSp>
        <p:nvGrpSpPr>
          <p:cNvPr id="135" name="Google Shape;135;p6"/>
          <p:cNvGrpSpPr/>
          <p:nvPr/>
        </p:nvGrpSpPr>
        <p:grpSpPr>
          <a:xfrm>
            <a:off x="8610600" y="0"/>
            <a:ext cx="484632" cy="6858000"/>
            <a:chOff x="8610600" y="0"/>
            <a:chExt cx="484632" cy="6858000"/>
          </a:xfrm>
        </p:grpSpPr>
        <p:sp>
          <p:nvSpPr>
            <p:cNvPr id="136" name="Google Shape;136;p6"/>
            <p:cNvSpPr/>
            <p:nvPr/>
          </p:nvSpPr>
          <p:spPr>
            <a:xfrm rot="5400000">
              <a:off x="8610600" y="4849368"/>
              <a:ext cx="484632" cy="484632"/>
            </a:xfrm>
            <a:prstGeom prst="chevron">
              <a:avLst>
                <a:gd fmla="val 50000" name="adj"/>
              </a:avLst>
            </a:prstGeom>
            <a:solidFill>
              <a:srgbClr val="BBFFBB"/>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37" name="Google Shape;137;p6"/>
            <p:cNvSpPr/>
            <p:nvPr/>
          </p:nvSpPr>
          <p:spPr>
            <a:xfrm rot="5400000">
              <a:off x="8610600" y="5230368"/>
              <a:ext cx="484632" cy="484632"/>
            </a:xfrm>
            <a:prstGeom prst="chevron">
              <a:avLst>
                <a:gd fmla="val 50000" name="adj"/>
              </a:avLst>
            </a:prstGeom>
            <a:solidFill>
              <a:srgbClr val="78FE78"/>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38" name="Google Shape;138;p6"/>
            <p:cNvSpPr/>
            <p:nvPr/>
          </p:nvSpPr>
          <p:spPr>
            <a:xfrm rot="5400000">
              <a:off x="8610600" y="5611368"/>
              <a:ext cx="484632" cy="484632"/>
            </a:xfrm>
            <a:prstGeom prst="chevron">
              <a:avLst>
                <a:gd fmla="val 50000" name="adj"/>
              </a:avLst>
            </a:prstGeom>
            <a:solidFill>
              <a:srgbClr val="35FF35"/>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39" name="Google Shape;139;p6"/>
            <p:cNvSpPr/>
            <p:nvPr/>
          </p:nvSpPr>
          <p:spPr>
            <a:xfrm rot="5400000">
              <a:off x="8610600" y="5992368"/>
              <a:ext cx="484632" cy="484632"/>
            </a:xfrm>
            <a:prstGeom prst="chevron">
              <a:avLst>
                <a:gd fmla="val 50000" name="adj"/>
              </a:avLst>
            </a:prstGeom>
            <a:solidFill>
              <a:srgbClr val="008200"/>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40" name="Google Shape;140;p6"/>
            <p:cNvSpPr/>
            <p:nvPr/>
          </p:nvSpPr>
          <p:spPr>
            <a:xfrm rot="5400000">
              <a:off x="8610600" y="6373368"/>
              <a:ext cx="484632" cy="484632"/>
            </a:xfrm>
            <a:prstGeom prst="chevron">
              <a:avLst>
                <a:gd fmla="val 50000" name="adj"/>
              </a:avLst>
            </a:prstGeom>
            <a:solidFill>
              <a:srgbClr val="005700"/>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41" name="Google Shape;141;p6"/>
            <p:cNvSpPr/>
            <p:nvPr/>
          </p:nvSpPr>
          <p:spPr>
            <a:xfrm>
              <a:off x="8915400" y="0"/>
              <a:ext cx="76200" cy="41148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2" name="Google Shape;142;p6"/>
            <p:cNvSpPr/>
            <p:nvPr/>
          </p:nvSpPr>
          <p:spPr>
            <a:xfrm>
              <a:off x="8763000" y="152400"/>
              <a:ext cx="76200" cy="4114800"/>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3" name="Google Shape;143;p6"/>
            <p:cNvSpPr/>
            <p:nvPr/>
          </p:nvSpPr>
          <p:spPr>
            <a:xfrm>
              <a:off x="8610600" y="381000"/>
              <a:ext cx="76200" cy="4114800"/>
            </a:xfrm>
            <a:prstGeom prst="rect">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7"/>
          <p:cNvSpPr txBox="1"/>
          <p:nvPr>
            <p:ph type="title"/>
          </p:nvPr>
        </p:nvSpPr>
        <p:spPr>
          <a:xfrm>
            <a:off x="533400" y="304800"/>
            <a:ext cx="7772400" cy="609600"/>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US" sz="3600">
                <a:latin typeface="Arial"/>
                <a:ea typeface="Arial"/>
                <a:cs typeface="Arial"/>
                <a:sym typeface="Arial"/>
              </a:rPr>
              <a:t>CSP example: map coloring</a:t>
            </a:r>
            <a:endParaRPr/>
          </a:p>
        </p:txBody>
      </p:sp>
      <p:sp>
        <p:nvSpPr>
          <p:cNvPr id="150" name="Google Shape;150;p7"/>
          <p:cNvSpPr txBox="1"/>
          <p:nvPr>
            <p:ph idx="2" type="body"/>
          </p:nvPr>
        </p:nvSpPr>
        <p:spPr>
          <a:xfrm>
            <a:off x="304800" y="4648200"/>
            <a:ext cx="8229600" cy="1295400"/>
          </a:xfrm>
          <a:prstGeom prst="rect">
            <a:avLst/>
          </a:prstGeom>
          <a:noFill/>
          <a:ln>
            <a:noFill/>
          </a:ln>
        </p:spPr>
        <p:txBody>
          <a:bodyPr anchorCtr="0" anchor="t" bIns="44450" lIns="90475" spcFirstLastPara="1" rIns="90475" wrap="square" tIns="44450">
            <a:noAutofit/>
          </a:bodyPr>
          <a:lstStyle/>
          <a:p>
            <a:pPr indent="0" lvl="0" marL="0" rtl="0" algn="l">
              <a:lnSpc>
                <a:spcPct val="90000"/>
              </a:lnSpc>
              <a:spcBef>
                <a:spcPts val="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Solutions are assignments satisfying all constraints, e.g. </a:t>
            </a:r>
            <a:endParaRPr/>
          </a:p>
          <a:p>
            <a:pPr indent="0" lvl="0" marL="0" rtl="0" algn="l">
              <a:lnSpc>
                <a:spcPct val="90000"/>
              </a:lnSpc>
              <a:spcBef>
                <a:spcPts val="480"/>
              </a:spcBef>
              <a:spcAft>
                <a:spcPts val="0"/>
              </a:spcAft>
              <a:buClr>
                <a:schemeClr val="dk1"/>
              </a:buClr>
              <a:buSzPts val="2400"/>
              <a:buFont typeface="Times New Roman"/>
              <a:buNone/>
            </a:pPr>
            <a:r>
              <a:rPr i="1" lang="en-US" sz="2400">
                <a:latin typeface="Times New Roman"/>
                <a:ea typeface="Times New Roman"/>
                <a:cs typeface="Times New Roman"/>
                <a:sym typeface="Times New Roman"/>
              </a:rPr>
              <a:t>{</a:t>
            </a:r>
            <a:r>
              <a:rPr i="1" lang="en-US" sz="2200">
                <a:latin typeface="Times New Roman"/>
                <a:ea typeface="Times New Roman"/>
                <a:cs typeface="Times New Roman"/>
                <a:sym typeface="Times New Roman"/>
              </a:rPr>
              <a:t>WA=red, NT=green, Q=red, NSW=green, V=red, SA=blue, T=green}</a:t>
            </a:r>
            <a:endParaRPr/>
          </a:p>
        </p:txBody>
      </p:sp>
      <p:pic>
        <p:nvPicPr>
          <p:cNvPr id="151" name="Google Shape;151;p7"/>
          <p:cNvPicPr preferRelativeResize="0"/>
          <p:nvPr>
            <p:ph idx="1" type="body"/>
          </p:nvPr>
        </p:nvPicPr>
        <p:blipFill rotWithShape="1">
          <a:blip r:embed="rId3">
            <a:alphaModFix/>
          </a:blip>
          <a:srcRect b="0" l="0" r="0" t="0"/>
          <a:stretch/>
        </p:blipFill>
        <p:spPr>
          <a:xfrm>
            <a:off x="1752600" y="1219200"/>
            <a:ext cx="6096000" cy="3057525"/>
          </a:xfrm>
          <a:prstGeom prst="rect">
            <a:avLst/>
          </a:prstGeom>
          <a:noFill/>
          <a:ln>
            <a:noFill/>
          </a:ln>
        </p:spPr>
      </p:pic>
      <p:grpSp>
        <p:nvGrpSpPr>
          <p:cNvPr id="152" name="Google Shape;152;p7"/>
          <p:cNvGrpSpPr/>
          <p:nvPr/>
        </p:nvGrpSpPr>
        <p:grpSpPr>
          <a:xfrm>
            <a:off x="8610600" y="0"/>
            <a:ext cx="484632" cy="6858000"/>
            <a:chOff x="8610600" y="0"/>
            <a:chExt cx="484632" cy="6858000"/>
          </a:xfrm>
        </p:grpSpPr>
        <p:sp>
          <p:nvSpPr>
            <p:cNvPr id="153" name="Google Shape;153;p7"/>
            <p:cNvSpPr/>
            <p:nvPr/>
          </p:nvSpPr>
          <p:spPr>
            <a:xfrm rot="5400000">
              <a:off x="8610600" y="4849368"/>
              <a:ext cx="484632" cy="484632"/>
            </a:xfrm>
            <a:prstGeom prst="chevron">
              <a:avLst>
                <a:gd fmla="val 50000" name="adj"/>
              </a:avLst>
            </a:prstGeom>
            <a:solidFill>
              <a:srgbClr val="BBFFBB"/>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54" name="Google Shape;154;p7"/>
            <p:cNvSpPr/>
            <p:nvPr/>
          </p:nvSpPr>
          <p:spPr>
            <a:xfrm rot="5400000">
              <a:off x="8610600" y="5230368"/>
              <a:ext cx="484632" cy="484632"/>
            </a:xfrm>
            <a:prstGeom prst="chevron">
              <a:avLst>
                <a:gd fmla="val 50000" name="adj"/>
              </a:avLst>
            </a:prstGeom>
            <a:solidFill>
              <a:srgbClr val="78FE78"/>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55" name="Google Shape;155;p7"/>
            <p:cNvSpPr/>
            <p:nvPr/>
          </p:nvSpPr>
          <p:spPr>
            <a:xfrm rot="5400000">
              <a:off x="8610600" y="5611368"/>
              <a:ext cx="484632" cy="484632"/>
            </a:xfrm>
            <a:prstGeom prst="chevron">
              <a:avLst>
                <a:gd fmla="val 50000" name="adj"/>
              </a:avLst>
            </a:prstGeom>
            <a:solidFill>
              <a:srgbClr val="35FF35"/>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56" name="Google Shape;156;p7"/>
            <p:cNvSpPr/>
            <p:nvPr/>
          </p:nvSpPr>
          <p:spPr>
            <a:xfrm rot="5400000">
              <a:off x="8610600" y="5992368"/>
              <a:ext cx="484632" cy="484632"/>
            </a:xfrm>
            <a:prstGeom prst="chevron">
              <a:avLst>
                <a:gd fmla="val 50000" name="adj"/>
              </a:avLst>
            </a:prstGeom>
            <a:solidFill>
              <a:srgbClr val="008200"/>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57" name="Google Shape;157;p7"/>
            <p:cNvSpPr/>
            <p:nvPr/>
          </p:nvSpPr>
          <p:spPr>
            <a:xfrm rot="5400000">
              <a:off x="8610600" y="6373368"/>
              <a:ext cx="484632" cy="484632"/>
            </a:xfrm>
            <a:prstGeom prst="chevron">
              <a:avLst>
                <a:gd fmla="val 50000" name="adj"/>
              </a:avLst>
            </a:prstGeom>
            <a:solidFill>
              <a:srgbClr val="005700"/>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58" name="Google Shape;158;p7"/>
            <p:cNvSpPr/>
            <p:nvPr/>
          </p:nvSpPr>
          <p:spPr>
            <a:xfrm>
              <a:off x="8915400" y="0"/>
              <a:ext cx="76200" cy="41148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9" name="Google Shape;159;p7"/>
            <p:cNvSpPr/>
            <p:nvPr/>
          </p:nvSpPr>
          <p:spPr>
            <a:xfrm>
              <a:off x="8763000" y="152400"/>
              <a:ext cx="76200" cy="4114800"/>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0" name="Google Shape;160;p7"/>
            <p:cNvSpPr/>
            <p:nvPr/>
          </p:nvSpPr>
          <p:spPr>
            <a:xfrm>
              <a:off x="8610600" y="381000"/>
              <a:ext cx="76200" cy="4114800"/>
            </a:xfrm>
            <a:prstGeom prst="rect">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8"/>
          <p:cNvSpPr txBox="1"/>
          <p:nvPr>
            <p:ph type="title"/>
          </p:nvPr>
        </p:nvSpPr>
        <p:spPr>
          <a:xfrm>
            <a:off x="533400" y="304800"/>
            <a:ext cx="7772400" cy="609600"/>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US" sz="3600">
                <a:latin typeface="Arial"/>
                <a:ea typeface="Arial"/>
                <a:cs typeface="Arial"/>
                <a:sym typeface="Arial"/>
              </a:rPr>
              <a:t>CSP example: map coloring</a:t>
            </a:r>
            <a:endParaRPr/>
          </a:p>
        </p:txBody>
      </p:sp>
      <p:sp>
        <p:nvSpPr>
          <p:cNvPr id="166" name="Google Shape;166;p8"/>
          <p:cNvSpPr txBox="1"/>
          <p:nvPr>
            <p:ph idx="1" type="body"/>
          </p:nvPr>
        </p:nvSpPr>
        <p:spPr>
          <a:xfrm>
            <a:off x="609600" y="1143000"/>
            <a:ext cx="7848600" cy="24384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Clr>
                <a:schemeClr val="dk1"/>
              </a:buClr>
              <a:buSzPts val="1800"/>
              <a:buFont typeface="Verdana"/>
              <a:buNone/>
            </a:pPr>
            <a:r>
              <a:t/>
            </a:r>
            <a:endParaRPr/>
          </a:p>
        </p:txBody>
      </p:sp>
      <p:sp>
        <p:nvSpPr>
          <p:cNvPr id="167" name="Google Shape;167;p8"/>
          <p:cNvSpPr txBox="1"/>
          <p:nvPr>
            <p:ph idx="2" type="body"/>
          </p:nvPr>
        </p:nvSpPr>
        <p:spPr>
          <a:xfrm>
            <a:off x="609600" y="3733800"/>
            <a:ext cx="7848600" cy="2438400"/>
          </a:xfrm>
          <a:prstGeom prst="rect">
            <a:avLst/>
          </a:prstGeom>
          <a:noFill/>
          <a:ln>
            <a:noFill/>
          </a:ln>
        </p:spPr>
        <p:txBody>
          <a:bodyPr anchorCtr="0" anchor="t" bIns="44450" lIns="90475" spcFirstLastPara="1" rIns="90475" wrap="square" tIns="44450">
            <a:noAutofit/>
          </a:bodyPr>
          <a:lstStyle/>
          <a:p>
            <a:pPr indent="-228600" lvl="0" marL="342900" rtl="0" algn="l">
              <a:spcBef>
                <a:spcPts val="0"/>
              </a:spcBef>
              <a:spcAft>
                <a:spcPts val="0"/>
              </a:spcAft>
              <a:buClr>
                <a:schemeClr val="dk1"/>
              </a:buClr>
              <a:buSzPts val="1800"/>
              <a:buFont typeface="Verdana"/>
              <a:buNone/>
            </a:pPr>
            <a:r>
              <a:t/>
            </a:r>
            <a:endParaRPr/>
          </a:p>
        </p:txBody>
      </p:sp>
      <p:pic>
        <p:nvPicPr>
          <p:cNvPr id="168" name="Google Shape;168;p8"/>
          <p:cNvPicPr preferRelativeResize="0"/>
          <p:nvPr/>
        </p:nvPicPr>
        <p:blipFill rotWithShape="1">
          <a:blip r:embed="rId3">
            <a:alphaModFix/>
          </a:blip>
          <a:srcRect b="0" l="0" r="0" t="0"/>
          <a:stretch/>
        </p:blipFill>
        <p:spPr>
          <a:xfrm>
            <a:off x="685800" y="1828800"/>
            <a:ext cx="7696200" cy="3200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9"/>
          <p:cNvSpPr txBox="1"/>
          <p:nvPr>
            <p:ph type="title"/>
          </p:nvPr>
        </p:nvSpPr>
        <p:spPr>
          <a:xfrm>
            <a:off x="533400" y="304800"/>
            <a:ext cx="7772400" cy="609600"/>
          </a:xfrm>
          <a:prstGeom prst="rect">
            <a:avLst/>
          </a:prstGeom>
          <a:noFill/>
          <a:ln>
            <a:noFill/>
          </a:ln>
        </p:spPr>
        <p:txBody>
          <a:bodyPr anchorCtr="0" anchor="ctr" bIns="44450" lIns="90475" spcFirstLastPara="1" rIns="90475" wrap="square" tIns="44450">
            <a:noAutofit/>
          </a:bodyPr>
          <a:lstStyle/>
          <a:p>
            <a:pPr indent="0" lvl="0" marL="0" rtl="0" algn="l">
              <a:spcBef>
                <a:spcPts val="0"/>
              </a:spcBef>
              <a:spcAft>
                <a:spcPts val="0"/>
              </a:spcAft>
              <a:buNone/>
            </a:pPr>
            <a:r>
              <a:rPr lang="en-US" sz="3600">
                <a:latin typeface="Arial"/>
                <a:ea typeface="Arial"/>
                <a:cs typeface="Arial"/>
                <a:sym typeface="Arial"/>
              </a:rPr>
              <a:t>Constraint graphs</a:t>
            </a:r>
            <a:endParaRPr/>
          </a:p>
        </p:txBody>
      </p:sp>
      <p:pic>
        <p:nvPicPr>
          <p:cNvPr id="175" name="Google Shape;175;p9"/>
          <p:cNvPicPr preferRelativeResize="0"/>
          <p:nvPr>
            <p:ph idx="1" type="body"/>
          </p:nvPr>
        </p:nvPicPr>
        <p:blipFill rotWithShape="1">
          <a:blip r:embed="rId3">
            <a:alphaModFix/>
          </a:blip>
          <a:srcRect b="0" l="0" r="0" t="0"/>
          <a:stretch/>
        </p:blipFill>
        <p:spPr>
          <a:xfrm>
            <a:off x="4267200" y="990600"/>
            <a:ext cx="3429000" cy="2941638"/>
          </a:xfrm>
          <a:prstGeom prst="rect">
            <a:avLst/>
          </a:prstGeom>
          <a:noFill/>
          <a:ln>
            <a:noFill/>
          </a:ln>
        </p:spPr>
      </p:pic>
      <p:sp>
        <p:nvSpPr>
          <p:cNvPr id="176" name="Google Shape;176;p9"/>
          <p:cNvSpPr txBox="1"/>
          <p:nvPr/>
        </p:nvSpPr>
        <p:spPr>
          <a:xfrm>
            <a:off x="593725" y="1736725"/>
            <a:ext cx="1841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a:ea typeface="Times"/>
              <a:cs typeface="Times"/>
              <a:sym typeface="Times"/>
            </a:endParaRPr>
          </a:p>
        </p:txBody>
      </p:sp>
      <p:sp>
        <p:nvSpPr>
          <p:cNvPr id="177" name="Google Shape;177;p9"/>
          <p:cNvSpPr/>
          <p:nvPr/>
        </p:nvSpPr>
        <p:spPr>
          <a:xfrm>
            <a:off x="685800" y="1600200"/>
            <a:ext cx="7315200" cy="4114800"/>
          </a:xfrm>
          <a:prstGeom prst="rect">
            <a:avLst/>
          </a:prstGeom>
          <a:noFill/>
          <a:ln>
            <a:noFill/>
          </a:ln>
        </p:spPr>
        <p:txBody>
          <a:bodyPr anchorCtr="0" anchor="t" bIns="45700" lIns="91425" spcFirstLastPara="1" rIns="91425" wrap="square" tIns="45700">
            <a:noAutofit/>
          </a:bodyPr>
          <a:lstStyle/>
          <a:p>
            <a:pPr indent="-152400" lvl="0" marL="0" marR="0" rtl="0" algn="l">
              <a:lnSpc>
                <a:spcPct val="90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 Constraint graph:</a:t>
            </a:r>
            <a:endParaRPr/>
          </a:p>
          <a:p>
            <a:pPr indent="0" lvl="0" marL="0" marR="0" rtl="0" algn="l">
              <a:lnSpc>
                <a:spcPct val="90000"/>
              </a:lnSpc>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a:p>
            <a:pPr indent="-152400" lvl="1" marL="457200" marR="0" rtl="0" algn="l">
              <a:lnSpc>
                <a:spcPct val="9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 nodes are variables</a:t>
            </a:r>
            <a:endParaRPr/>
          </a:p>
          <a:p>
            <a:pPr indent="0" lvl="1" marL="457200" marR="0" rtl="0" algn="l">
              <a:lnSpc>
                <a:spcPct val="90000"/>
              </a:lnSpc>
              <a:spcBef>
                <a:spcPts val="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152400" lvl="1" marL="457200" marR="0" rtl="0" algn="l">
              <a:lnSpc>
                <a:spcPct val="9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 arcs are binary constraints</a:t>
            </a:r>
            <a:endParaRPr/>
          </a:p>
          <a:p>
            <a:pPr indent="0" lvl="1" marL="457200" marR="0" rtl="0" algn="l">
              <a:lnSpc>
                <a:spcPct val="90000"/>
              </a:lnSpc>
              <a:spcBef>
                <a:spcPts val="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a:p>
            <a:pPr indent="-152400" lvl="0" marL="0" marR="0" rtl="0" algn="l">
              <a:lnSpc>
                <a:spcPct val="90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 Graph can be used to simplify search</a:t>
            </a:r>
            <a:endParaRPr/>
          </a:p>
          <a:p>
            <a:pPr indent="0" lvl="0" marL="0" marR="0" rtl="0" algn="l">
              <a:lnSpc>
                <a:spcPct val="90000"/>
              </a:lnSpc>
              <a:spcBef>
                <a:spcPts val="0"/>
              </a:spcBef>
              <a:spcAft>
                <a:spcPts val="0"/>
              </a:spcAft>
              <a:buNone/>
            </a:pPr>
            <a:r>
              <a:rPr lang="en-US" sz="2400">
                <a:solidFill>
                  <a:schemeClr val="dk1"/>
                </a:solidFill>
                <a:latin typeface="Times New Roman"/>
                <a:ea typeface="Times New Roman"/>
                <a:cs typeface="Times New Roman"/>
                <a:sym typeface="Times New Roman"/>
              </a:rPr>
              <a:t>            e.g. Tasmania is an independent subproblem</a:t>
            </a:r>
            <a:endParaRPr sz="2400">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None/>
            </a:pPr>
            <a:r>
              <a:t/>
            </a:r>
            <a:endParaRPr sz="1600">
              <a:solidFill>
                <a:schemeClr val="dk1"/>
              </a:solidFill>
              <a:latin typeface="Verdana"/>
              <a:ea typeface="Verdana"/>
              <a:cs typeface="Verdana"/>
              <a:sym typeface="Verdana"/>
            </a:endParaRPr>
          </a:p>
          <a:p>
            <a:pPr indent="0" lvl="0" marL="0" marR="0" rtl="0" algn="l">
              <a:lnSpc>
                <a:spcPct val="90000"/>
              </a:lnSpc>
              <a:spcBef>
                <a:spcPts val="0"/>
              </a:spcBef>
              <a:spcAft>
                <a:spcPts val="0"/>
              </a:spcAft>
              <a:buNone/>
            </a:pPr>
            <a:r>
              <a:rPr lang="en-US" sz="1600">
                <a:solidFill>
                  <a:schemeClr val="dk1"/>
                </a:solidFill>
                <a:latin typeface="Verdana"/>
                <a:ea typeface="Verdana"/>
                <a:cs typeface="Verdana"/>
                <a:sym typeface="Verdana"/>
              </a:rPr>
              <a:t>   </a:t>
            </a:r>
            <a:endParaRPr/>
          </a:p>
        </p:txBody>
      </p:sp>
      <p:grpSp>
        <p:nvGrpSpPr>
          <p:cNvPr id="178" name="Google Shape;178;p9"/>
          <p:cNvGrpSpPr/>
          <p:nvPr/>
        </p:nvGrpSpPr>
        <p:grpSpPr>
          <a:xfrm>
            <a:off x="8610600" y="0"/>
            <a:ext cx="484632" cy="6858000"/>
            <a:chOff x="8610600" y="0"/>
            <a:chExt cx="484632" cy="6858000"/>
          </a:xfrm>
        </p:grpSpPr>
        <p:sp>
          <p:nvSpPr>
            <p:cNvPr id="179" name="Google Shape;179;p9"/>
            <p:cNvSpPr/>
            <p:nvPr/>
          </p:nvSpPr>
          <p:spPr>
            <a:xfrm rot="5400000">
              <a:off x="8610600" y="4849368"/>
              <a:ext cx="484632" cy="484632"/>
            </a:xfrm>
            <a:prstGeom prst="chevron">
              <a:avLst>
                <a:gd fmla="val 50000" name="adj"/>
              </a:avLst>
            </a:prstGeom>
            <a:solidFill>
              <a:srgbClr val="BBFFBB"/>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80" name="Google Shape;180;p9"/>
            <p:cNvSpPr/>
            <p:nvPr/>
          </p:nvSpPr>
          <p:spPr>
            <a:xfrm rot="5400000">
              <a:off x="8610600" y="5230368"/>
              <a:ext cx="484632" cy="484632"/>
            </a:xfrm>
            <a:prstGeom prst="chevron">
              <a:avLst>
                <a:gd fmla="val 50000" name="adj"/>
              </a:avLst>
            </a:prstGeom>
            <a:solidFill>
              <a:srgbClr val="78FE78"/>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81" name="Google Shape;181;p9"/>
            <p:cNvSpPr/>
            <p:nvPr/>
          </p:nvSpPr>
          <p:spPr>
            <a:xfrm rot="5400000">
              <a:off x="8610600" y="5611368"/>
              <a:ext cx="484632" cy="484632"/>
            </a:xfrm>
            <a:prstGeom prst="chevron">
              <a:avLst>
                <a:gd fmla="val 50000" name="adj"/>
              </a:avLst>
            </a:prstGeom>
            <a:solidFill>
              <a:srgbClr val="35FF35"/>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82" name="Google Shape;182;p9"/>
            <p:cNvSpPr/>
            <p:nvPr/>
          </p:nvSpPr>
          <p:spPr>
            <a:xfrm rot="5400000">
              <a:off x="8610600" y="5992368"/>
              <a:ext cx="484632" cy="484632"/>
            </a:xfrm>
            <a:prstGeom prst="chevron">
              <a:avLst>
                <a:gd fmla="val 50000" name="adj"/>
              </a:avLst>
            </a:prstGeom>
            <a:solidFill>
              <a:srgbClr val="008200"/>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83" name="Google Shape;183;p9"/>
            <p:cNvSpPr/>
            <p:nvPr/>
          </p:nvSpPr>
          <p:spPr>
            <a:xfrm rot="5400000">
              <a:off x="8610600" y="6373368"/>
              <a:ext cx="484632" cy="484632"/>
            </a:xfrm>
            <a:prstGeom prst="chevron">
              <a:avLst>
                <a:gd fmla="val 50000" name="adj"/>
              </a:avLst>
            </a:prstGeom>
            <a:solidFill>
              <a:srgbClr val="005700"/>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84" name="Google Shape;184;p9"/>
            <p:cNvSpPr/>
            <p:nvPr/>
          </p:nvSpPr>
          <p:spPr>
            <a:xfrm>
              <a:off x="8915400" y="0"/>
              <a:ext cx="76200" cy="4114800"/>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5" name="Google Shape;185;p9"/>
            <p:cNvSpPr/>
            <p:nvPr/>
          </p:nvSpPr>
          <p:spPr>
            <a:xfrm>
              <a:off x="8763000" y="152400"/>
              <a:ext cx="76200" cy="4114800"/>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6" name="Google Shape;186;p9"/>
            <p:cNvSpPr/>
            <p:nvPr/>
          </p:nvSpPr>
          <p:spPr>
            <a:xfrm>
              <a:off x="8610600" y="381000"/>
              <a:ext cx="76200" cy="4114800"/>
            </a:xfrm>
            <a:prstGeom prst="rect">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Default 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2013-09-25T14:29:46Z</dcterms:created>
  <dc:creator>Information and Computer Science</dc:creator>
</cp:coreProperties>
</file>