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9" r:id="rId6"/>
    <p:sldId id="293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984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72A2F-B96D-05B7-EFF6-9304138C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9D356-DB45-EDB2-34B9-32A9C0397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1E5FBA-814F-EA1C-D336-1F56509C2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4AE0-E018-2598-3864-F53DFFD35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8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72A2F-B96D-05B7-EFF6-9304138C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9D356-DB45-EDB2-34B9-32A9C0397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1E5FBA-814F-EA1C-D336-1F56509C2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4AE0-E018-2598-3864-F53DFFD35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2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388" y="1023657"/>
            <a:ext cx="9501995" cy="12187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ONLINE FOOD DELIVERY SYSTEM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accent4"/>
                </a:solidFill>
              </a:rPr>
              <a:t>LAB 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52704" y="-1750364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643" y="-3025017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7215089" y="188264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BF47927-1A9E-34AA-C0D5-3911BC2C7948}"/>
              </a:ext>
            </a:extLst>
          </p:cNvPr>
          <p:cNvSpPr txBox="1">
            <a:spLocks/>
          </p:cNvSpPr>
          <p:nvPr/>
        </p:nvSpPr>
        <p:spPr>
          <a:xfrm>
            <a:off x="228600" y="236977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GROUP - 01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1CE56D-80D6-31B8-7D1F-BA0D0FD8BF11}"/>
              </a:ext>
            </a:extLst>
          </p:cNvPr>
          <p:cNvSpPr txBox="1">
            <a:spLocks/>
          </p:cNvSpPr>
          <p:nvPr/>
        </p:nvSpPr>
        <p:spPr>
          <a:xfrm>
            <a:off x="1310445" y="3122896"/>
            <a:ext cx="6718300" cy="3050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By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Arun Jyoti Mondal		 - 2020-3-60-064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Md </a:t>
            </a:r>
            <a:r>
              <a:rPr lang="en-US" sz="2400" dirty="0" err="1">
                <a:solidFill>
                  <a:schemeClr val="bg1"/>
                </a:solidFill>
              </a:rPr>
              <a:t>Sifatullah</a:t>
            </a:r>
            <a:r>
              <a:rPr lang="en-US" sz="2400" dirty="0">
                <a:solidFill>
                  <a:schemeClr val="bg1"/>
                </a:solidFill>
              </a:rPr>
              <a:t> Sheikh 	 	 - 2022-1-60-029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Nuzath</a:t>
            </a:r>
            <a:r>
              <a:rPr lang="en-US" sz="2400" dirty="0">
                <a:solidFill>
                  <a:schemeClr val="bg1"/>
                </a:solidFill>
              </a:rPr>
              <a:t> Tabassum Arthi 	 - 2022-1-60-185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Urmi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Kirtonia</a:t>
            </a:r>
            <a:r>
              <a:rPr lang="en-US" sz="2400" dirty="0">
                <a:solidFill>
                  <a:schemeClr val="bg1"/>
                </a:solidFill>
              </a:rPr>
              <a:t>	            	 - 2022-1-60-184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1F3A0B3-C322-5AF5-594D-B1717C655FFD}"/>
              </a:ext>
            </a:extLst>
          </p:cNvPr>
          <p:cNvSpPr txBox="1">
            <a:spLocks/>
          </p:cNvSpPr>
          <p:nvPr/>
        </p:nvSpPr>
        <p:spPr>
          <a:xfrm>
            <a:off x="1310447" y="488689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7B749B4-5188-3865-0017-C55E174AE70D}"/>
              </a:ext>
            </a:extLst>
          </p:cNvPr>
          <p:cNvSpPr txBox="1">
            <a:spLocks/>
          </p:cNvSpPr>
          <p:nvPr/>
        </p:nvSpPr>
        <p:spPr>
          <a:xfrm>
            <a:off x="1310446" y="5385388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C049744-893A-B3E4-0BC3-C2A6C7808AE1}"/>
              </a:ext>
            </a:extLst>
          </p:cNvPr>
          <p:cNvSpPr txBox="1">
            <a:spLocks/>
          </p:cNvSpPr>
          <p:nvPr/>
        </p:nvSpPr>
        <p:spPr>
          <a:xfrm>
            <a:off x="8375630" y="3122896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To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3965507-8287-D1E2-043E-F224941B425F}"/>
              </a:ext>
            </a:extLst>
          </p:cNvPr>
          <p:cNvSpPr txBox="1">
            <a:spLocks/>
          </p:cNvSpPr>
          <p:nvPr/>
        </p:nvSpPr>
        <p:spPr>
          <a:xfrm>
            <a:off x="8166705" y="4221197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Dr. Shamim H. Ripon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F5BFC75-658F-FA1D-DEE4-E1B88162C877}"/>
              </a:ext>
            </a:extLst>
          </p:cNvPr>
          <p:cNvSpPr txBox="1">
            <a:spLocks/>
          </p:cNvSpPr>
          <p:nvPr/>
        </p:nvSpPr>
        <p:spPr>
          <a:xfrm>
            <a:off x="1310448" y="443668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D15E83-0A52-9A7B-6EA4-881287B48020}"/>
              </a:ext>
            </a:extLst>
          </p:cNvPr>
          <p:cNvSpPr txBox="1">
            <a:spLocks/>
          </p:cNvSpPr>
          <p:nvPr/>
        </p:nvSpPr>
        <p:spPr>
          <a:xfrm>
            <a:off x="8166705" y="4946068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Professor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1703B4B-96B8-EB4F-4071-08C30082B5C7}"/>
              </a:ext>
            </a:extLst>
          </p:cNvPr>
          <p:cNvSpPr txBox="1">
            <a:spLocks/>
          </p:cNvSpPr>
          <p:nvPr/>
        </p:nvSpPr>
        <p:spPr>
          <a:xfrm>
            <a:off x="8166705" y="5341091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East West University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B68FA6-B0BA-36A0-C812-04D7786FEFD3}"/>
              </a:ext>
            </a:extLst>
          </p:cNvPr>
          <p:cNvCxnSpPr>
            <a:cxnSpLocks/>
          </p:cNvCxnSpPr>
          <p:nvPr/>
        </p:nvCxnSpPr>
        <p:spPr>
          <a:xfrm>
            <a:off x="7652551" y="3122896"/>
            <a:ext cx="0" cy="3118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3" grpId="0"/>
      <p:bldP spid="12" grpId="0"/>
      <p:bldP spid="15" grpId="0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0446A-8193-E405-FCE3-CB5F45CB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E7B21F-A521-1F9D-369F-13D976EC1C66}"/>
              </a:ext>
            </a:extLst>
          </p:cNvPr>
          <p:cNvSpPr txBox="1">
            <a:spLocks/>
          </p:cNvSpPr>
          <p:nvPr/>
        </p:nvSpPr>
        <p:spPr>
          <a:xfrm>
            <a:off x="1196656" y="128088"/>
            <a:ext cx="9795638" cy="684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/>
              <a:t>Use Case  Diagram</a:t>
            </a:r>
            <a:endParaRPr lang="en-US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3A6300-0B11-7ABE-7FE9-8F17911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462" y="-1804835"/>
            <a:ext cx="3143652" cy="3346376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6464F7C9-A51B-68EA-2F8A-8E096CB36B58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135E5C3-9396-BB3A-3E7E-0445A1D97EE8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223165-E852-E0C3-2430-00DAF207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EE2D4C-8B97-5751-CE0E-AEA2A29D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7B47FAA-4F7B-4322-BBE2-6DF3CFB58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/>
          <a:stretch/>
        </p:blipFill>
        <p:spPr>
          <a:xfrm>
            <a:off x="2108315" y="1207559"/>
            <a:ext cx="7972319" cy="564425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045FA5-E376-4675-A6CC-5468CDC06023}"/>
              </a:ext>
            </a:extLst>
          </p:cNvPr>
          <p:cNvCxnSpPr>
            <a:cxnSpLocks/>
          </p:cNvCxnSpPr>
          <p:nvPr/>
        </p:nvCxnSpPr>
        <p:spPr>
          <a:xfrm>
            <a:off x="2709017" y="1207559"/>
            <a:ext cx="66400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0446A-8193-E405-FCE3-CB5F45CB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E7B21F-A521-1F9D-369F-13D976EC1C66}"/>
              </a:ext>
            </a:extLst>
          </p:cNvPr>
          <p:cNvSpPr txBox="1">
            <a:spLocks/>
          </p:cNvSpPr>
          <p:nvPr/>
        </p:nvSpPr>
        <p:spPr>
          <a:xfrm>
            <a:off x="1196656" y="128088"/>
            <a:ext cx="9795638" cy="684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/>
              <a:t>Use Case  Importance</a:t>
            </a:r>
            <a:endParaRPr lang="en-US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3A6300-0B11-7ABE-7FE9-8F17911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462" y="-1804835"/>
            <a:ext cx="3143652" cy="3346376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6464F7C9-A51B-68EA-2F8A-8E096CB36B58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135E5C3-9396-BB3A-3E7E-0445A1D97EE8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223165-E852-E0C3-2430-00DAF207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07427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EE2D4C-8B97-5751-CE0E-AEA2A29D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316195" y="50741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957578F-516F-4C21-B3F8-4649A825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7" y="3429000"/>
            <a:ext cx="11759013" cy="2314466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Importance of the Use Case Diagram for Online Food Delivery Management System  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Visual Clarity</a:t>
            </a:r>
            <a:r>
              <a:rPr lang="en-US" sz="2000" dirty="0"/>
              <a:t>: Depicts core processes, including ordering, payment, and delivery.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Stakeholder Communication</a:t>
            </a:r>
            <a:r>
              <a:rPr lang="en-US" sz="2000" dirty="0"/>
              <a:t>: It helps developers, clients, and users understand the system.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Role Identification</a:t>
            </a:r>
            <a:r>
              <a:rPr lang="en-US" sz="2000" dirty="0"/>
              <a:t>: Lists the responsibilities of a customer, delivery agent, restaurant, and admins.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Requirement Analysis</a:t>
            </a:r>
            <a:r>
              <a:rPr lang="en-US" sz="2000" dirty="0"/>
              <a:t>: Simplifies the system requirements and their relationships.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Efficient Design</a:t>
            </a:r>
            <a:r>
              <a:rPr lang="en-US" sz="2000" dirty="0"/>
              <a:t>: Helps in the development of a well-organized and user-centered system.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3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4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301</TotalTime>
  <Words>167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Office Theme</vt:lpstr>
      <vt:lpstr>ONLINE FOOD DELIVERY SYSTEM LAB 04</vt:lpstr>
      <vt:lpstr>PowerPoint Presentation</vt:lpstr>
      <vt:lpstr> Importance of the Use Case Diagram for Online Food Delivery Management System  :   Visual Clarity: Depicts core processes, including ordering, payment, and delivery.  Stakeholder Communication: It helps developers, clients, and users understand the system.  Role Identification: Lists the responsibilities of a customer, delivery agent, restaurant, and admins.  Requirement Analysis: Simplifies the system requirements and their relationships.  Efficient Design: Helps in the development of a well-organized and user-centered system.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SYSTEM LAB 02</dc:title>
  <dc:creator>Arun Jyoti Mondal</dc:creator>
  <cp:lastModifiedBy>Md. Sifat</cp:lastModifiedBy>
  <cp:revision>29</cp:revision>
  <dcterms:created xsi:type="dcterms:W3CDTF">2024-11-14T03:51:38Z</dcterms:created>
  <dcterms:modified xsi:type="dcterms:W3CDTF">2024-11-28T16:10:04Z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2024-11-14T04:53:44Z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5e566886-4495-41b7-9cb7-1c7affe34039</vt:lpwstr>
  </property>
  <property fmtid="{D5CDD505-2E9C-101B-9397-08002B2CF9AE}" pid="8" name="MSIP_Label_defa4170-0d19-0005-0004-bc88714345d2_ActionId">
    <vt:lpwstr>c7245301-6b7f-41a6-a65d-763879f0d977</vt:lpwstr>
  </property>
  <property fmtid="{D5CDD505-2E9C-101B-9397-08002B2CF9AE}" pid="9" name="MSIP_Label_defa4170-0d19-0005-0004-bc88714345d2_ContentBits">
    <vt:lpwstr>0</vt:lpwstr>
  </property>
</Properties>
</file>