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64" r:id="rId6"/>
    <p:sldMasterId id="2147483666" r:id="rId7"/>
    <p:sldMasterId id="2147483668" r:id="rId8"/>
    <p:sldMasterId id="2147483670" r:id="rId9"/>
    <p:sldMasterId id="2147483672" r:id="rId10"/>
    <p:sldMasterId id="2147483674" r:id="rId11"/>
  </p:sldMasterIdLst>
  <p:notesMasterIdLst>
    <p:notesMasterId r:id="rId32"/>
  </p:notesMasterIdLst>
  <p:handoutMasterIdLst>
    <p:handoutMasterId r:id="rId33"/>
  </p:handoutMasterIdLst>
  <p:sldIdLst>
    <p:sldId id="256" r:id="rId12"/>
    <p:sldId id="302" r:id="rId13"/>
    <p:sldId id="303" r:id="rId14"/>
    <p:sldId id="304" r:id="rId15"/>
    <p:sldId id="305" r:id="rId16"/>
    <p:sldId id="306" r:id="rId17"/>
    <p:sldId id="307" r:id="rId18"/>
    <p:sldId id="308" r:id="rId19"/>
    <p:sldId id="288" r:id="rId20"/>
    <p:sldId id="289" r:id="rId21"/>
    <p:sldId id="291" r:id="rId22"/>
    <p:sldId id="290" r:id="rId23"/>
    <p:sldId id="292" r:id="rId24"/>
    <p:sldId id="293" r:id="rId25"/>
    <p:sldId id="294" r:id="rId26"/>
    <p:sldId id="295" r:id="rId27"/>
    <p:sldId id="297" r:id="rId28"/>
    <p:sldId id="300" r:id="rId29"/>
    <p:sldId id="299"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73" d="100"/>
          <a:sy n="73" d="100"/>
        </p:scale>
        <p:origin x="-624" y="-90"/>
      </p:cViewPr>
      <p:guideLst>
        <p:guide orient="horz" pos="2328"/>
        <p:guide orient="horz" pos="624"/>
        <p:guide orient="horz" pos="4056"/>
        <p:guide pos="3864"/>
        <p:guide pos="7512"/>
        <p:guide pos="144"/>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4.png"/></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ata4.xml.rels><?xml version="1.0" encoding="UTF-8" standalone="yes"?>
<Relationships xmlns="http://schemas.openxmlformats.org/package/2006/relationships"><Relationship Id="rId1" Type="http://schemas.openxmlformats.org/officeDocument/2006/relationships/image" Target="../media/image8.png"/></Relationships>
</file>

<file path=ppt/diagrams/_rels/data5.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4.xml.rels><?xml version="1.0" encoding="UTF-8" standalone="yes"?>
<Relationships xmlns="http://schemas.openxmlformats.org/package/2006/relationships"><Relationship Id="rId1" Type="http://schemas.openxmlformats.org/officeDocument/2006/relationships/image" Target="../media/image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04818-402D-475F-8448-080119DB9429}"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3B249C11-FFE4-4C16-83F3-CA6F46158B84}">
      <dgm:prSet/>
      <dgm:spPr/>
      <dgm:t>
        <a:bodyPr/>
        <a:lstStyle/>
        <a:p>
          <a:r>
            <a:rPr lang="en-US" b="0" dirty="0"/>
            <a:t>Abstract</a:t>
          </a:r>
          <a:endParaRPr lang="en-US" dirty="0"/>
        </a:p>
      </dgm:t>
    </dgm:pt>
    <dgm:pt modelId="{459C36A4-07E6-45B1-B13D-4C4EB0DE980E}" type="parTrans" cxnId="{26DBB593-300B-42F6-9B17-BA6C1794A94B}">
      <dgm:prSet/>
      <dgm:spPr/>
      <dgm:t>
        <a:bodyPr/>
        <a:lstStyle/>
        <a:p>
          <a:endParaRPr lang="en-US"/>
        </a:p>
      </dgm:t>
    </dgm:pt>
    <dgm:pt modelId="{3B2A5992-CB05-4598-90A6-3FB80474FCE1}" type="sibTrans" cxnId="{26DBB593-300B-42F6-9B17-BA6C1794A94B}">
      <dgm:prSet/>
      <dgm:spPr/>
      <dgm:t>
        <a:bodyPr/>
        <a:lstStyle/>
        <a:p>
          <a:endParaRPr lang="en-US"/>
        </a:p>
      </dgm:t>
    </dgm:pt>
    <dgm:pt modelId="{4BDA7911-8726-4DA1-ABC7-6FE21F0FB5C8}" type="pres">
      <dgm:prSet presAssocID="{CD304818-402D-475F-8448-080119DB9429}" presName="linearFlow" presStyleCnt="0">
        <dgm:presLayoutVars>
          <dgm:dir/>
          <dgm:resizeHandles val="exact"/>
        </dgm:presLayoutVars>
      </dgm:prSet>
      <dgm:spPr/>
      <dgm:t>
        <a:bodyPr/>
        <a:lstStyle/>
        <a:p>
          <a:endParaRPr lang="en-US"/>
        </a:p>
      </dgm:t>
    </dgm:pt>
    <dgm:pt modelId="{7628D332-6961-49BB-98EA-EED325E20E1A}" type="pres">
      <dgm:prSet presAssocID="{3B249C11-FFE4-4C16-83F3-CA6F46158B84}" presName="composite" presStyleCnt="0"/>
      <dgm:spPr/>
    </dgm:pt>
    <dgm:pt modelId="{F9509611-C789-4958-85E8-8FEC3277A36D}" type="pres">
      <dgm:prSet presAssocID="{3B249C11-FFE4-4C16-83F3-CA6F46158B84}" presName="imgShp" presStyleLbl="fgImgPlace1" presStyleIdx="0" presStyleCnt="1" custScaleX="18389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4000" b="-14000"/>
          </a:stretch>
        </a:blipFill>
      </dgm:spPr>
      <dgm:t>
        <a:bodyPr/>
        <a:lstStyle/>
        <a:p>
          <a:endParaRPr lang="en-US"/>
        </a:p>
      </dgm:t>
    </dgm:pt>
    <dgm:pt modelId="{B1B00714-349F-4252-8833-35E5D06625FD}" type="pres">
      <dgm:prSet presAssocID="{3B249C11-FFE4-4C16-83F3-CA6F46158B84}" presName="txShp" presStyleLbl="node1" presStyleIdx="0" presStyleCnt="1">
        <dgm:presLayoutVars>
          <dgm:bulletEnabled val="1"/>
        </dgm:presLayoutVars>
      </dgm:prSet>
      <dgm:spPr/>
      <dgm:t>
        <a:bodyPr/>
        <a:lstStyle/>
        <a:p>
          <a:endParaRPr lang="en-US"/>
        </a:p>
      </dgm:t>
    </dgm:pt>
  </dgm:ptLst>
  <dgm:cxnLst>
    <dgm:cxn modelId="{D9A77925-0936-4600-9468-488F26AC8140}" type="presOf" srcId="{3B249C11-FFE4-4C16-83F3-CA6F46158B84}" destId="{B1B00714-349F-4252-8833-35E5D06625FD}" srcOrd="0" destOrd="0" presId="urn:microsoft.com/office/officeart/2005/8/layout/vList3"/>
    <dgm:cxn modelId="{26DBB593-300B-42F6-9B17-BA6C1794A94B}" srcId="{CD304818-402D-475F-8448-080119DB9429}" destId="{3B249C11-FFE4-4C16-83F3-CA6F46158B84}" srcOrd="0" destOrd="0" parTransId="{459C36A4-07E6-45B1-B13D-4C4EB0DE980E}" sibTransId="{3B2A5992-CB05-4598-90A6-3FB80474FCE1}"/>
    <dgm:cxn modelId="{C206ED84-23C0-4906-BB59-97C58DC6FDFC}" type="presOf" srcId="{CD304818-402D-475F-8448-080119DB9429}" destId="{4BDA7911-8726-4DA1-ABC7-6FE21F0FB5C8}" srcOrd="0" destOrd="0" presId="urn:microsoft.com/office/officeart/2005/8/layout/vList3"/>
    <dgm:cxn modelId="{0AA90D5F-34EA-4914-8688-C3A63D278B46}" type="presParOf" srcId="{4BDA7911-8726-4DA1-ABC7-6FE21F0FB5C8}" destId="{7628D332-6961-49BB-98EA-EED325E20E1A}" srcOrd="0" destOrd="0" presId="urn:microsoft.com/office/officeart/2005/8/layout/vList3"/>
    <dgm:cxn modelId="{A38F3B89-EDA5-497C-9C32-3658D8540C12}" type="presParOf" srcId="{7628D332-6961-49BB-98EA-EED325E20E1A}" destId="{F9509611-C789-4958-85E8-8FEC3277A36D}" srcOrd="0" destOrd="0" presId="urn:microsoft.com/office/officeart/2005/8/layout/vList3"/>
    <dgm:cxn modelId="{AE3EB66C-2FB7-46BF-AC6C-E19C72980099}" type="presParOf" srcId="{7628D332-6961-49BB-98EA-EED325E20E1A}" destId="{B1B00714-349F-4252-8833-35E5D06625F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4E44C-2479-4DB1-A8E9-C1CA50347A3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F425FB5-6E47-44FD-940E-B52DF9F5C422}">
      <dgm:prSet/>
      <dgm:spPr/>
      <dgm:t>
        <a:bodyPr/>
        <a:lstStyle/>
        <a:p>
          <a:r>
            <a:rPr lang="en-US" b="1" dirty="0"/>
            <a:t>Customer</a:t>
          </a:r>
          <a:endParaRPr lang="en-US" dirty="0"/>
        </a:p>
      </dgm:t>
    </dgm:pt>
    <dgm:pt modelId="{C36965E2-0AA5-463F-9795-C2B647506E85}" type="parTrans" cxnId="{64B11615-F59C-49CA-ACEF-9299470F4F6C}">
      <dgm:prSet/>
      <dgm:spPr/>
      <dgm:t>
        <a:bodyPr/>
        <a:lstStyle/>
        <a:p>
          <a:endParaRPr lang="en-US"/>
        </a:p>
      </dgm:t>
    </dgm:pt>
    <dgm:pt modelId="{2E7F1446-3BC4-4CBB-94B9-00F969FA9044}" type="sibTrans" cxnId="{64B11615-F59C-49CA-ACEF-9299470F4F6C}">
      <dgm:prSet/>
      <dgm:spPr/>
      <dgm:t>
        <a:bodyPr/>
        <a:lstStyle/>
        <a:p>
          <a:endParaRPr lang="en-US"/>
        </a:p>
      </dgm:t>
    </dgm:pt>
    <dgm:pt modelId="{7CB1C721-8118-4BFB-94C2-DE8431B20CD4}" type="pres">
      <dgm:prSet presAssocID="{D624E44C-2479-4DB1-A8E9-C1CA50347A3E}" presName="linearFlow" presStyleCnt="0">
        <dgm:presLayoutVars>
          <dgm:dir/>
          <dgm:resizeHandles val="exact"/>
        </dgm:presLayoutVars>
      </dgm:prSet>
      <dgm:spPr/>
      <dgm:t>
        <a:bodyPr/>
        <a:lstStyle/>
        <a:p>
          <a:endParaRPr lang="en-US"/>
        </a:p>
      </dgm:t>
    </dgm:pt>
    <dgm:pt modelId="{C37AD320-E1FD-4578-8F80-D2BBF0E5431C}" type="pres">
      <dgm:prSet presAssocID="{1F425FB5-6E47-44FD-940E-B52DF9F5C422}" presName="composite" presStyleCnt="0"/>
      <dgm:spPr/>
    </dgm:pt>
    <dgm:pt modelId="{773E2C7E-FEB7-466B-9061-12C634954DA6}" type="pres">
      <dgm:prSet presAssocID="{1F425FB5-6E47-44FD-940E-B52DF9F5C422}" presName="imgShp" presStyleLbl="fgImgPlace1" presStyleIdx="0" presStyleCnt="1" custLinFactX="161665" custLinFactNeighborX="200000" custLinFactNeighborY="-351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5299F14-B248-4DCF-87B4-CAE4EFA59491}" type="pres">
      <dgm:prSet presAssocID="{1F425FB5-6E47-44FD-940E-B52DF9F5C422}" presName="txShp" presStyleLbl="node1" presStyleIdx="0" presStyleCnt="1" custScaleX="115773" custScaleY="88691" custLinFactNeighborX="-15866" custLinFactNeighborY="-2072">
        <dgm:presLayoutVars>
          <dgm:bulletEnabled val="1"/>
        </dgm:presLayoutVars>
      </dgm:prSet>
      <dgm:spPr/>
      <dgm:t>
        <a:bodyPr/>
        <a:lstStyle/>
        <a:p>
          <a:endParaRPr lang="en-US"/>
        </a:p>
      </dgm:t>
    </dgm:pt>
  </dgm:ptLst>
  <dgm:cxnLst>
    <dgm:cxn modelId="{64B11615-F59C-49CA-ACEF-9299470F4F6C}" srcId="{D624E44C-2479-4DB1-A8E9-C1CA50347A3E}" destId="{1F425FB5-6E47-44FD-940E-B52DF9F5C422}" srcOrd="0" destOrd="0" parTransId="{C36965E2-0AA5-463F-9795-C2B647506E85}" sibTransId="{2E7F1446-3BC4-4CBB-94B9-00F969FA9044}"/>
    <dgm:cxn modelId="{582A364D-874C-4EEB-8EC3-9B3FBCE4AC15}" type="presOf" srcId="{D624E44C-2479-4DB1-A8E9-C1CA50347A3E}" destId="{7CB1C721-8118-4BFB-94C2-DE8431B20CD4}" srcOrd="0" destOrd="0" presId="urn:microsoft.com/office/officeart/2005/8/layout/vList3"/>
    <dgm:cxn modelId="{505B3808-E885-48C3-8EFC-821C9C4882AC}" type="presOf" srcId="{1F425FB5-6E47-44FD-940E-B52DF9F5C422}" destId="{55299F14-B248-4DCF-87B4-CAE4EFA59491}" srcOrd="0" destOrd="0" presId="urn:microsoft.com/office/officeart/2005/8/layout/vList3"/>
    <dgm:cxn modelId="{9672B7D3-B598-499F-8BFD-966C370E9631}" type="presParOf" srcId="{7CB1C721-8118-4BFB-94C2-DE8431B20CD4}" destId="{C37AD320-E1FD-4578-8F80-D2BBF0E5431C}" srcOrd="0" destOrd="0" presId="urn:microsoft.com/office/officeart/2005/8/layout/vList3"/>
    <dgm:cxn modelId="{998FEE37-0245-4565-BA4B-86ABA264977D}" type="presParOf" srcId="{C37AD320-E1FD-4578-8F80-D2BBF0E5431C}" destId="{773E2C7E-FEB7-466B-9061-12C634954DA6}" srcOrd="0" destOrd="0" presId="urn:microsoft.com/office/officeart/2005/8/layout/vList3"/>
    <dgm:cxn modelId="{34EB24C2-18D3-428F-B0EF-F7E7FE6ACDD5}" type="presParOf" srcId="{C37AD320-E1FD-4578-8F80-D2BBF0E5431C}" destId="{55299F14-B248-4DCF-87B4-CAE4EFA5949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9F2066-CBFC-4F79-91FF-4A18473F5C1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90DA875-0376-4F61-947A-7DB2833D8F56}">
      <dgm:prSet/>
      <dgm:spPr/>
      <dgm:t>
        <a:bodyPr/>
        <a:lstStyle/>
        <a:p>
          <a:r>
            <a:rPr lang="en-US" b="1" dirty="0"/>
            <a:t>Restaurant Manager</a:t>
          </a:r>
          <a:endParaRPr lang="en-US" dirty="0"/>
        </a:p>
      </dgm:t>
    </dgm:pt>
    <dgm:pt modelId="{F4587809-6EF7-4051-A2A9-A31B1FFCB080}" type="parTrans" cxnId="{7A90AF82-DB72-44B5-925C-41F2C170EC84}">
      <dgm:prSet/>
      <dgm:spPr/>
      <dgm:t>
        <a:bodyPr/>
        <a:lstStyle/>
        <a:p>
          <a:endParaRPr lang="en-US"/>
        </a:p>
      </dgm:t>
    </dgm:pt>
    <dgm:pt modelId="{35B4F865-4E70-457E-810A-DF241109C6EE}" type="sibTrans" cxnId="{7A90AF82-DB72-44B5-925C-41F2C170EC84}">
      <dgm:prSet/>
      <dgm:spPr/>
      <dgm:t>
        <a:bodyPr/>
        <a:lstStyle/>
        <a:p>
          <a:endParaRPr lang="en-US"/>
        </a:p>
      </dgm:t>
    </dgm:pt>
    <dgm:pt modelId="{D1206296-17D6-449A-8B72-AB4F308B6FD0}" type="pres">
      <dgm:prSet presAssocID="{FF9F2066-CBFC-4F79-91FF-4A18473F5C13}" presName="linearFlow" presStyleCnt="0">
        <dgm:presLayoutVars>
          <dgm:dir/>
          <dgm:resizeHandles val="exact"/>
        </dgm:presLayoutVars>
      </dgm:prSet>
      <dgm:spPr/>
      <dgm:t>
        <a:bodyPr/>
        <a:lstStyle/>
        <a:p>
          <a:endParaRPr lang="en-US"/>
        </a:p>
      </dgm:t>
    </dgm:pt>
    <dgm:pt modelId="{F62FFBDF-D39E-4EE8-AE5D-D6985FF714B0}" type="pres">
      <dgm:prSet presAssocID="{C90DA875-0376-4F61-947A-7DB2833D8F56}" presName="composite" presStyleCnt="0"/>
      <dgm:spPr/>
    </dgm:pt>
    <dgm:pt modelId="{F4C359D2-90C6-4F81-830D-BAC915C1FA71}" type="pres">
      <dgm:prSet presAssocID="{C90DA875-0376-4F61-947A-7DB2833D8F56}" presName="imgShp" presStyleLbl="fgImgPlace1" presStyleIdx="0" presStyleCnt="1" custLinFactX="188665" custLinFactNeighborX="200000" custLinFactNeighborY="2922"/>
      <dgm:spPr>
        <a:blipFill>
          <a:blip xmlns:r="http://schemas.openxmlformats.org/officeDocument/2006/relationships" r:embed="rId1"/>
          <a:srcRect/>
          <a:stretch>
            <a:fillRect/>
          </a:stretch>
        </a:blipFill>
      </dgm:spPr>
    </dgm:pt>
    <dgm:pt modelId="{92BF1C64-9EA7-442A-919B-3B22EF74A385}" type="pres">
      <dgm:prSet presAssocID="{C90DA875-0376-4F61-947A-7DB2833D8F56}" presName="txShp" presStyleLbl="node1" presStyleIdx="0" presStyleCnt="1" custScaleY="87104" custLinFactNeighborX="-29645" custLinFactNeighborY="-2191">
        <dgm:presLayoutVars>
          <dgm:bulletEnabled val="1"/>
        </dgm:presLayoutVars>
      </dgm:prSet>
      <dgm:spPr/>
      <dgm:t>
        <a:bodyPr/>
        <a:lstStyle/>
        <a:p>
          <a:endParaRPr lang="en-US"/>
        </a:p>
      </dgm:t>
    </dgm:pt>
  </dgm:ptLst>
  <dgm:cxnLst>
    <dgm:cxn modelId="{7A90AF82-DB72-44B5-925C-41F2C170EC84}" srcId="{FF9F2066-CBFC-4F79-91FF-4A18473F5C13}" destId="{C90DA875-0376-4F61-947A-7DB2833D8F56}" srcOrd="0" destOrd="0" parTransId="{F4587809-6EF7-4051-A2A9-A31B1FFCB080}" sibTransId="{35B4F865-4E70-457E-810A-DF241109C6EE}"/>
    <dgm:cxn modelId="{5D263A39-F293-4B7C-BB89-5E412E821AC4}" type="presOf" srcId="{C90DA875-0376-4F61-947A-7DB2833D8F56}" destId="{92BF1C64-9EA7-442A-919B-3B22EF74A385}" srcOrd="0" destOrd="0" presId="urn:microsoft.com/office/officeart/2005/8/layout/vList3"/>
    <dgm:cxn modelId="{14FBAD16-7C12-4BA4-97AE-57D0C5E77210}" type="presOf" srcId="{FF9F2066-CBFC-4F79-91FF-4A18473F5C13}" destId="{D1206296-17D6-449A-8B72-AB4F308B6FD0}" srcOrd="0" destOrd="0" presId="urn:microsoft.com/office/officeart/2005/8/layout/vList3"/>
    <dgm:cxn modelId="{34FA3276-8619-4DF5-9A3D-6B0103927F00}" type="presParOf" srcId="{D1206296-17D6-449A-8B72-AB4F308B6FD0}" destId="{F62FFBDF-D39E-4EE8-AE5D-D6985FF714B0}" srcOrd="0" destOrd="0" presId="urn:microsoft.com/office/officeart/2005/8/layout/vList3"/>
    <dgm:cxn modelId="{8ECD27E1-329B-43F1-A983-EDA744DEE164}" type="presParOf" srcId="{F62FFBDF-D39E-4EE8-AE5D-D6985FF714B0}" destId="{F4C359D2-90C6-4F81-830D-BAC915C1FA71}" srcOrd="0" destOrd="0" presId="urn:microsoft.com/office/officeart/2005/8/layout/vList3"/>
    <dgm:cxn modelId="{47C698BE-54F9-4FF2-88B5-7B9444972B3D}" type="presParOf" srcId="{F62FFBDF-D39E-4EE8-AE5D-D6985FF714B0}" destId="{92BF1C64-9EA7-442A-919B-3B22EF74A38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EAB42-9B5E-4B4F-B72D-CE1B9F84BCD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721CC93-F502-440B-B09C-E75A88A94150}">
      <dgm:prSet/>
      <dgm:spPr/>
      <dgm:t>
        <a:bodyPr/>
        <a:lstStyle/>
        <a:p>
          <a:r>
            <a:rPr lang="en-US" b="1"/>
            <a:t>Rider Personnel</a:t>
          </a:r>
          <a:endParaRPr lang="en-US"/>
        </a:p>
      </dgm:t>
    </dgm:pt>
    <dgm:pt modelId="{334986E0-892F-49B1-8BF7-0D90A64D5EBB}" type="parTrans" cxnId="{50096583-EDAE-4D57-A986-EC1D04E39876}">
      <dgm:prSet/>
      <dgm:spPr/>
      <dgm:t>
        <a:bodyPr/>
        <a:lstStyle/>
        <a:p>
          <a:endParaRPr lang="en-US"/>
        </a:p>
      </dgm:t>
    </dgm:pt>
    <dgm:pt modelId="{9BB10729-D58F-4BC9-8398-2F38525F0EBB}" type="sibTrans" cxnId="{50096583-EDAE-4D57-A986-EC1D04E39876}">
      <dgm:prSet/>
      <dgm:spPr/>
      <dgm:t>
        <a:bodyPr/>
        <a:lstStyle/>
        <a:p>
          <a:endParaRPr lang="en-US"/>
        </a:p>
      </dgm:t>
    </dgm:pt>
    <dgm:pt modelId="{0A237AB3-5626-4513-A309-AD2CBC7F69E2}" type="pres">
      <dgm:prSet presAssocID="{AB1EAB42-9B5E-4B4F-B72D-CE1B9F84BCD5}" presName="linearFlow" presStyleCnt="0">
        <dgm:presLayoutVars>
          <dgm:dir/>
          <dgm:resizeHandles val="exact"/>
        </dgm:presLayoutVars>
      </dgm:prSet>
      <dgm:spPr/>
      <dgm:t>
        <a:bodyPr/>
        <a:lstStyle/>
        <a:p>
          <a:endParaRPr lang="en-US"/>
        </a:p>
      </dgm:t>
    </dgm:pt>
    <dgm:pt modelId="{4324CD16-4CDF-4BA3-BE0F-BD9920DDDB80}" type="pres">
      <dgm:prSet presAssocID="{F721CC93-F502-440B-B09C-E75A88A94150}" presName="composite" presStyleCnt="0"/>
      <dgm:spPr/>
    </dgm:pt>
    <dgm:pt modelId="{D0845E34-92B9-48ED-8733-54EA39E20B2F}" type="pres">
      <dgm:prSet presAssocID="{F721CC93-F502-440B-B09C-E75A88A94150}" presName="imgShp" presStyleLbl="fgImgPlace1" presStyleIdx="0" presStyleCnt="1" custScaleX="11557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E32C1C6-1B94-4F88-A24B-7262E92E78A2}" type="pres">
      <dgm:prSet presAssocID="{F721CC93-F502-440B-B09C-E75A88A94150}" presName="txShp" presStyleLbl="node1" presStyleIdx="0" presStyleCnt="1">
        <dgm:presLayoutVars>
          <dgm:bulletEnabled val="1"/>
        </dgm:presLayoutVars>
      </dgm:prSet>
      <dgm:spPr/>
      <dgm:t>
        <a:bodyPr/>
        <a:lstStyle/>
        <a:p>
          <a:endParaRPr lang="en-US"/>
        </a:p>
      </dgm:t>
    </dgm:pt>
  </dgm:ptLst>
  <dgm:cxnLst>
    <dgm:cxn modelId="{ADC8F69F-6A06-4563-831A-2D0E6CB67EEA}" type="presOf" srcId="{AB1EAB42-9B5E-4B4F-B72D-CE1B9F84BCD5}" destId="{0A237AB3-5626-4513-A309-AD2CBC7F69E2}" srcOrd="0" destOrd="0" presId="urn:microsoft.com/office/officeart/2005/8/layout/vList3"/>
    <dgm:cxn modelId="{50096583-EDAE-4D57-A986-EC1D04E39876}" srcId="{AB1EAB42-9B5E-4B4F-B72D-CE1B9F84BCD5}" destId="{F721CC93-F502-440B-B09C-E75A88A94150}" srcOrd="0" destOrd="0" parTransId="{334986E0-892F-49B1-8BF7-0D90A64D5EBB}" sibTransId="{9BB10729-D58F-4BC9-8398-2F38525F0EBB}"/>
    <dgm:cxn modelId="{3D1F0228-2EE9-4366-B42D-FC9743B83632}" type="presOf" srcId="{F721CC93-F502-440B-B09C-E75A88A94150}" destId="{3E32C1C6-1B94-4F88-A24B-7262E92E78A2}" srcOrd="0" destOrd="0" presId="urn:microsoft.com/office/officeart/2005/8/layout/vList3"/>
    <dgm:cxn modelId="{8A8C88B2-2972-48C1-84E2-615055332B53}" type="presParOf" srcId="{0A237AB3-5626-4513-A309-AD2CBC7F69E2}" destId="{4324CD16-4CDF-4BA3-BE0F-BD9920DDDB80}" srcOrd="0" destOrd="0" presId="urn:microsoft.com/office/officeart/2005/8/layout/vList3"/>
    <dgm:cxn modelId="{5C751043-E489-4FE6-BA72-0ADD3996906A}" type="presParOf" srcId="{4324CD16-4CDF-4BA3-BE0F-BD9920DDDB80}" destId="{D0845E34-92B9-48ED-8733-54EA39E20B2F}" srcOrd="0" destOrd="0" presId="urn:microsoft.com/office/officeart/2005/8/layout/vList3"/>
    <dgm:cxn modelId="{C96174F5-AE5A-4738-9278-306F653B5AE0}" type="presParOf" srcId="{4324CD16-4CDF-4BA3-BE0F-BD9920DDDB80}" destId="{3E32C1C6-1B94-4F88-A24B-7262E92E78A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5DB664-21AC-44ED-B71B-6588F197C47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2BFF3F4-1DE7-4F21-8F53-442EF0AFFB22}">
      <dgm:prSet/>
      <dgm:spPr/>
      <dgm:t>
        <a:bodyPr/>
        <a:lstStyle/>
        <a:p>
          <a:r>
            <a:rPr lang="en-US" b="1"/>
            <a:t>Administrator</a:t>
          </a:r>
          <a:endParaRPr lang="en-US"/>
        </a:p>
      </dgm:t>
    </dgm:pt>
    <dgm:pt modelId="{E99814F8-3E54-48C8-AF9E-863CD2717227}" type="parTrans" cxnId="{3CE26936-4144-44F7-AAB2-AF99CD522E0D}">
      <dgm:prSet/>
      <dgm:spPr/>
      <dgm:t>
        <a:bodyPr/>
        <a:lstStyle/>
        <a:p>
          <a:endParaRPr lang="en-US"/>
        </a:p>
      </dgm:t>
    </dgm:pt>
    <dgm:pt modelId="{401EB953-D375-4396-AD9C-9A548C941162}" type="sibTrans" cxnId="{3CE26936-4144-44F7-AAB2-AF99CD522E0D}">
      <dgm:prSet/>
      <dgm:spPr/>
      <dgm:t>
        <a:bodyPr/>
        <a:lstStyle/>
        <a:p>
          <a:endParaRPr lang="en-US"/>
        </a:p>
      </dgm:t>
    </dgm:pt>
    <dgm:pt modelId="{0C277813-1A51-4509-AE4F-F34E42BD6ED6}" type="pres">
      <dgm:prSet presAssocID="{B75DB664-21AC-44ED-B71B-6588F197C473}" presName="linearFlow" presStyleCnt="0">
        <dgm:presLayoutVars>
          <dgm:dir/>
          <dgm:resizeHandles val="exact"/>
        </dgm:presLayoutVars>
      </dgm:prSet>
      <dgm:spPr/>
      <dgm:t>
        <a:bodyPr/>
        <a:lstStyle/>
        <a:p>
          <a:endParaRPr lang="en-US"/>
        </a:p>
      </dgm:t>
    </dgm:pt>
    <dgm:pt modelId="{78EC07ED-8FC3-43AA-8AFE-5CCD186D8C6B}" type="pres">
      <dgm:prSet presAssocID="{82BFF3F4-1DE7-4F21-8F53-442EF0AFFB22}" presName="composite" presStyleCnt="0"/>
      <dgm:spPr/>
    </dgm:pt>
    <dgm:pt modelId="{6DCF1284-3E5F-40FB-B713-46BB6337B0CB}" type="pres">
      <dgm:prSet presAssocID="{82BFF3F4-1DE7-4F21-8F53-442EF0AFFB22}" presName="imgShp" presStyleLbl="fgImgPlace1" presStyleIdx="0" presStyleCnt="1" custScaleX="10451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7CCCFF9E-B46C-4317-B6B9-BBA443766D9F}" type="pres">
      <dgm:prSet presAssocID="{82BFF3F4-1DE7-4F21-8F53-442EF0AFFB22}" presName="txShp" presStyleLbl="node1" presStyleIdx="0" presStyleCnt="1">
        <dgm:presLayoutVars>
          <dgm:bulletEnabled val="1"/>
        </dgm:presLayoutVars>
      </dgm:prSet>
      <dgm:spPr/>
      <dgm:t>
        <a:bodyPr/>
        <a:lstStyle/>
        <a:p>
          <a:endParaRPr lang="en-US"/>
        </a:p>
      </dgm:t>
    </dgm:pt>
  </dgm:ptLst>
  <dgm:cxnLst>
    <dgm:cxn modelId="{FC3F6B32-0078-422D-8912-8ED05071ABCD}" type="presOf" srcId="{B75DB664-21AC-44ED-B71B-6588F197C473}" destId="{0C277813-1A51-4509-AE4F-F34E42BD6ED6}" srcOrd="0" destOrd="0" presId="urn:microsoft.com/office/officeart/2005/8/layout/vList3"/>
    <dgm:cxn modelId="{14392A97-F86D-4E07-B23D-E8A7E6C2C23B}" type="presOf" srcId="{82BFF3F4-1DE7-4F21-8F53-442EF0AFFB22}" destId="{7CCCFF9E-B46C-4317-B6B9-BBA443766D9F}" srcOrd="0" destOrd="0" presId="urn:microsoft.com/office/officeart/2005/8/layout/vList3"/>
    <dgm:cxn modelId="{3CE26936-4144-44F7-AAB2-AF99CD522E0D}" srcId="{B75DB664-21AC-44ED-B71B-6588F197C473}" destId="{82BFF3F4-1DE7-4F21-8F53-442EF0AFFB22}" srcOrd="0" destOrd="0" parTransId="{E99814F8-3E54-48C8-AF9E-863CD2717227}" sibTransId="{401EB953-D375-4396-AD9C-9A548C941162}"/>
    <dgm:cxn modelId="{95E961C5-73A3-4A28-8D87-7907930FACB5}" type="presParOf" srcId="{0C277813-1A51-4509-AE4F-F34E42BD6ED6}" destId="{78EC07ED-8FC3-43AA-8AFE-5CCD186D8C6B}" srcOrd="0" destOrd="0" presId="urn:microsoft.com/office/officeart/2005/8/layout/vList3"/>
    <dgm:cxn modelId="{30B3BF18-652F-444F-B2D2-A0255B22170A}" type="presParOf" srcId="{78EC07ED-8FC3-43AA-8AFE-5CCD186D8C6B}" destId="{6DCF1284-3E5F-40FB-B713-46BB6337B0CB}" srcOrd="0" destOrd="0" presId="urn:microsoft.com/office/officeart/2005/8/layout/vList3"/>
    <dgm:cxn modelId="{F34BD9C0-6EA2-458B-B661-61D925D88E76}" type="presParOf" srcId="{78EC07ED-8FC3-43AA-8AFE-5CCD186D8C6B}" destId="{7CCCFF9E-B46C-4317-B6B9-BBA443766D9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00714-349F-4252-8833-35E5D06625FD}">
      <dsp:nvSpPr>
        <dsp:cNvPr id="0" name=""/>
        <dsp:cNvSpPr/>
      </dsp:nvSpPr>
      <dsp:spPr>
        <a:xfrm rot="10800000">
          <a:off x="1698341" y="0"/>
          <a:ext cx="5174726" cy="85905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78819" tIns="148590" rIns="277368" bIns="148590" numCol="1" spcCol="1270" anchor="ctr" anchorCtr="0">
          <a:noAutofit/>
        </a:bodyPr>
        <a:lstStyle/>
        <a:p>
          <a:pPr lvl="0" algn="ctr" defTabSz="1733550">
            <a:lnSpc>
              <a:spcPct val="90000"/>
            </a:lnSpc>
            <a:spcBef>
              <a:spcPct val="0"/>
            </a:spcBef>
            <a:spcAft>
              <a:spcPct val="35000"/>
            </a:spcAft>
          </a:pPr>
          <a:r>
            <a:rPr lang="en-US" sz="3900" b="0" kern="1200" dirty="0"/>
            <a:t>Abstract</a:t>
          </a:r>
          <a:endParaRPr lang="en-US" sz="3900" kern="1200" dirty="0"/>
        </a:p>
      </dsp:txBody>
      <dsp:txXfrm rot="10800000">
        <a:off x="1913105" y="0"/>
        <a:ext cx="4959962" cy="859055"/>
      </dsp:txXfrm>
    </dsp:sp>
    <dsp:sp modelId="{F9509611-C789-4958-85E8-8FEC3277A36D}">
      <dsp:nvSpPr>
        <dsp:cNvPr id="0" name=""/>
        <dsp:cNvSpPr/>
      </dsp:nvSpPr>
      <dsp:spPr>
        <a:xfrm>
          <a:off x="908475" y="0"/>
          <a:ext cx="1579733"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4000" b="-1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99F14-B248-4DCF-87B4-CAE4EFA59491}">
      <dsp:nvSpPr>
        <dsp:cNvPr id="0" name=""/>
        <dsp:cNvSpPr/>
      </dsp:nvSpPr>
      <dsp:spPr>
        <a:xfrm rot="10800000">
          <a:off x="208728" y="42721"/>
          <a:ext cx="4127048" cy="10576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861" tIns="186690" rIns="348488" bIns="186690" numCol="1" spcCol="1270" anchor="ctr" anchorCtr="0">
          <a:noAutofit/>
        </a:bodyPr>
        <a:lstStyle/>
        <a:p>
          <a:pPr lvl="0" algn="ctr" defTabSz="2178050">
            <a:lnSpc>
              <a:spcPct val="90000"/>
            </a:lnSpc>
            <a:spcBef>
              <a:spcPct val="0"/>
            </a:spcBef>
            <a:spcAft>
              <a:spcPct val="35000"/>
            </a:spcAft>
          </a:pPr>
          <a:r>
            <a:rPr lang="en-US" sz="4900" b="1" kern="1200" dirty="0"/>
            <a:t>Customer</a:t>
          </a:r>
          <a:endParaRPr lang="en-US" sz="4900" kern="1200" dirty="0"/>
        </a:p>
      </dsp:txBody>
      <dsp:txXfrm rot="10800000">
        <a:off x="473138" y="42721"/>
        <a:ext cx="3862638" cy="1057642"/>
      </dsp:txXfrm>
    </dsp:sp>
    <dsp:sp modelId="{773E2C7E-FEB7-466B-9061-12C634954DA6}">
      <dsp:nvSpPr>
        <dsp:cNvPr id="0" name=""/>
        <dsp:cNvSpPr/>
      </dsp:nvSpPr>
      <dsp:spPr>
        <a:xfrm>
          <a:off x="4168063" y="0"/>
          <a:ext cx="1192503" cy="11925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F1C64-9EA7-442A-919B-3B22EF74A385}">
      <dsp:nvSpPr>
        <dsp:cNvPr id="0" name=""/>
        <dsp:cNvSpPr/>
      </dsp:nvSpPr>
      <dsp:spPr>
        <a:xfrm rot="10800000">
          <a:off x="28526" y="48884"/>
          <a:ext cx="5801088" cy="10002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382" tIns="160020" rIns="298704" bIns="160020" numCol="1" spcCol="1270" anchor="ctr" anchorCtr="0">
          <a:noAutofit/>
        </a:bodyPr>
        <a:lstStyle/>
        <a:p>
          <a:pPr lvl="0" algn="ctr" defTabSz="1866900">
            <a:lnSpc>
              <a:spcPct val="90000"/>
            </a:lnSpc>
            <a:spcBef>
              <a:spcPct val="0"/>
            </a:spcBef>
            <a:spcAft>
              <a:spcPct val="35000"/>
            </a:spcAft>
          </a:pPr>
          <a:r>
            <a:rPr lang="en-US" sz="4200" b="1" kern="1200" dirty="0"/>
            <a:t>Restaurant Manager</a:t>
          </a:r>
          <a:endParaRPr lang="en-US" sz="4200" kern="1200" dirty="0"/>
        </a:p>
      </dsp:txBody>
      <dsp:txXfrm rot="10800000">
        <a:off x="278586" y="48884"/>
        <a:ext cx="5551028" cy="1000242"/>
      </dsp:txXfrm>
    </dsp:sp>
    <dsp:sp modelId="{F4C359D2-90C6-4F81-830D-BAC915C1FA71}">
      <dsp:nvSpPr>
        <dsp:cNvPr id="0" name=""/>
        <dsp:cNvSpPr/>
      </dsp:nvSpPr>
      <dsp:spPr>
        <a:xfrm>
          <a:off x="5637254" y="0"/>
          <a:ext cx="1148331" cy="114833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2C1C6-1B94-4F88-A24B-7262E92E78A2}">
      <dsp:nvSpPr>
        <dsp:cNvPr id="0" name=""/>
        <dsp:cNvSpPr/>
      </dsp:nvSpPr>
      <dsp:spPr>
        <a:xfrm rot="10800000">
          <a:off x="1297848" y="0"/>
          <a:ext cx="4167251" cy="8590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19" tIns="144780" rIns="270256" bIns="144780" numCol="1" spcCol="1270" anchor="ctr" anchorCtr="0">
          <a:noAutofit/>
        </a:bodyPr>
        <a:lstStyle/>
        <a:p>
          <a:pPr lvl="0" algn="ctr" defTabSz="1689100">
            <a:lnSpc>
              <a:spcPct val="90000"/>
            </a:lnSpc>
            <a:spcBef>
              <a:spcPct val="0"/>
            </a:spcBef>
            <a:spcAft>
              <a:spcPct val="35000"/>
            </a:spcAft>
          </a:pPr>
          <a:r>
            <a:rPr lang="en-US" sz="3800" b="1" kern="1200"/>
            <a:t>Rider Personnel</a:t>
          </a:r>
          <a:endParaRPr lang="en-US" sz="3800" kern="1200"/>
        </a:p>
      </dsp:txBody>
      <dsp:txXfrm rot="10800000">
        <a:off x="1512612" y="0"/>
        <a:ext cx="3952487" cy="859055"/>
      </dsp:txXfrm>
    </dsp:sp>
    <dsp:sp modelId="{D0845E34-92B9-48ED-8733-54EA39E20B2F}">
      <dsp:nvSpPr>
        <dsp:cNvPr id="0" name=""/>
        <dsp:cNvSpPr/>
      </dsp:nvSpPr>
      <dsp:spPr>
        <a:xfrm>
          <a:off x="801443" y="0"/>
          <a:ext cx="992809"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CFF9E-B46C-4317-B6B9-BBA443766D9F}">
      <dsp:nvSpPr>
        <dsp:cNvPr id="0" name=""/>
        <dsp:cNvSpPr/>
      </dsp:nvSpPr>
      <dsp:spPr>
        <a:xfrm rot="10800000">
          <a:off x="1033615" y="0"/>
          <a:ext cx="3212476" cy="8590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19" tIns="118110" rIns="220472" bIns="118110" numCol="1" spcCol="1270" anchor="ctr" anchorCtr="0">
          <a:noAutofit/>
        </a:bodyPr>
        <a:lstStyle/>
        <a:p>
          <a:pPr lvl="0" algn="ctr" defTabSz="1377950">
            <a:lnSpc>
              <a:spcPct val="90000"/>
            </a:lnSpc>
            <a:spcBef>
              <a:spcPct val="0"/>
            </a:spcBef>
            <a:spcAft>
              <a:spcPct val="35000"/>
            </a:spcAft>
          </a:pPr>
          <a:r>
            <a:rPr lang="en-US" sz="3100" b="1" kern="1200"/>
            <a:t>Administrator</a:t>
          </a:r>
          <a:endParaRPr lang="en-US" sz="3100" kern="1200"/>
        </a:p>
      </dsp:txBody>
      <dsp:txXfrm rot="10800000">
        <a:off x="1248379" y="0"/>
        <a:ext cx="2997712" cy="859055"/>
      </dsp:txXfrm>
    </dsp:sp>
    <dsp:sp modelId="{6DCF1284-3E5F-40FB-B713-46BB6337B0CB}">
      <dsp:nvSpPr>
        <dsp:cNvPr id="0" name=""/>
        <dsp:cNvSpPr/>
      </dsp:nvSpPr>
      <dsp:spPr>
        <a:xfrm>
          <a:off x="584699" y="0"/>
          <a:ext cx="897832"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12/25/2024</a:t>
            </a:fld>
            <a:endParaRPr lang="en-US" dirty="0"/>
          </a:p>
        </p:txBody>
      </p:sp>
      <p:sp>
        <p:nvSpPr>
          <p:cNvPr id="4" name="Footer Placeholder 3">
            <a:extLst>
              <a:ext uri="{FF2B5EF4-FFF2-40B4-BE49-F238E27FC236}">
                <a16:creationId xmlns=""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7F2BF7-7915-36B5-CDB9-D202A01D0EF0}"/>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1EDF180B-5FA8-EAAD-B69A-0A913CBEA3A3}"/>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8D6D654-21EA-75D0-E564-A1D07D113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C869D32F-8799-4154-E67F-A64657C381E3}"/>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3308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43795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5" name="Footer Placeholder 4">
            <a:extLst>
              <a:ext uri="{FF2B5EF4-FFF2-40B4-BE49-F238E27FC236}">
                <a16:creationId xmlns=""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5" name="Footer Placeholder 4">
            <a:extLst>
              <a:ext uri="{FF2B5EF4-FFF2-40B4-BE49-F238E27FC236}">
                <a16:creationId xmlns=""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5" name="Footer Placeholder 4">
            <a:extLst>
              <a:ext uri="{FF2B5EF4-FFF2-40B4-BE49-F238E27FC236}">
                <a16:creationId xmlns=""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xmlns=""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xmlns=""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xmlns=""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xmlns=""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xmlns=""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xmlns=""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xmlns=""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xmlns=""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xmlns=""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xmlns=""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xmlns=""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xmlns=""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xmlns=""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xmlns=""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xmlns=""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5" name="Footer Placeholder 4">
            <a:extLst>
              <a:ext uri="{FF2B5EF4-FFF2-40B4-BE49-F238E27FC236}">
                <a16:creationId xmlns=""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5" name="Footer Placeholder 4">
            <a:extLst>
              <a:ext uri="{FF2B5EF4-FFF2-40B4-BE49-F238E27FC236}">
                <a16:creationId xmlns=""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6" name="Footer Placeholder 5">
            <a:extLst>
              <a:ext uri="{FF2B5EF4-FFF2-40B4-BE49-F238E27FC236}">
                <a16:creationId xmlns=""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8" name="Footer Placeholder 7">
            <a:extLst>
              <a:ext uri="{FF2B5EF4-FFF2-40B4-BE49-F238E27FC236}">
                <a16:creationId xmlns=""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4" name="Footer Placeholder 3">
            <a:extLst>
              <a:ext uri="{FF2B5EF4-FFF2-40B4-BE49-F238E27FC236}">
                <a16:creationId xmlns=""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3" name="Footer Placeholder 2">
            <a:extLst>
              <a:ext uri="{FF2B5EF4-FFF2-40B4-BE49-F238E27FC236}">
                <a16:creationId xmlns=""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6" name="Footer Placeholder 5">
            <a:extLst>
              <a:ext uri="{FF2B5EF4-FFF2-40B4-BE49-F238E27FC236}">
                <a16:creationId xmlns=""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12/25/2024</a:t>
            </a:fld>
            <a:endParaRPr lang="en-US" dirty="0"/>
          </a:p>
        </p:txBody>
      </p:sp>
      <p:sp>
        <p:nvSpPr>
          <p:cNvPr id="6" name="Footer Placeholder 5">
            <a:extLst>
              <a:ext uri="{FF2B5EF4-FFF2-40B4-BE49-F238E27FC236}">
                <a16:creationId xmlns=""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12/25/2024</a:t>
            </a:fld>
            <a:endParaRPr lang="en-US" dirty="0"/>
          </a:p>
        </p:txBody>
      </p:sp>
      <p:sp>
        <p:nvSpPr>
          <p:cNvPr id="5" name="Footer Placeholder 4">
            <a:extLst>
              <a:ext uri="{FF2B5EF4-FFF2-40B4-BE49-F238E27FC236}">
                <a16:creationId xmlns=""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12/25/2024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xmlns=""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xmlns=""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xmlns=""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xmlns=""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xmlns=""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xmlns=""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xmlns=""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xmlns=""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xmlns=""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xmlns=""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xmlns=""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xmlns=""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300AEF-1595-4419-801B-6E36A33BB8CF}"/>
              </a:ext>
            </a:extLst>
          </p:cNvPr>
          <p:cNvSpPr>
            <a:spLocks noGrp="1"/>
          </p:cNvSpPr>
          <p:nvPr>
            <p:ph type="ctrTitle"/>
          </p:nvPr>
        </p:nvSpPr>
        <p:spPr>
          <a:xfrm>
            <a:off x="1405388" y="1023657"/>
            <a:ext cx="9501995" cy="1107996"/>
          </a:xfrm>
        </p:spPr>
        <p:txBody>
          <a:bodyPr wrap="square" lIns="0" tIns="0" rIns="0" bIns="0" anchor="t">
            <a:spAutoFit/>
          </a:bodyPr>
          <a:lstStyle/>
          <a:p>
            <a:r>
              <a:rPr lang="en-US" sz="4800" b="1" dirty="0">
                <a:solidFill>
                  <a:schemeClr val="bg1"/>
                </a:solidFill>
              </a:rPr>
              <a:t>ONLINE FOOD DELIVERY SYSTEM</a:t>
            </a:r>
            <a:r>
              <a:rPr lang="en-US" sz="4800" dirty="0">
                <a:solidFill>
                  <a:schemeClr val="bg1"/>
                </a:solidFill>
              </a:rPr>
              <a:t/>
            </a:r>
            <a:br>
              <a:rPr lang="en-US" sz="4800" dirty="0">
                <a:solidFill>
                  <a:schemeClr val="bg1"/>
                </a:solidFill>
              </a:rPr>
            </a:br>
            <a:r>
              <a:rPr lang="en-US" sz="3200" dirty="0">
                <a:solidFill>
                  <a:schemeClr val="accent4"/>
                </a:solidFill>
              </a:rPr>
              <a:t>LAB 02</a:t>
            </a:r>
            <a:endParaRPr lang="en-US" sz="4800" dirty="0">
              <a:solidFill>
                <a:schemeClr val="accent4"/>
              </a:solidFill>
            </a:endParaRPr>
          </a:p>
        </p:txBody>
      </p:sp>
      <p:sp>
        <p:nvSpPr>
          <p:cNvPr id="4" name="Diamond 3">
            <a:extLst>
              <a:ext uri="{FF2B5EF4-FFF2-40B4-BE49-F238E27FC236}">
                <a16:creationId xmlns=""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4852704" y="-1750364"/>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4385643" y="-30250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 xmlns:a16="http://schemas.microsoft.com/office/drawing/2014/main" id="{B95DF07A-CE7E-4D89-9AA0-25F4FFF3B9C7}"/>
              </a:ext>
            </a:extLst>
          </p:cNvPr>
          <p:cNvGrpSpPr/>
          <p:nvPr/>
        </p:nvGrpSpPr>
        <p:grpSpPr>
          <a:xfrm>
            <a:off x="7215089" y="1882648"/>
            <a:ext cx="489958" cy="492680"/>
            <a:chOff x="2025650" y="4786313"/>
            <a:chExt cx="285750" cy="287338"/>
          </a:xfrm>
          <a:solidFill>
            <a:schemeClr val="bg1"/>
          </a:solidFill>
        </p:grpSpPr>
        <p:sp>
          <p:nvSpPr>
            <p:cNvPr id="8" name="Freeform 565">
              <a:extLst>
                <a:ext uri="{FF2B5EF4-FFF2-40B4-BE49-F238E27FC236}">
                  <a16:creationId xmlns=""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 xmlns:a16="http://schemas.microsoft.com/office/drawing/2014/main" id="{BBF47927-1A9E-34AA-C0D5-3911BC2C7948}"/>
              </a:ext>
            </a:extLst>
          </p:cNvPr>
          <p:cNvSpPr txBox="1">
            <a:spLocks/>
          </p:cNvSpPr>
          <p:nvPr/>
        </p:nvSpPr>
        <p:spPr>
          <a:xfrm>
            <a:off x="228600" y="22296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GROUP 01</a:t>
            </a:r>
            <a:endParaRPr lang="en-US" sz="2800" dirty="0">
              <a:solidFill>
                <a:schemeClr val="bg1"/>
              </a:solidFill>
            </a:endParaRPr>
          </a:p>
        </p:txBody>
      </p:sp>
      <p:sp>
        <p:nvSpPr>
          <p:cNvPr id="12" name="Text Placeholder 9">
            <a:extLst>
              <a:ext uri="{FF2B5EF4-FFF2-40B4-BE49-F238E27FC236}">
                <a16:creationId xmlns="" xmlns:a16="http://schemas.microsoft.com/office/drawing/2014/main" id="{5F1CE56D-80D6-31B8-7D1F-BA0D0FD8BF11}"/>
              </a:ext>
            </a:extLst>
          </p:cNvPr>
          <p:cNvSpPr txBox="1">
            <a:spLocks/>
          </p:cNvSpPr>
          <p:nvPr/>
        </p:nvSpPr>
        <p:spPr>
          <a:xfrm>
            <a:off x="1685925" y="3122896"/>
            <a:ext cx="6342820" cy="305064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By</a:t>
            </a:r>
          </a:p>
          <a:p>
            <a:pPr marL="0" indent="0">
              <a:buNone/>
            </a:pPr>
            <a:endParaRPr lang="en-US" sz="2400" dirty="0">
              <a:solidFill>
                <a:schemeClr val="bg1"/>
              </a:solidFill>
            </a:endParaRPr>
          </a:p>
          <a:p>
            <a:pPr marL="0" indent="0">
              <a:buNone/>
            </a:pPr>
            <a:r>
              <a:rPr lang="en-US" sz="2400" dirty="0">
                <a:solidFill>
                  <a:schemeClr val="bg1"/>
                </a:solidFill>
              </a:rPr>
              <a:t>Arun Jyoti Mondal		 - 2020-3-60-064</a:t>
            </a:r>
          </a:p>
          <a:p>
            <a:pPr marL="0" indent="0">
              <a:buNone/>
            </a:pPr>
            <a:r>
              <a:rPr lang="en-US" sz="2400" dirty="0">
                <a:solidFill>
                  <a:schemeClr val="bg1"/>
                </a:solidFill>
              </a:rPr>
              <a:t>Md </a:t>
            </a:r>
            <a:r>
              <a:rPr lang="en-US" sz="2400" dirty="0" err="1">
                <a:solidFill>
                  <a:schemeClr val="bg1"/>
                </a:solidFill>
              </a:rPr>
              <a:t>Sifatullah</a:t>
            </a:r>
            <a:r>
              <a:rPr lang="en-US" sz="2400" dirty="0">
                <a:solidFill>
                  <a:schemeClr val="bg1"/>
                </a:solidFill>
              </a:rPr>
              <a:t> Sheikh 	 	 - 2022-1-60-029</a:t>
            </a:r>
          </a:p>
          <a:p>
            <a:pPr marL="0" indent="0">
              <a:buNone/>
            </a:pPr>
            <a:r>
              <a:rPr lang="en-US" sz="2400" dirty="0" err="1">
                <a:solidFill>
                  <a:schemeClr val="bg1"/>
                </a:solidFill>
              </a:rPr>
              <a:t>Nuzath</a:t>
            </a:r>
            <a:r>
              <a:rPr lang="en-US" sz="2400" dirty="0">
                <a:solidFill>
                  <a:schemeClr val="bg1"/>
                </a:solidFill>
              </a:rPr>
              <a:t> Tabassum Arthi 	 - 2022-1-60-185</a:t>
            </a:r>
          </a:p>
          <a:p>
            <a:pPr marL="0" indent="0">
              <a:buNone/>
            </a:pPr>
            <a:r>
              <a:rPr lang="en-US" sz="2400" dirty="0">
                <a:solidFill>
                  <a:schemeClr val="bg1"/>
                </a:solidFill>
              </a:rPr>
              <a:t>Urmi </a:t>
            </a:r>
            <a:r>
              <a:rPr lang="en-US" sz="2400" dirty="0" err="1">
                <a:solidFill>
                  <a:schemeClr val="bg1"/>
                </a:solidFill>
              </a:rPr>
              <a:t>Kirtania</a:t>
            </a:r>
            <a:r>
              <a:rPr lang="en-US" sz="2400" dirty="0">
                <a:solidFill>
                  <a:schemeClr val="bg1"/>
                </a:solidFill>
              </a:rPr>
              <a:t>	            	 - 2022-1-60-184</a:t>
            </a:r>
          </a:p>
          <a:p>
            <a:pPr marL="0" indent="0">
              <a:buNone/>
            </a:pP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13" name="Text Placeholder 9">
            <a:extLst>
              <a:ext uri="{FF2B5EF4-FFF2-40B4-BE49-F238E27FC236}">
                <a16:creationId xmlns="" xmlns:a16="http://schemas.microsoft.com/office/drawing/2014/main" id="{A1F3A0B3-C322-5AF5-594D-B1717C655FFD}"/>
              </a:ext>
            </a:extLst>
          </p:cNvPr>
          <p:cNvSpPr txBox="1">
            <a:spLocks/>
          </p:cNvSpPr>
          <p:nvPr/>
        </p:nvSpPr>
        <p:spPr>
          <a:xfrm>
            <a:off x="1310447" y="488689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4" name="Text Placeholder 9">
            <a:extLst>
              <a:ext uri="{FF2B5EF4-FFF2-40B4-BE49-F238E27FC236}">
                <a16:creationId xmlns="" xmlns:a16="http://schemas.microsoft.com/office/drawing/2014/main" id="{47B749B4-5188-3865-0017-C55E174AE70D}"/>
              </a:ext>
            </a:extLst>
          </p:cNvPr>
          <p:cNvSpPr txBox="1">
            <a:spLocks/>
          </p:cNvSpPr>
          <p:nvPr/>
        </p:nvSpPr>
        <p:spPr>
          <a:xfrm>
            <a:off x="1310446" y="5385388"/>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5" name="Text Placeholder 9">
            <a:extLst>
              <a:ext uri="{FF2B5EF4-FFF2-40B4-BE49-F238E27FC236}">
                <a16:creationId xmlns="" xmlns:a16="http://schemas.microsoft.com/office/drawing/2014/main" id="{9C049744-893A-B3E4-0BC3-C2A6C7808AE1}"/>
              </a:ext>
            </a:extLst>
          </p:cNvPr>
          <p:cNvSpPr txBox="1">
            <a:spLocks/>
          </p:cNvSpPr>
          <p:nvPr/>
        </p:nvSpPr>
        <p:spPr>
          <a:xfrm>
            <a:off x="8375630" y="3122896"/>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To</a:t>
            </a:r>
          </a:p>
        </p:txBody>
      </p:sp>
      <p:sp>
        <p:nvSpPr>
          <p:cNvPr id="16" name="Text Placeholder 9">
            <a:extLst>
              <a:ext uri="{FF2B5EF4-FFF2-40B4-BE49-F238E27FC236}">
                <a16:creationId xmlns="" xmlns:a16="http://schemas.microsoft.com/office/drawing/2014/main" id="{13965507-8287-D1E2-043E-F224941B425F}"/>
              </a:ext>
            </a:extLst>
          </p:cNvPr>
          <p:cNvSpPr txBox="1">
            <a:spLocks/>
          </p:cNvSpPr>
          <p:nvPr/>
        </p:nvSpPr>
        <p:spPr>
          <a:xfrm>
            <a:off x="8166705" y="4221197"/>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Dr. Shamim H. Ripon</a:t>
            </a:r>
          </a:p>
        </p:txBody>
      </p:sp>
      <p:sp>
        <p:nvSpPr>
          <p:cNvPr id="17" name="Text Placeholder 9">
            <a:extLst>
              <a:ext uri="{FF2B5EF4-FFF2-40B4-BE49-F238E27FC236}">
                <a16:creationId xmlns="" xmlns:a16="http://schemas.microsoft.com/office/drawing/2014/main" id="{AF5BFC75-658F-FA1D-DEE4-E1B88162C877}"/>
              </a:ext>
            </a:extLst>
          </p:cNvPr>
          <p:cNvSpPr txBox="1">
            <a:spLocks/>
          </p:cNvSpPr>
          <p:nvPr/>
        </p:nvSpPr>
        <p:spPr>
          <a:xfrm>
            <a:off x="1310448" y="443668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8" name="Text Placeholder 9">
            <a:extLst>
              <a:ext uri="{FF2B5EF4-FFF2-40B4-BE49-F238E27FC236}">
                <a16:creationId xmlns="" xmlns:a16="http://schemas.microsoft.com/office/drawing/2014/main" id="{F3D15E83-0A52-9A7B-6EA4-881287B48020}"/>
              </a:ext>
            </a:extLst>
          </p:cNvPr>
          <p:cNvSpPr txBox="1">
            <a:spLocks/>
          </p:cNvSpPr>
          <p:nvPr/>
        </p:nvSpPr>
        <p:spPr>
          <a:xfrm>
            <a:off x="8166705" y="4946068"/>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Professor</a:t>
            </a:r>
            <a:endParaRPr lang="en-US" sz="2400" dirty="0">
              <a:solidFill>
                <a:schemeClr val="bg1"/>
              </a:solidFill>
            </a:endParaRPr>
          </a:p>
        </p:txBody>
      </p:sp>
      <p:sp>
        <p:nvSpPr>
          <p:cNvPr id="19" name="Text Placeholder 9">
            <a:extLst>
              <a:ext uri="{FF2B5EF4-FFF2-40B4-BE49-F238E27FC236}">
                <a16:creationId xmlns="" xmlns:a16="http://schemas.microsoft.com/office/drawing/2014/main" id="{B1703B4B-96B8-EB4F-4071-08C30082B5C7}"/>
              </a:ext>
            </a:extLst>
          </p:cNvPr>
          <p:cNvSpPr txBox="1">
            <a:spLocks/>
          </p:cNvSpPr>
          <p:nvPr/>
        </p:nvSpPr>
        <p:spPr>
          <a:xfrm>
            <a:off x="8166705" y="5341091"/>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East West University</a:t>
            </a:r>
          </a:p>
        </p:txBody>
      </p:sp>
      <p:cxnSp>
        <p:nvCxnSpPr>
          <p:cNvPr id="20" name="Straight Connector 19">
            <a:extLst>
              <a:ext uri="{FF2B5EF4-FFF2-40B4-BE49-F238E27FC236}">
                <a16:creationId xmlns="" xmlns:a16="http://schemas.microsoft.com/office/drawing/2014/main" id="{F7B68FA6-B0BA-36A0-C812-04D7786FEFD3}"/>
              </a:ext>
            </a:extLst>
          </p:cNvPr>
          <p:cNvCxnSpPr>
            <a:cxnSpLocks/>
          </p:cNvCxnSpPr>
          <p:nvPr/>
        </p:nvCxnSpPr>
        <p:spPr>
          <a:xfrm>
            <a:off x="7652551" y="3122896"/>
            <a:ext cx="0" cy="31181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3" grpId="0"/>
      <p:bldP spid="12" grpId="0"/>
      <p:bldP spid="15" grpId="0"/>
      <p:bldP spid="16"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pic>
        <p:nvPicPr>
          <p:cNvPr id="3" name="Picture 2">
            <a:extLst>
              <a:ext uri="{FF2B5EF4-FFF2-40B4-BE49-F238E27FC236}">
                <a16:creationId xmlns="" xmlns:a16="http://schemas.microsoft.com/office/drawing/2014/main" id="{1D1BAD24-D193-7939-7EEB-2AC46245B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675" y="1236741"/>
            <a:ext cx="9582273" cy="4630659"/>
          </a:xfrm>
          <a:prstGeom prst="rect">
            <a:avLst/>
          </a:prstGeom>
        </p:spPr>
      </p:pic>
      <p:grpSp>
        <p:nvGrpSpPr>
          <p:cNvPr id="11" name="Group 10">
            <a:extLst>
              <a:ext uri="{FF2B5EF4-FFF2-40B4-BE49-F238E27FC236}">
                <a16:creationId xmlns="" xmlns:a16="http://schemas.microsoft.com/office/drawing/2014/main" id="{523A6300-0B11-7ABE-7FE9-8F17911BDD76}"/>
              </a:ext>
              <a:ext uri="{C183D7F6-B498-43B3-948B-1728B52AA6E4}">
                <adec:decorative xmlns=""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 xmlns:a16="http://schemas.microsoft.com/office/drawing/2014/main" id="{3B223165-E852-E0C3-2430-00DAF2078E35}"/>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AEEE2D4C-8B97-5751-CE0E-AEA2A29DEF45}"/>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4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518E7E1D-E322-0F3A-DAFD-825D649788EB}"/>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D4FA5D68-32F9-3CC1-73EE-A08EF18A25AC}"/>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710627E6-C04A-6380-2730-9AAD805B40C0}"/>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31AA1AAB-2C4D-8841-01BD-A191816CF7E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 xmlns:a16="http://schemas.microsoft.com/office/drawing/2014/main" id="{806E5D84-674B-3B45-9401-8B4745A7EF77}"/>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Total Float &amp; Free Float</a:t>
            </a:r>
            <a:endParaRPr lang="en-US" sz="2800" dirty="0">
              <a:solidFill>
                <a:schemeClr val="bg1"/>
              </a:solidFill>
            </a:endParaRPr>
          </a:p>
        </p:txBody>
      </p:sp>
      <p:cxnSp>
        <p:nvCxnSpPr>
          <p:cNvPr id="7" name="Straight Connector 6">
            <a:extLst>
              <a:ext uri="{FF2B5EF4-FFF2-40B4-BE49-F238E27FC236}">
                <a16:creationId xmlns="" xmlns:a16="http://schemas.microsoft.com/office/drawing/2014/main" id="{D2943C21-05CC-2B13-EA00-457835C6191B}"/>
              </a:ext>
              <a:ext uri="{C183D7F6-B498-43B3-948B-1728B52AA6E4}">
                <adec:decorative xmlns=""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1E1864E1-7D55-8193-4C3B-016EDDC87334}"/>
              </a:ext>
              <a:ext uri="{C183D7F6-B498-43B3-948B-1728B52AA6E4}">
                <adec:decorative xmlns=""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 xmlns:a16="http://schemas.microsoft.com/office/drawing/2014/main" id="{20E980AB-AEB4-632B-E301-43962CC0EBE9}"/>
              </a:ext>
            </a:extLst>
          </p:cNvPr>
          <p:cNvGraphicFramePr>
            <a:graphicFrameLocks noGrp="1"/>
          </p:cNvGraphicFramePr>
          <p:nvPr>
            <p:extLst>
              <p:ext uri="{D42A27DB-BD31-4B8C-83A1-F6EECF244321}">
                <p14:modId xmlns:p14="http://schemas.microsoft.com/office/powerpoint/2010/main" val="511277610"/>
              </p:ext>
            </p:extLst>
          </p:nvPr>
        </p:nvGraphicFramePr>
        <p:xfrm>
          <a:off x="961849" y="1807516"/>
          <a:ext cx="3785763" cy="4300846"/>
        </p:xfrm>
        <a:graphic>
          <a:graphicData uri="http://schemas.openxmlformats.org/drawingml/2006/table">
            <a:tbl>
              <a:tblPr firstRow="1" bandRow="1">
                <a:tableStyleId>{F5AB1C69-6EDB-4FF4-983F-18BD219EF322}</a:tableStyleId>
              </a:tblPr>
              <a:tblGrid>
                <a:gridCol w="790807">
                  <a:extLst>
                    <a:ext uri="{9D8B030D-6E8A-4147-A177-3AD203B41FA5}">
                      <a16:colId xmlns="" xmlns:a16="http://schemas.microsoft.com/office/drawing/2014/main" val="437990483"/>
                    </a:ext>
                  </a:extLst>
                </a:gridCol>
                <a:gridCol w="1779385">
                  <a:extLst>
                    <a:ext uri="{9D8B030D-6E8A-4147-A177-3AD203B41FA5}">
                      <a16:colId xmlns="" xmlns:a16="http://schemas.microsoft.com/office/drawing/2014/main" val="3417129320"/>
                    </a:ext>
                  </a:extLst>
                </a:gridCol>
                <a:gridCol w="1215571">
                  <a:extLst>
                    <a:ext uri="{9D8B030D-6E8A-4147-A177-3AD203B41FA5}">
                      <a16:colId xmlns=""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 xmlns:a16="http://schemas.microsoft.com/office/drawing/2014/main" val="2844299315"/>
                  </a:ext>
                </a:extLst>
              </a:tr>
              <a:tr h="390986">
                <a:tc>
                  <a:txBody>
                    <a:bodyPr/>
                    <a:lstStyle/>
                    <a:p>
                      <a:pPr algn="ctr"/>
                      <a:r>
                        <a:rPr lang="en-US" dirty="0"/>
                        <a:t>A</a:t>
                      </a:r>
                    </a:p>
                  </a:txBody>
                  <a:tcPr/>
                </a:tc>
                <a:tc>
                  <a:txBody>
                    <a:bodyPr/>
                    <a:lstStyle/>
                    <a:p>
                      <a:pPr algn="ctr"/>
                      <a:r>
                        <a:rPr lang="en-US" dirty="0"/>
                        <a:t>0 – 0</a:t>
                      </a:r>
                    </a:p>
                  </a:txBody>
                  <a:tcPr/>
                </a:tc>
                <a:tc>
                  <a:txBody>
                    <a:bodyPr/>
                    <a:lstStyle/>
                    <a:p>
                      <a:pPr algn="ctr"/>
                      <a:r>
                        <a:rPr lang="en-US" dirty="0"/>
                        <a:t>0</a:t>
                      </a:r>
                    </a:p>
                  </a:txBody>
                  <a:tcPr/>
                </a:tc>
                <a:extLst>
                  <a:ext uri="{0D108BD9-81ED-4DB2-BD59-A6C34878D82A}">
                    <a16:rowId xmlns="" xmlns:a16="http://schemas.microsoft.com/office/drawing/2014/main" val="3946956873"/>
                  </a:ext>
                </a:extLst>
              </a:tr>
              <a:tr h="390986">
                <a:tc>
                  <a:txBody>
                    <a:bodyPr/>
                    <a:lstStyle/>
                    <a:p>
                      <a:pPr algn="ctr"/>
                      <a:r>
                        <a:rPr lang="en-US" dirty="0"/>
                        <a:t>B</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 xmlns:a16="http://schemas.microsoft.com/office/drawing/2014/main" val="4197209217"/>
                  </a:ext>
                </a:extLst>
              </a:tr>
              <a:tr h="390986">
                <a:tc>
                  <a:txBody>
                    <a:bodyPr/>
                    <a:lstStyle/>
                    <a:p>
                      <a:pPr algn="ctr"/>
                      <a:r>
                        <a:rPr lang="en-US" dirty="0"/>
                        <a:t>C</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 xmlns:a16="http://schemas.microsoft.com/office/drawing/2014/main" val="1014637639"/>
                  </a:ext>
                </a:extLst>
              </a:tr>
              <a:tr h="390986">
                <a:tc>
                  <a:txBody>
                    <a:bodyPr/>
                    <a:lstStyle/>
                    <a:p>
                      <a:pPr algn="ctr"/>
                      <a:r>
                        <a:rPr lang="en-US" dirty="0"/>
                        <a:t>D</a:t>
                      </a:r>
                    </a:p>
                  </a:txBody>
                  <a:tcPr/>
                </a:tc>
                <a:tc>
                  <a:txBody>
                    <a:bodyPr/>
                    <a:lstStyle/>
                    <a:p>
                      <a:pPr algn="ctr"/>
                      <a:r>
                        <a:rPr lang="en-US" dirty="0"/>
                        <a:t>14 – 14</a:t>
                      </a:r>
                    </a:p>
                  </a:txBody>
                  <a:tcPr/>
                </a:tc>
                <a:tc>
                  <a:txBody>
                    <a:bodyPr/>
                    <a:lstStyle/>
                    <a:p>
                      <a:pPr algn="ctr"/>
                      <a:r>
                        <a:rPr lang="en-US" dirty="0"/>
                        <a:t>0</a:t>
                      </a:r>
                    </a:p>
                  </a:txBody>
                  <a:tcPr/>
                </a:tc>
                <a:extLst>
                  <a:ext uri="{0D108BD9-81ED-4DB2-BD59-A6C34878D82A}">
                    <a16:rowId xmlns="" xmlns:a16="http://schemas.microsoft.com/office/drawing/2014/main" val="2771431740"/>
                  </a:ext>
                </a:extLst>
              </a:tr>
              <a:tr h="390986">
                <a:tc>
                  <a:txBody>
                    <a:bodyPr/>
                    <a:lstStyle/>
                    <a:p>
                      <a:pPr algn="ctr"/>
                      <a:r>
                        <a:rPr lang="en-US" dirty="0"/>
                        <a:t>E</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 xmlns:a16="http://schemas.microsoft.com/office/drawing/2014/main" val="4059667317"/>
                  </a:ext>
                </a:extLst>
              </a:tr>
              <a:tr h="390986">
                <a:tc>
                  <a:txBody>
                    <a:bodyPr/>
                    <a:lstStyle/>
                    <a:p>
                      <a:pPr algn="ctr"/>
                      <a:r>
                        <a:rPr lang="en-US" dirty="0"/>
                        <a:t>F</a:t>
                      </a:r>
                    </a:p>
                  </a:txBody>
                  <a:tcPr/>
                </a:tc>
                <a:tc>
                  <a:txBody>
                    <a:bodyPr/>
                    <a:lstStyle/>
                    <a:p>
                      <a:pPr algn="ctr"/>
                      <a:r>
                        <a:rPr lang="en-US" dirty="0"/>
                        <a:t>12 -11</a:t>
                      </a:r>
                    </a:p>
                  </a:txBody>
                  <a:tcPr/>
                </a:tc>
                <a:tc>
                  <a:txBody>
                    <a:bodyPr/>
                    <a:lstStyle/>
                    <a:p>
                      <a:pPr algn="ctr"/>
                      <a:r>
                        <a:rPr lang="en-US" dirty="0"/>
                        <a:t>1</a:t>
                      </a:r>
                    </a:p>
                  </a:txBody>
                  <a:tcPr/>
                </a:tc>
                <a:extLst>
                  <a:ext uri="{0D108BD9-81ED-4DB2-BD59-A6C34878D82A}">
                    <a16:rowId xmlns="" xmlns:a16="http://schemas.microsoft.com/office/drawing/2014/main" val="1451683817"/>
                  </a:ext>
                </a:extLst>
              </a:tr>
              <a:tr h="390986">
                <a:tc>
                  <a:txBody>
                    <a:bodyPr/>
                    <a:lstStyle/>
                    <a:p>
                      <a:pPr algn="ctr"/>
                      <a:r>
                        <a:rPr lang="en-US" dirty="0"/>
                        <a:t>G</a:t>
                      </a:r>
                    </a:p>
                  </a:txBody>
                  <a:tcPr/>
                </a:tc>
                <a:tc>
                  <a:txBody>
                    <a:bodyPr/>
                    <a:lstStyle/>
                    <a:p>
                      <a:pPr algn="ctr"/>
                      <a:r>
                        <a:rPr lang="en-US" dirty="0"/>
                        <a:t>7 – 4</a:t>
                      </a:r>
                    </a:p>
                  </a:txBody>
                  <a:tcPr/>
                </a:tc>
                <a:tc>
                  <a:txBody>
                    <a:bodyPr/>
                    <a:lstStyle/>
                    <a:p>
                      <a:pPr algn="ctr"/>
                      <a:r>
                        <a:rPr lang="en-US" dirty="0"/>
                        <a:t>3</a:t>
                      </a:r>
                    </a:p>
                  </a:txBody>
                  <a:tcPr/>
                </a:tc>
                <a:extLst>
                  <a:ext uri="{0D108BD9-81ED-4DB2-BD59-A6C34878D82A}">
                    <a16:rowId xmlns="" xmlns:a16="http://schemas.microsoft.com/office/drawing/2014/main" val="1737057538"/>
                  </a:ext>
                </a:extLst>
              </a:tr>
              <a:tr h="390986">
                <a:tc>
                  <a:txBody>
                    <a:bodyPr/>
                    <a:lstStyle/>
                    <a:p>
                      <a:pPr algn="ctr"/>
                      <a:r>
                        <a:rPr lang="en-US" dirty="0"/>
                        <a:t>H</a:t>
                      </a:r>
                    </a:p>
                  </a:txBody>
                  <a:tcPr/>
                </a:tc>
                <a:tc>
                  <a:txBody>
                    <a:bodyPr/>
                    <a:lstStyle/>
                    <a:p>
                      <a:pPr algn="ctr"/>
                      <a:r>
                        <a:rPr lang="en-US" dirty="0"/>
                        <a:t>9 – 4</a:t>
                      </a:r>
                    </a:p>
                  </a:txBody>
                  <a:tcPr/>
                </a:tc>
                <a:tc>
                  <a:txBody>
                    <a:bodyPr/>
                    <a:lstStyle/>
                    <a:p>
                      <a:pPr algn="ctr"/>
                      <a:r>
                        <a:rPr lang="en-US" dirty="0"/>
                        <a:t>5</a:t>
                      </a:r>
                    </a:p>
                  </a:txBody>
                  <a:tcPr/>
                </a:tc>
                <a:extLst>
                  <a:ext uri="{0D108BD9-81ED-4DB2-BD59-A6C34878D82A}">
                    <a16:rowId xmlns="" xmlns:a16="http://schemas.microsoft.com/office/drawing/2014/main" val="2342848"/>
                  </a:ext>
                </a:extLst>
              </a:tr>
              <a:tr h="390986">
                <a:tc>
                  <a:txBody>
                    <a:bodyPr/>
                    <a:lstStyle/>
                    <a:p>
                      <a:pPr algn="ctr"/>
                      <a:r>
                        <a:rPr lang="en-US" dirty="0"/>
                        <a:t>I</a:t>
                      </a:r>
                    </a:p>
                  </a:txBody>
                  <a:tcPr/>
                </a:tc>
                <a:tc>
                  <a:txBody>
                    <a:bodyPr/>
                    <a:lstStyle/>
                    <a:p>
                      <a:pPr algn="ctr"/>
                      <a:r>
                        <a:rPr lang="en-US" dirty="0"/>
                        <a:t>7 – 4</a:t>
                      </a:r>
                    </a:p>
                  </a:txBody>
                  <a:tcPr/>
                </a:tc>
                <a:tc>
                  <a:txBody>
                    <a:bodyPr/>
                    <a:lstStyle/>
                    <a:p>
                      <a:pPr algn="ctr"/>
                      <a:r>
                        <a:rPr lang="en-US" dirty="0"/>
                        <a:t>3</a:t>
                      </a:r>
                    </a:p>
                  </a:txBody>
                  <a:tcPr/>
                </a:tc>
                <a:extLst>
                  <a:ext uri="{0D108BD9-81ED-4DB2-BD59-A6C34878D82A}">
                    <a16:rowId xmlns="" xmlns:a16="http://schemas.microsoft.com/office/drawing/2014/main" val="2829919874"/>
                  </a:ext>
                </a:extLst>
              </a:tr>
              <a:tr h="390986">
                <a:tc>
                  <a:txBody>
                    <a:bodyPr/>
                    <a:lstStyle/>
                    <a:p>
                      <a:pPr algn="ctr"/>
                      <a:r>
                        <a:rPr lang="en-US" dirty="0"/>
                        <a:t>J</a:t>
                      </a:r>
                    </a:p>
                  </a:txBody>
                  <a:tcPr/>
                </a:tc>
                <a:tc>
                  <a:txBody>
                    <a:bodyPr/>
                    <a:lstStyle/>
                    <a:p>
                      <a:pPr algn="ctr"/>
                      <a:r>
                        <a:rPr lang="en-US" dirty="0"/>
                        <a:t>16 -4</a:t>
                      </a:r>
                    </a:p>
                  </a:txBody>
                  <a:tcPr/>
                </a:tc>
                <a:tc>
                  <a:txBody>
                    <a:bodyPr/>
                    <a:lstStyle/>
                    <a:p>
                      <a:pPr algn="ctr"/>
                      <a:r>
                        <a:rPr lang="en-US" dirty="0"/>
                        <a:t>12</a:t>
                      </a:r>
                    </a:p>
                  </a:txBody>
                  <a:tcPr/>
                </a:tc>
                <a:extLst>
                  <a:ext uri="{0D108BD9-81ED-4DB2-BD59-A6C34878D82A}">
                    <a16:rowId xmlns="" xmlns:a16="http://schemas.microsoft.com/office/drawing/2014/main" val="4169356354"/>
                  </a:ext>
                </a:extLst>
              </a:tr>
            </a:tbl>
          </a:graphicData>
        </a:graphic>
      </p:graphicFrame>
      <p:sp>
        <p:nvSpPr>
          <p:cNvPr id="9" name="TextBox 8">
            <a:extLst>
              <a:ext uri="{FF2B5EF4-FFF2-40B4-BE49-F238E27FC236}">
                <a16:creationId xmlns="" xmlns:a16="http://schemas.microsoft.com/office/drawing/2014/main" id="{E439BB3E-693C-A0CA-BEC1-59AD4EA90643}"/>
              </a:ext>
            </a:extLst>
          </p:cNvPr>
          <p:cNvSpPr txBox="1"/>
          <p:nvPr/>
        </p:nvSpPr>
        <p:spPr>
          <a:xfrm>
            <a:off x="1470784" y="1304304"/>
            <a:ext cx="2764336" cy="461665"/>
          </a:xfrm>
          <a:prstGeom prst="rect">
            <a:avLst/>
          </a:prstGeom>
          <a:noFill/>
        </p:spPr>
        <p:txBody>
          <a:bodyPr wrap="square">
            <a:spAutoFit/>
          </a:bodyPr>
          <a:lstStyle/>
          <a:p>
            <a:pPr algn="ctr"/>
            <a:r>
              <a:rPr lang="en-US" sz="2400" b="1" dirty="0">
                <a:solidFill>
                  <a:schemeClr val="bg1"/>
                </a:solidFill>
              </a:rPr>
              <a:t>Total Float</a:t>
            </a:r>
          </a:p>
        </p:txBody>
      </p:sp>
      <p:cxnSp>
        <p:nvCxnSpPr>
          <p:cNvPr id="14" name="Straight Connector 13">
            <a:extLst>
              <a:ext uri="{FF2B5EF4-FFF2-40B4-BE49-F238E27FC236}">
                <a16:creationId xmlns="" xmlns:a16="http://schemas.microsoft.com/office/drawing/2014/main" id="{BD0959D8-5DC7-E661-E805-0BF0F2CEC19A}"/>
              </a:ext>
            </a:extLst>
          </p:cNvPr>
          <p:cNvCxnSpPr>
            <a:cxnSpLocks/>
          </p:cNvCxnSpPr>
          <p:nvPr/>
        </p:nvCxnSpPr>
        <p:spPr>
          <a:xfrm flipH="1">
            <a:off x="6088811" y="2940017"/>
            <a:ext cx="7189" cy="3212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 xmlns:a16="http://schemas.microsoft.com/office/drawing/2014/main" id="{E1B4D510-1E4F-4E24-0FCF-94DBD8F9EE8E}"/>
              </a:ext>
            </a:extLst>
          </p:cNvPr>
          <p:cNvGraphicFramePr>
            <a:graphicFrameLocks noGrp="1"/>
          </p:cNvGraphicFramePr>
          <p:nvPr>
            <p:extLst>
              <p:ext uri="{D42A27DB-BD31-4B8C-83A1-F6EECF244321}">
                <p14:modId xmlns:p14="http://schemas.microsoft.com/office/powerpoint/2010/main" val="559721267"/>
              </p:ext>
            </p:extLst>
          </p:nvPr>
        </p:nvGraphicFramePr>
        <p:xfrm>
          <a:off x="7444388" y="3024968"/>
          <a:ext cx="3785763" cy="3127888"/>
        </p:xfrm>
        <a:graphic>
          <a:graphicData uri="http://schemas.openxmlformats.org/drawingml/2006/table">
            <a:tbl>
              <a:tblPr firstRow="1" bandRow="1">
                <a:tableStyleId>{F5AB1C69-6EDB-4FF4-983F-18BD219EF322}</a:tableStyleId>
              </a:tblPr>
              <a:tblGrid>
                <a:gridCol w="790807">
                  <a:extLst>
                    <a:ext uri="{9D8B030D-6E8A-4147-A177-3AD203B41FA5}">
                      <a16:colId xmlns="" xmlns:a16="http://schemas.microsoft.com/office/drawing/2014/main" val="437990483"/>
                    </a:ext>
                  </a:extLst>
                </a:gridCol>
                <a:gridCol w="1779385">
                  <a:extLst>
                    <a:ext uri="{9D8B030D-6E8A-4147-A177-3AD203B41FA5}">
                      <a16:colId xmlns="" xmlns:a16="http://schemas.microsoft.com/office/drawing/2014/main" val="3417129320"/>
                    </a:ext>
                  </a:extLst>
                </a:gridCol>
                <a:gridCol w="1215571">
                  <a:extLst>
                    <a:ext uri="{9D8B030D-6E8A-4147-A177-3AD203B41FA5}">
                      <a16:colId xmlns=""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 xmlns:a16="http://schemas.microsoft.com/office/drawing/2014/main" val="2844299315"/>
                  </a:ext>
                </a:extLst>
              </a:tr>
              <a:tr h="390986">
                <a:tc>
                  <a:txBody>
                    <a:bodyPr/>
                    <a:lstStyle/>
                    <a:p>
                      <a:pPr algn="ctr"/>
                      <a:r>
                        <a:rPr lang="en-US" dirty="0"/>
                        <a:t>A</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 xmlns:a16="http://schemas.microsoft.com/office/drawing/2014/main" val="3946956873"/>
                  </a:ext>
                </a:extLst>
              </a:tr>
              <a:tr h="390986">
                <a:tc>
                  <a:txBody>
                    <a:bodyPr/>
                    <a:lstStyle/>
                    <a:p>
                      <a:pPr algn="ctr"/>
                      <a:r>
                        <a:rPr lang="en-US" dirty="0"/>
                        <a:t>B</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 xmlns:a16="http://schemas.microsoft.com/office/drawing/2014/main" val="4197209217"/>
                  </a:ext>
                </a:extLst>
              </a:tr>
              <a:tr h="390986">
                <a:tc>
                  <a:txBody>
                    <a:bodyPr/>
                    <a:lstStyle/>
                    <a:p>
                      <a:pPr algn="ctr"/>
                      <a:r>
                        <a:rPr lang="en-US" dirty="0"/>
                        <a:t>C</a:t>
                      </a:r>
                    </a:p>
                  </a:txBody>
                  <a:tcPr/>
                </a:tc>
                <a:tc>
                  <a:txBody>
                    <a:bodyPr/>
                    <a:lstStyle/>
                    <a:p>
                      <a:pPr algn="ctr"/>
                      <a:r>
                        <a:rPr lang="en-US" dirty="0"/>
                        <a:t>14 – 14</a:t>
                      </a:r>
                    </a:p>
                  </a:txBody>
                  <a:tcPr/>
                </a:tc>
                <a:tc>
                  <a:txBody>
                    <a:bodyPr/>
                    <a:lstStyle/>
                    <a:p>
                      <a:pPr algn="ctr"/>
                      <a:r>
                        <a:rPr lang="en-US" dirty="0"/>
                        <a:t>0</a:t>
                      </a:r>
                    </a:p>
                  </a:txBody>
                  <a:tcPr/>
                </a:tc>
                <a:extLst>
                  <a:ext uri="{0D108BD9-81ED-4DB2-BD59-A6C34878D82A}">
                    <a16:rowId xmlns="" xmlns:a16="http://schemas.microsoft.com/office/drawing/2014/main" val="1014637639"/>
                  </a:ext>
                </a:extLst>
              </a:tr>
              <a:tr h="390986">
                <a:tc>
                  <a:txBody>
                    <a:bodyPr/>
                    <a:lstStyle/>
                    <a:p>
                      <a:pPr algn="ctr"/>
                      <a:r>
                        <a:rPr lang="en-US" dirty="0"/>
                        <a:t>D</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 xmlns:a16="http://schemas.microsoft.com/office/drawing/2014/main" val="2771431740"/>
                  </a:ext>
                </a:extLst>
              </a:tr>
              <a:tr h="390986">
                <a:tc>
                  <a:txBody>
                    <a:bodyPr/>
                    <a:lstStyle/>
                    <a:p>
                      <a:pPr algn="ctr"/>
                      <a:r>
                        <a:rPr lang="en-US" dirty="0"/>
                        <a:t>G</a:t>
                      </a:r>
                    </a:p>
                  </a:txBody>
                  <a:tcPr/>
                </a:tc>
                <a:tc>
                  <a:txBody>
                    <a:bodyPr/>
                    <a:lstStyle/>
                    <a:p>
                      <a:pPr algn="ctr"/>
                      <a:r>
                        <a:rPr lang="en-US" dirty="0"/>
                        <a:t>11 – 9</a:t>
                      </a:r>
                    </a:p>
                  </a:txBody>
                  <a:tcPr/>
                </a:tc>
                <a:tc>
                  <a:txBody>
                    <a:bodyPr/>
                    <a:lstStyle/>
                    <a:p>
                      <a:pPr algn="ctr"/>
                      <a:r>
                        <a:rPr lang="en-GB" dirty="0" smtClean="0"/>
                        <a:t>2</a:t>
                      </a:r>
                      <a:endParaRPr lang="en-US" dirty="0"/>
                    </a:p>
                  </a:txBody>
                  <a:tcPr/>
                </a:tc>
                <a:extLst>
                  <a:ext uri="{0D108BD9-81ED-4DB2-BD59-A6C34878D82A}">
                    <a16:rowId xmlns="" xmlns:a16="http://schemas.microsoft.com/office/drawing/2014/main" val="4059667317"/>
                  </a:ext>
                </a:extLst>
              </a:tr>
              <a:tr h="390986">
                <a:tc>
                  <a:txBody>
                    <a:bodyPr/>
                    <a:lstStyle/>
                    <a:p>
                      <a:pPr algn="ctr"/>
                      <a:r>
                        <a:rPr lang="en-US" dirty="0"/>
                        <a:t>H</a:t>
                      </a:r>
                    </a:p>
                  </a:txBody>
                  <a:tcPr/>
                </a:tc>
                <a:tc>
                  <a:txBody>
                    <a:bodyPr/>
                    <a:lstStyle/>
                    <a:p>
                      <a:pPr algn="ctr"/>
                      <a:r>
                        <a:rPr lang="en-US" dirty="0"/>
                        <a:t>11 – 7</a:t>
                      </a:r>
                    </a:p>
                  </a:txBody>
                  <a:tcPr/>
                </a:tc>
                <a:tc>
                  <a:txBody>
                    <a:bodyPr/>
                    <a:lstStyle/>
                    <a:p>
                      <a:pPr algn="ctr"/>
                      <a:r>
                        <a:rPr lang="en-GB" dirty="0" smtClean="0"/>
                        <a:t>4</a:t>
                      </a:r>
                      <a:endParaRPr lang="en-US" dirty="0"/>
                    </a:p>
                  </a:txBody>
                  <a:tcPr/>
                </a:tc>
                <a:extLst>
                  <a:ext uri="{0D108BD9-81ED-4DB2-BD59-A6C34878D82A}">
                    <a16:rowId xmlns="" xmlns:a16="http://schemas.microsoft.com/office/drawing/2014/main" val="1451683817"/>
                  </a:ext>
                </a:extLst>
              </a:tr>
              <a:tr h="390986">
                <a:tc>
                  <a:txBody>
                    <a:bodyPr/>
                    <a:lstStyle/>
                    <a:p>
                      <a:pPr algn="ctr"/>
                      <a:r>
                        <a:rPr lang="en-US" dirty="0"/>
                        <a:t>I</a:t>
                      </a:r>
                    </a:p>
                  </a:txBody>
                  <a:tcPr/>
                </a:tc>
                <a:tc>
                  <a:txBody>
                    <a:bodyPr/>
                    <a:lstStyle/>
                    <a:p>
                      <a:pPr algn="ctr"/>
                      <a:r>
                        <a:rPr lang="en-US" dirty="0"/>
                        <a:t>11 - 9</a:t>
                      </a:r>
                    </a:p>
                  </a:txBody>
                  <a:tcPr/>
                </a:tc>
                <a:tc>
                  <a:txBody>
                    <a:bodyPr/>
                    <a:lstStyle/>
                    <a:p>
                      <a:pPr algn="ctr"/>
                      <a:r>
                        <a:rPr lang="en-GB" dirty="0" smtClean="0"/>
                        <a:t>2</a:t>
                      </a:r>
                      <a:endParaRPr lang="en-US" dirty="0"/>
                    </a:p>
                  </a:txBody>
                  <a:tcPr/>
                </a:tc>
                <a:extLst>
                  <a:ext uri="{0D108BD9-81ED-4DB2-BD59-A6C34878D82A}">
                    <a16:rowId xmlns="" xmlns:a16="http://schemas.microsoft.com/office/drawing/2014/main" val="1737057538"/>
                  </a:ext>
                </a:extLst>
              </a:tr>
            </a:tbl>
          </a:graphicData>
        </a:graphic>
      </p:graphicFrame>
      <p:sp>
        <p:nvSpPr>
          <p:cNvPr id="16" name="TextBox 15">
            <a:extLst>
              <a:ext uri="{FF2B5EF4-FFF2-40B4-BE49-F238E27FC236}">
                <a16:creationId xmlns="" xmlns:a16="http://schemas.microsoft.com/office/drawing/2014/main" id="{E33D18CE-4BBC-C48D-A6A7-CEDB54ECCE5E}"/>
              </a:ext>
            </a:extLst>
          </p:cNvPr>
          <p:cNvSpPr txBox="1"/>
          <p:nvPr/>
        </p:nvSpPr>
        <p:spPr>
          <a:xfrm>
            <a:off x="7836647" y="2369545"/>
            <a:ext cx="2764336" cy="461665"/>
          </a:xfrm>
          <a:prstGeom prst="rect">
            <a:avLst/>
          </a:prstGeom>
          <a:noFill/>
        </p:spPr>
        <p:txBody>
          <a:bodyPr wrap="square">
            <a:spAutoFit/>
          </a:bodyPr>
          <a:lstStyle/>
          <a:p>
            <a:pPr algn="ctr"/>
            <a:r>
              <a:rPr lang="en-US" sz="2400" b="1" dirty="0">
                <a:solidFill>
                  <a:schemeClr val="bg1"/>
                </a:solidFill>
              </a:rPr>
              <a:t>Free Float</a:t>
            </a:r>
          </a:p>
        </p:txBody>
      </p:sp>
      <p:sp>
        <p:nvSpPr>
          <p:cNvPr id="17" name="TextBox 16">
            <a:extLst>
              <a:ext uri="{FF2B5EF4-FFF2-40B4-BE49-F238E27FC236}">
                <a16:creationId xmlns="" xmlns:a16="http://schemas.microsoft.com/office/drawing/2014/main" id="{0349A734-1700-5F0D-493A-AB99A7184134}"/>
              </a:ext>
            </a:extLst>
          </p:cNvPr>
          <p:cNvSpPr txBox="1"/>
          <p:nvPr/>
        </p:nvSpPr>
        <p:spPr>
          <a:xfrm>
            <a:off x="4909961" y="1597243"/>
            <a:ext cx="2764336" cy="461665"/>
          </a:xfrm>
          <a:prstGeom prst="rect">
            <a:avLst/>
          </a:prstGeom>
          <a:noFill/>
        </p:spPr>
        <p:txBody>
          <a:bodyPr wrap="square">
            <a:spAutoFit/>
          </a:bodyPr>
          <a:lstStyle/>
          <a:p>
            <a:pPr algn="ctr"/>
            <a:r>
              <a:rPr lang="en-US" sz="2400" b="1" dirty="0">
                <a:solidFill>
                  <a:schemeClr val="bg1"/>
                </a:solidFill>
              </a:rPr>
              <a:t>Critical Path :</a:t>
            </a:r>
          </a:p>
        </p:txBody>
      </p:sp>
      <p:sp>
        <p:nvSpPr>
          <p:cNvPr id="20" name="Rectangle 19">
            <a:extLst>
              <a:ext uri="{FF2B5EF4-FFF2-40B4-BE49-F238E27FC236}">
                <a16:creationId xmlns="" xmlns:a16="http://schemas.microsoft.com/office/drawing/2014/main" id="{54A53186-EDF8-E753-A297-FCC04491B3C9}"/>
              </a:ext>
            </a:extLst>
          </p:cNvPr>
          <p:cNvSpPr/>
          <p:nvPr/>
        </p:nvSpPr>
        <p:spPr>
          <a:xfrm>
            <a:off x="7444388" y="1597244"/>
            <a:ext cx="2549424" cy="461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TextBox 17">
            <a:extLst>
              <a:ext uri="{FF2B5EF4-FFF2-40B4-BE49-F238E27FC236}">
                <a16:creationId xmlns="" xmlns:a16="http://schemas.microsoft.com/office/drawing/2014/main" id="{F8E687C8-4597-60D0-F291-5E5C64AF8CED}"/>
              </a:ext>
            </a:extLst>
          </p:cNvPr>
          <p:cNvSpPr txBox="1"/>
          <p:nvPr/>
        </p:nvSpPr>
        <p:spPr>
          <a:xfrm>
            <a:off x="7300667" y="1597243"/>
            <a:ext cx="2764336" cy="461665"/>
          </a:xfrm>
          <a:prstGeom prst="rect">
            <a:avLst/>
          </a:prstGeom>
          <a:noFill/>
        </p:spPr>
        <p:txBody>
          <a:bodyPr wrap="square">
            <a:spAutoFit/>
          </a:bodyPr>
          <a:lstStyle/>
          <a:p>
            <a:pPr algn="ctr"/>
            <a:r>
              <a:rPr lang="en-US" sz="2400" b="1" dirty="0">
                <a:solidFill>
                  <a:schemeClr val="accent3">
                    <a:lumMod val="75000"/>
                  </a:schemeClr>
                </a:solidFill>
              </a:rPr>
              <a:t>A&gt;B&gt;C&gt;D&gt;E</a:t>
            </a:r>
          </a:p>
        </p:txBody>
      </p:sp>
    </p:spTree>
    <p:extLst>
      <p:ext uri="{BB962C8B-B14F-4D97-AF65-F5344CB8AC3E}">
        <p14:creationId xmlns:p14="http://schemas.microsoft.com/office/powerpoint/2010/main" val="36462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20"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E409996-1AB1-8511-29DE-4DA82BA8975E}"/>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 xmlns:a16="http://schemas.microsoft.com/office/drawing/2014/main" id="{95ED791B-456C-A5B3-600B-D80F8CEFC21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Critical Path</a:t>
            </a:r>
            <a:endParaRPr lang="en-US" sz="2800" dirty="0">
              <a:solidFill>
                <a:schemeClr val="bg1"/>
              </a:solidFill>
            </a:endParaRPr>
          </a:p>
        </p:txBody>
      </p:sp>
      <p:sp>
        <p:nvSpPr>
          <p:cNvPr id="6" name="TextBox 5">
            <a:extLst>
              <a:ext uri="{FF2B5EF4-FFF2-40B4-BE49-F238E27FC236}">
                <a16:creationId xmlns="" xmlns:a16="http://schemas.microsoft.com/office/drawing/2014/main" id="{0AF4579F-ADD4-C63D-A6C9-68FB8E611D75}"/>
              </a:ext>
            </a:extLst>
          </p:cNvPr>
          <p:cNvSpPr txBox="1"/>
          <p:nvPr/>
        </p:nvSpPr>
        <p:spPr>
          <a:xfrm>
            <a:off x="1851024" y="2003497"/>
            <a:ext cx="9134476" cy="3416320"/>
          </a:xfrm>
          <a:prstGeom prst="rect">
            <a:avLst/>
          </a:prstGeom>
          <a:noFill/>
        </p:spPr>
        <p:txBody>
          <a:bodyPr wrap="square">
            <a:spAutoFit/>
          </a:bodyPr>
          <a:lstStyle/>
          <a:p>
            <a:r>
              <a:rPr lang="en-US" sz="2400" dirty="0">
                <a:solidFill>
                  <a:schemeClr val="bg1"/>
                </a:solidFill>
              </a:rPr>
              <a:t>Identifying the critical path ensures that the features such as </a:t>
            </a:r>
          </a:p>
          <a:p>
            <a:pPr marL="457200" indent="-457200">
              <a:buFont typeface="Arial" panose="020B0604020202020204" pitchFamily="34" charset="0"/>
              <a:buChar char="•"/>
            </a:pPr>
            <a:r>
              <a:rPr lang="en-US" sz="2400" dirty="0">
                <a:solidFill>
                  <a:schemeClr val="bg1"/>
                </a:solidFill>
              </a:rPr>
              <a:t>Order Payment, </a:t>
            </a:r>
          </a:p>
          <a:p>
            <a:pPr marL="457200" indent="-457200">
              <a:buFont typeface="Arial" panose="020B0604020202020204" pitchFamily="34" charset="0"/>
              <a:buChar char="•"/>
            </a:pPr>
            <a:r>
              <a:rPr lang="en-US" sz="2400" dirty="0">
                <a:solidFill>
                  <a:schemeClr val="bg1"/>
                </a:solidFill>
              </a:rPr>
              <a:t>Customer Dashboard and </a:t>
            </a:r>
          </a:p>
          <a:p>
            <a:pPr marL="457200" indent="-457200">
              <a:buFont typeface="Arial" panose="020B0604020202020204" pitchFamily="34" charset="0"/>
              <a:buChar char="•"/>
            </a:pPr>
            <a:r>
              <a:rPr lang="en-US" sz="2400" dirty="0">
                <a:solidFill>
                  <a:schemeClr val="bg1"/>
                </a:solidFill>
              </a:rPr>
              <a:t>Order Status </a:t>
            </a:r>
          </a:p>
          <a:p>
            <a:endParaRPr lang="en-US" sz="2400" dirty="0">
              <a:solidFill>
                <a:schemeClr val="bg1"/>
              </a:solidFill>
            </a:endParaRPr>
          </a:p>
          <a:p>
            <a:pPr algn="just"/>
            <a:r>
              <a:rPr lang="en-US" sz="2400" dirty="0">
                <a:solidFill>
                  <a:schemeClr val="bg1"/>
                </a:solidFill>
              </a:rPr>
              <a:t>are catered for to reduce any chance of delay and poor use of resources. It facilitates smoother early testing to ensure timely completion and smooth integration of the core functions, thus improving the overall project efficiency and readiness for launch.</a:t>
            </a:r>
          </a:p>
        </p:txBody>
      </p:sp>
      <p:cxnSp>
        <p:nvCxnSpPr>
          <p:cNvPr id="7" name="Straight Connector 6">
            <a:extLst>
              <a:ext uri="{FF2B5EF4-FFF2-40B4-BE49-F238E27FC236}">
                <a16:creationId xmlns="" xmlns:a16="http://schemas.microsoft.com/office/drawing/2014/main" id="{186EC741-35D6-8934-8B2D-ACE3E147B5F1}"/>
              </a:ext>
              <a:ext uri="{C183D7F6-B498-43B3-948B-1728B52AA6E4}">
                <adec:decorative xmlns=""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664C12B4-FC76-5F66-A7FE-C2DB98B52D0B}"/>
              </a:ext>
              <a:ext uri="{C183D7F6-B498-43B3-948B-1728B52AA6E4}">
                <adec:decorative xmlns=""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1E197C1-C292-89C9-9C84-A00556D631BB}"/>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 xmlns:a16="http://schemas.microsoft.com/office/drawing/2014/main" id="{A0E9300C-FF0B-5579-8371-F7A314290289}"/>
              </a:ext>
            </a:extLst>
          </p:cNvPr>
          <p:cNvSpPr txBox="1">
            <a:spLocks/>
          </p:cNvSpPr>
          <p:nvPr/>
        </p:nvSpPr>
        <p:spPr>
          <a:xfrm>
            <a:off x="221411" y="595474"/>
            <a:ext cx="10452504"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PERT Question Table</a:t>
            </a:r>
            <a:endParaRPr lang="en-US" sz="2800" dirty="0">
              <a:solidFill>
                <a:schemeClr val="bg1"/>
              </a:solidFill>
            </a:endParaRPr>
          </a:p>
          <a:p>
            <a:pPr algn="ctr"/>
            <a:endParaRPr lang="en-US" sz="2800" dirty="0">
              <a:solidFill>
                <a:schemeClr val="bg1"/>
              </a:solidFill>
            </a:endParaRPr>
          </a:p>
        </p:txBody>
      </p:sp>
      <p:cxnSp>
        <p:nvCxnSpPr>
          <p:cNvPr id="7" name="Straight Connector 6">
            <a:extLst>
              <a:ext uri="{FF2B5EF4-FFF2-40B4-BE49-F238E27FC236}">
                <a16:creationId xmlns="" xmlns:a16="http://schemas.microsoft.com/office/drawing/2014/main" id="{5D938A04-5CDD-40C3-B146-4BE3185214BD}"/>
              </a:ext>
              <a:ext uri="{C183D7F6-B498-43B3-948B-1728B52AA6E4}">
                <adec:decorative xmlns=""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2E960FF4-E441-BD39-E168-83B86B4848B6}"/>
              </a:ext>
              <a:ext uri="{C183D7F6-B498-43B3-948B-1728B52AA6E4}">
                <adec:decorative xmlns=""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4" y="1733550"/>
            <a:ext cx="8188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90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grpSp>
        <p:nvGrpSpPr>
          <p:cNvPr id="11" name="Group 10">
            <a:extLst>
              <a:ext uri="{FF2B5EF4-FFF2-40B4-BE49-F238E27FC236}">
                <a16:creationId xmlns="" xmlns:a16="http://schemas.microsoft.com/office/drawing/2014/main" id="{523A6300-0B11-7ABE-7FE9-8F17911BDD76}"/>
              </a:ext>
              <a:ext uri="{C183D7F6-B498-43B3-948B-1728B52AA6E4}">
                <adec:decorative xmlns=""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 xmlns:a16="http://schemas.microsoft.com/office/drawing/2014/main" id="{3B223165-E852-E0C3-2430-00DAF2078E35}"/>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AEEE2D4C-8B97-5751-CE0E-AEA2A29DEF45}"/>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2" y="1466850"/>
            <a:ext cx="10218571" cy="420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23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E409996-1AB1-8511-29DE-4DA82BA8975E}"/>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 xmlns:a16="http://schemas.microsoft.com/office/drawing/2014/main" id="{186EC741-35D6-8934-8B2D-ACE3E147B5F1}"/>
              </a:ext>
              <a:ext uri="{C183D7F6-B498-43B3-948B-1728B52AA6E4}">
                <adec:decorative xmlns=""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664C12B4-FC76-5F66-A7FE-C2DB98B52D0B}"/>
              </a:ext>
              <a:ext uri="{C183D7F6-B498-43B3-948B-1728B52AA6E4}">
                <adec:decorative xmlns=""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343151"/>
            <a:ext cx="71151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E409996-1AB1-8511-29DE-4DA82BA8975E}"/>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 xmlns:a16="http://schemas.microsoft.com/office/drawing/2014/main" id="{186EC741-35D6-8934-8B2D-ACE3E147B5F1}"/>
              </a:ext>
              <a:ext uri="{C183D7F6-B498-43B3-948B-1728B52AA6E4}">
                <adec:decorative xmlns=""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664C12B4-FC76-5F66-A7FE-C2DB98B52D0B}"/>
              </a:ext>
              <a:ext uri="{C183D7F6-B498-43B3-948B-1728B52AA6E4}">
                <adec:decorative xmlns=""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93" y="1733550"/>
            <a:ext cx="7352208"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9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E409996-1AB1-8511-29DE-4DA82BA8975E}"/>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 xmlns:a16="http://schemas.microsoft.com/office/drawing/2014/main" id="{95ED791B-456C-A5B3-600B-D80F8CEFC219}"/>
              </a:ext>
            </a:extLst>
          </p:cNvPr>
          <p:cNvSpPr txBox="1">
            <a:spLocks/>
          </p:cNvSpPr>
          <p:nvPr/>
        </p:nvSpPr>
        <p:spPr>
          <a:xfrm>
            <a:off x="221411" y="87495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PERT for our Project</a:t>
            </a:r>
            <a:endParaRPr lang="en-US" sz="2800" dirty="0">
              <a:solidFill>
                <a:schemeClr val="bg1"/>
              </a:solidFill>
            </a:endParaRPr>
          </a:p>
          <a:p>
            <a:pPr algn="ctr"/>
            <a:endParaRPr lang="en-US" sz="2800" dirty="0">
              <a:solidFill>
                <a:schemeClr val="bg1"/>
              </a:solidFill>
            </a:endParaRPr>
          </a:p>
        </p:txBody>
      </p:sp>
      <p:sp>
        <p:nvSpPr>
          <p:cNvPr id="6" name="TextBox 5">
            <a:extLst>
              <a:ext uri="{FF2B5EF4-FFF2-40B4-BE49-F238E27FC236}">
                <a16:creationId xmlns="" xmlns:a16="http://schemas.microsoft.com/office/drawing/2014/main" id="{0AF4579F-ADD4-C63D-A6C9-68FB8E611D75}"/>
              </a:ext>
            </a:extLst>
          </p:cNvPr>
          <p:cNvSpPr txBox="1"/>
          <p:nvPr/>
        </p:nvSpPr>
        <p:spPr>
          <a:xfrm>
            <a:off x="1228299" y="2003497"/>
            <a:ext cx="10727912" cy="3447098"/>
          </a:xfrm>
          <a:prstGeom prst="rect">
            <a:avLst/>
          </a:prstGeom>
          <a:noFill/>
        </p:spPr>
        <p:txBody>
          <a:bodyPr wrap="square">
            <a:spAutoFit/>
          </a:bodyPr>
          <a:lstStyle/>
          <a:p>
            <a:endParaRPr lang="en-US" dirty="0" smtClean="0">
              <a:solidFill>
                <a:schemeClr val="bg1"/>
              </a:solidFill>
              <a:latin typeface="Arial Unicode MS" pitchFamily="34" charset="-128"/>
              <a:ea typeface="Arial Unicode MS" pitchFamily="34" charset="-128"/>
              <a:cs typeface="Arial Unicode MS" pitchFamily="34" charset="-128"/>
            </a:endParaRPr>
          </a:p>
          <a:p>
            <a:r>
              <a:rPr lang="en-US" sz="2000" dirty="0" smtClean="0">
                <a:solidFill>
                  <a:schemeClr val="bg1"/>
                </a:solidFill>
                <a:latin typeface="Arial Unicode MS" pitchFamily="34" charset="-128"/>
                <a:ea typeface="Arial Unicode MS" pitchFamily="34" charset="-128"/>
                <a:cs typeface="Arial Unicode MS" pitchFamily="34" charset="-128"/>
              </a:rPr>
              <a:t>The </a:t>
            </a:r>
            <a:r>
              <a:rPr lang="en-US" sz="2000" dirty="0">
                <a:solidFill>
                  <a:schemeClr val="bg1"/>
                </a:solidFill>
                <a:latin typeface="Arial Unicode MS" pitchFamily="34" charset="-128"/>
                <a:ea typeface="Arial Unicode MS" pitchFamily="34" charset="-128"/>
                <a:cs typeface="Arial Unicode MS" pitchFamily="34" charset="-128"/>
              </a:rPr>
              <a:t>Program Evaluation and Review Technique (PERT) is highly helps in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Planning</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Organizing and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Coordinating tasks </a:t>
            </a:r>
            <a:r>
              <a:rPr lang="en-US" sz="2000" dirty="0" smtClean="0">
                <a:solidFill>
                  <a:schemeClr val="bg1"/>
                </a:solidFill>
                <a:latin typeface="Arial Unicode MS" pitchFamily="34" charset="-128"/>
                <a:ea typeface="Arial Unicode MS" pitchFamily="34" charset="-128"/>
                <a:cs typeface="Arial Unicode MS" pitchFamily="34" charset="-128"/>
              </a:rPr>
              <a:t>effectively</a:t>
            </a:r>
          </a:p>
          <a:p>
            <a:pPr marL="457200" indent="-457200">
              <a:buFont typeface="+mj-lt"/>
              <a:buAutoNum type="arabicParenR"/>
            </a:pPr>
            <a:endParaRPr lang="en-GB" sz="2000" dirty="0">
              <a:solidFill>
                <a:schemeClr val="bg1"/>
              </a:solidFill>
              <a:ea typeface="Arial Unicode MS" pitchFamily="34" charset="-128"/>
            </a:endParaRPr>
          </a:p>
          <a:p>
            <a:pPr marL="457200" indent="-457200">
              <a:buFont typeface="+mj-lt"/>
              <a:buAutoNum type="arabicParenR"/>
            </a:pPr>
            <a:endParaRPr lang="en-US" sz="2000" dirty="0">
              <a:solidFill>
                <a:schemeClr val="bg1"/>
              </a:solidFill>
            </a:endParaRPr>
          </a:p>
          <a:p>
            <a:r>
              <a:rPr lang="en-US" sz="2000" dirty="0">
                <a:solidFill>
                  <a:schemeClr val="bg1"/>
                </a:solidFill>
                <a:latin typeface="Arial Unicode MS" pitchFamily="34" charset="-128"/>
                <a:ea typeface="Arial Unicode MS" pitchFamily="34" charset="-128"/>
                <a:cs typeface="Arial Unicode MS" pitchFamily="34" charset="-128"/>
              </a:rPr>
              <a:t>In an online food delivery system project, PERT is essential for identifying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the key path</a:t>
            </a:r>
            <a:r>
              <a:rPr lang="en-US" sz="2000" dirty="0">
                <a:solidFill>
                  <a:schemeClr val="bg1"/>
                </a:solidFill>
                <a:latin typeface="Arial Unicode MS" pitchFamily="34" charset="-128"/>
                <a:ea typeface="Arial Unicode MS" pitchFamily="34" charset="-128"/>
                <a:cs typeface="Arial Unicode MS" pitchFamily="34" charset="-128"/>
              </a:rPr>
              <a:t>, streamlining work scheduling,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managing time estimate uncertainties. </a:t>
            </a:r>
            <a:r>
              <a:rPr lang="en-US" sz="2000" dirty="0">
                <a:solidFill>
                  <a:schemeClr val="bg1"/>
                </a:solidFill>
                <a:latin typeface="Arial Unicode MS" pitchFamily="34" charset="-128"/>
                <a:ea typeface="Arial Unicode MS" pitchFamily="34" charset="-128"/>
                <a:cs typeface="Arial Unicode MS" pitchFamily="34" charset="-128"/>
              </a:rPr>
              <a:t>It helps with risk minimization,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resource allocation</a:t>
            </a:r>
            <a:r>
              <a:rPr lang="en-US" sz="2000" dirty="0">
                <a:solidFill>
                  <a:schemeClr val="bg1"/>
                </a:solidFill>
                <a:latin typeface="Arial Unicode MS" pitchFamily="34" charset="-128"/>
                <a:ea typeface="Arial Unicode MS" pitchFamily="34" charset="-128"/>
                <a:cs typeface="Arial Unicode MS" pitchFamily="34" charset="-128"/>
              </a:rPr>
              <a:t>, progress monitoring, teamwork,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timely delivery</a:t>
            </a:r>
            <a:r>
              <a:rPr lang="en-US" sz="2000" dirty="0">
                <a:solidFill>
                  <a:schemeClr val="bg1"/>
                </a:solidFill>
                <a:latin typeface="Arial Unicode MS" pitchFamily="34" charset="-128"/>
                <a:ea typeface="Arial Unicode MS" pitchFamily="34" charset="-128"/>
                <a:cs typeface="Arial Unicode MS" pitchFamily="34" charset="-128"/>
              </a:rPr>
              <a:t>. It also improves communication with stakeholders for a successful project launch</a:t>
            </a:r>
            <a:endParaRPr lang="en-US" sz="2000" dirty="0" smtClean="0">
              <a:solidFill>
                <a:schemeClr val="bg1"/>
              </a:solidFill>
              <a:latin typeface="Arial Unicode MS" pitchFamily="34" charset="-128"/>
              <a:ea typeface="Arial Unicode MS" pitchFamily="34" charset="-128"/>
              <a:cs typeface="Arial Unicode MS" pitchFamily="34" charset="-128"/>
            </a:endParaRPr>
          </a:p>
        </p:txBody>
      </p:sp>
      <p:cxnSp>
        <p:nvCxnSpPr>
          <p:cNvPr id="7" name="Straight Connector 6">
            <a:extLst>
              <a:ext uri="{FF2B5EF4-FFF2-40B4-BE49-F238E27FC236}">
                <a16:creationId xmlns="" xmlns:a16="http://schemas.microsoft.com/office/drawing/2014/main" id="{186EC741-35D6-8934-8B2D-ACE3E147B5F1}"/>
              </a:ext>
              <a:ext uri="{C183D7F6-B498-43B3-948B-1728B52AA6E4}">
                <adec:decorative xmlns="" xmlns:adec="http://schemas.microsoft.com/office/drawing/2017/decorative" val="1"/>
              </a:ext>
            </a:extLst>
          </p:cNvPr>
          <p:cNvCxnSpPr>
            <a:cxnSpLocks/>
          </p:cNvCxnSpPr>
          <p:nvPr/>
        </p:nvCxnSpPr>
        <p:spPr>
          <a:xfrm>
            <a:off x="913765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664C12B4-FC76-5F66-A7FE-C2DB98B52D0B}"/>
              </a:ext>
              <a:ext uri="{C183D7F6-B498-43B3-948B-1728B52AA6E4}">
                <adec:decorative xmlns="" xmlns:adec="http://schemas.microsoft.com/office/drawing/2017/decorative" val="1"/>
              </a:ext>
            </a:extLst>
          </p:cNvPr>
          <p:cNvCxnSpPr>
            <a:cxnSpLocks/>
          </p:cNvCxnSpPr>
          <p:nvPr/>
        </p:nvCxnSpPr>
        <p:spPr>
          <a:xfrm>
            <a:off x="-390525"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41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 xmlns:a16="http://schemas.microsoft.com/office/drawing/2014/main" id="{E1E7B21F-A521-1F9D-369F-13D976EC1C66}"/>
              </a:ext>
            </a:extLst>
          </p:cNvPr>
          <p:cNvSpPr txBox="1">
            <a:spLocks/>
          </p:cNvSpPr>
          <p:nvPr/>
        </p:nvSpPr>
        <p:spPr>
          <a:xfrm>
            <a:off x="1196656" y="522898"/>
            <a:ext cx="9795638" cy="487036"/>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Diagram</a:t>
            </a:r>
            <a:endParaRPr lang="en-US" sz="3200" dirty="0"/>
          </a:p>
          <a:p>
            <a:pPr algn="ctr">
              <a:spcAft>
                <a:spcPts val="600"/>
              </a:spcAft>
            </a:pPr>
            <a:endParaRPr lang="en-US" sz="3200" dirty="0"/>
          </a:p>
        </p:txBody>
      </p:sp>
      <p:grpSp>
        <p:nvGrpSpPr>
          <p:cNvPr id="11" name="Group 10">
            <a:extLst>
              <a:ext uri="{FF2B5EF4-FFF2-40B4-BE49-F238E27FC236}">
                <a16:creationId xmlns="" xmlns:a16="http://schemas.microsoft.com/office/drawing/2014/main" id="{523A6300-0B11-7ABE-7FE9-8F17911BDD76}"/>
              </a:ext>
              <a:ext uri="{C183D7F6-B498-43B3-948B-1728B52AA6E4}">
                <adec:decorative xmlns=""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 xmlns:a16="http://schemas.microsoft.com/office/drawing/2014/main" id="{3B223165-E852-E0C3-2430-00DAF2078E35}"/>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AEEE2D4C-8B97-5751-CE0E-AEA2A29DEF45}"/>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3" y="1009934"/>
            <a:ext cx="11150221" cy="559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16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9ED5833-B85B-4103-8A3B-CAB0308E6C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entury Gothic"/>
                <a:ea typeface="+mj-ea"/>
                <a:cs typeface="+mj-cs"/>
              </a:rPr>
              <a:t>Importance of the Use Case Diagram for Online Food Delivery Management System  </a:t>
            </a:r>
            <a:r>
              <a:rPr lang="en-US" sz="2000" dirty="0">
                <a:solidFill>
                  <a:srgbClr val="000000"/>
                </a:solidFill>
                <a:latin typeface="Century Gothic"/>
                <a:ea typeface="+mj-ea"/>
                <a:cs typeface="+mj-cs"/>
              </a:rPr>
              <a:t>:</a:t>
            </a:r>
            <a:br>
              <a:rPr lang="en-US" sz="2000" dirty="0">
                <a:solidFill>
                  <a:srgbClr val="000000"/>
                </a:solidFill>
                <a:latin typeface="Century Gothic"/>
                <a:ea typeface="+mj-ea"/>
                <a:cs typeface="+mj-cs"/>
              </a:rPr>
            </a:br>
            <a:r>
              <a:rPr lang="en-US" sz="2000" dirty="0">
                <a:solidFill>
                  <a:srgbClr val="000000"/>
                </a:solidFill>
                <a:latin typeface="Century Gothic"/>
                <a:ea typeface="+mj-ea"/>
                <a:cs typeface="+mj-cs"/>
              </a:rPr>
              <a:t/>
            </a:r>
            <a:br>
              <a:rPr lang="en-US" sz="2000" dirty="0">
                <a:solidFill>
                  <a:srgbClr val="000000"/>
                </a:solidFill>
                <a:latin typeface="Century Gothic"/>
                <a:ea typeface="+mj-ea"/>
                <a:cs typeface="+mj-cs"/>
              </a:rPr>
            </a:br>
            <a:r>
              <a:rPr lang="en-US" sz="2000" dirty="0">
                <a:solidFill>
                  <a:srgbClr val="000000"/>
                </a:solidFill>
                <a:latin typeface="Century Gothic"/>
                <a:ea typeface="+mj-ea"/>
                <a:cs typeface="+mj-cs"/>
              </a:rPr>
              <a:t/>
            </a: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Visual Clarity</a:t>
            </a:r>
            <a:r>
              <a:rPr lang="en-US" sz="2000" dirty="0">
                <a:solidFill>
                  <a:srgbClr val="000000"/>
                </a:solidFill>
                <a:latin typeface="Century Gothic"/>
                <a:ea typeface="+mj-ea"/>
                <a:cs typeface="+mj-cs"/>
              </a:rPr>
              <a:t>: Depicts core processes, including ordering, payment, and delivery.</a:t>
            </a:r>
            <a:br>
              <a:rPr lang="en-US" sz="2000" dirty="0">
                <a:solidFill>
                  <a:srgbClr val="000000"/>
                </a:solidFill>
                <a:latin typeface="Century Gothic"/>
                <a:ea typeface="+mj-ea"/>
                <a:cs typeface="+mj-cs"/>
              </a:rPr>
            </a:br>
            <a:r>
              <a:rPr lang="en-US" sz="2000" dirty="0">
                <a:solidFill>
                  <a:srgbClr val="000000"/>
                </a:solidFill>
                <a:latin typeface="Century Gothic"/>
                <a:ea typeface="+mj-ea"/>
                <a:cs typeface="+mj-cs"/>
              </a:rPr>
              <a:t/>
            </a: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Stakeholder Communication</a:t>
            </a:r>
            <a:r>
              <a:rPr lang="en-US" sz="2000" dirty="0">
                <a:solidFill>
                  <a:srgbClr val="000000"/>
                </a:solidFill>
                <a:latin typeface="Century Gothic"/>
                <a:ea typeface="+mj-ea"/>
                <a:cs typeface="+mj-cs"/>
              </a:rPr>
              <a:t>: It helps developers, clients, and users understand the system.</a:t>
            </a:r>
            <a:br>
              <a:rPr lang="en-US" sz="2000" dirty="0">
                <a:solidFill>
                  <a:srgbClr val="000000"/>
                </a:solidFill>
                <a:latin typeface="Century Gothic"/>
                <a:ea typeface="+mj-ea"/>
                <a:cs typeface="+mj-cs"/>
              </a:rPr>
            </a:br>
            <a:r>
              <a:rPr lang="en-US" sz="2000" dirty="0">
                <a:solidFill>
                  <a:srgbClr val="000000"/>
                </a:solidFill>
                <a:latin typeface="Century Gothic"/>
                <a:ea typeface="+mj-ea"/>
                <a:cs typeface="+mj-cs"/>
              </a:rPr>
              <a:t/>
            </a: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Role Identification</a:t>
            </a:r>
            <a:r>
              <a:rPr lang="en-US" sz="2000" dirty="0">
                <a:solidFill>
                  <a:srgbClr val="000000"/>
                </a:solidFill>
                <a:latin typeface="Century Gothic"/>
                <a:ea typeface="+mj-ea"/>
                <a:cs typeface="+mj-cs"/>
              </a:rPr>
              <a:t>: Lists the responsibilities of a customer, delivery agent, restaurant, and admins.</a:t>
            </a:r>
            <a:br>
              <a:rPr lang="en-US" sz="2000" dirty="0">
                <a:solidFill>
                  <a:srgbClr val="000000"/>
                </a:solidFill>
                <a:latin typeface="Century Gothic"/>
                <a:ea typeface="+mj-ea"/>
                <a:cs typeface="+mj-cs"/>
              </a:rPr>
            </a:br>
            <a:r>
              <a:rPr lang="en-US" sz="2000" dirty="0">
                <a:solidFill>
                  <a:srgbClr val="000000"/>
                </a:solidFill>
                <a:latin typeface="Century Gothic"/>
                <a:ea typeface="+mj-ea"/>
                <a:cs typeface="+mj-cs"/>
              </a:rPr>
              <a:t/>
            </a: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Requirement Analysis</a:t>
            </a:r>
            <a:r>
              <a:rPr lang="en-US" sz="2000" dirty="0">
                <a:solidFill>
                  <a:srgbClr val="000000"/>
                </a:solidFill>
                <a:latin typeface="Century Gothic"/>
                <a:ea typeface="+mj-ea"/>
                <a:cs typeface="+mj-cs"/>
              </a:rPr>
              <a:t>: Simplifies the system requirements and their relationships.</a:t>
            </a:r>
            <a:br>
              <a:rPr lang="en-US" sz="2000" dirty="0">
                <a:solidFill>
                  <a:srgbClr val="000000"/>
                </a:solidFill>
                <a:latin typeface="Century Gothic"/>
                <a:ea typeface="+mj-ea"/>
                <a:cs typeface="+mj-cs"/>
              </a:rPr>
            </a:br>
            <a:r>
              <a:rPr lang="en-US" sz="2000" dirty="0">
                <a:solidFill>
                  <a:srgbClr val="000000"/>
                </a:solidFill>
                <a:latin typeface="Century Gothic"/>
                <a:ea typeface="+mj-ea"/>
                <a:cs typeface="+mj-cs"/>
              </a:rPr>
              <a:t/>
            </a: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Efficient Design</a:t>
            </a:r>
            <a:r>
              <a:rPr lang="en-US" sz="2000" dirty="0">
                <a:solidFill>
                  <a:srgbClr val="000000"/>
                </a:solidFill>
                <a:latin typeface="Century Gothic"/>
                <a:ea typeface="+mj-ea"/>
                <a:cs typeface="+mj-cs"/>
              </a:rPr>
              <a:t>: Helps in the development of a well-organized and user-centered system.</a:t>
            </a:r>
            <a:br>
              <a:rPr lang="en-US" sz="2000" dirty="0">
                <a:solidFill>
                  <a:srgbClr val="000000"/>
                </a:solidFill>
                <a:latin typeface="Century Gothic"/>
                <a:ea typeface="+mj-ea"/>
                <a:cs typeface="+mj-cs"/>
              </a:rPr>
            </a:br>
            <a:endParaRPr lang="en-US" dirty="0"/>
          </a:p>
        </p:txBody>
      </p:sp>
      <p:sp>
        <p:nvSpPr>
          <p:cNvPr id="5" name="Title 1">
            <a:extLst>
              <a:ext uri="{FF2B5EF4-FFF2-40B4-BE49-F238E27FC236}">
                <a16:creationId xmlns="" xmlns:a16="http://schemas.microsoft.com/office/drawing/2014/main" id="{E1E7B21F-A521-1F9D-369F-13D976EC1C66}"/>
              </a:ext>
            </a:extLst>
          </p:cNvPr>
          <p:cNvSpPr txBox="1">
            <a:spLocks/>
          </p:cNvSpPr>
          <p:nvPr/>
        </p:nvSpPr>
        <p:spPr>
          <a:xfrm>
            <a:off x="1518732" y="71091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Importance</a:t>
            </a:r>
            <a:endParaRPr lang="en-US" sz="3200" dirty="0"/>
          </a:p>
          <a:p>
            <a:pPr algn="ctr">
              <a:spcAft>
                <a:spcPts val="600"/>
              </a:spcAft>
            </a:pPr>
            <a:endParaRPr lang="en-US" sz="3200" dirty="0"/>
          </a:p>
        </p:txBody>
      </p:sp>
      <p:grpSp>
        <p:nvGrpSpPr>
          <p:cNvPr id="11" name="Group 10">
            <a:extLst>
              <a:ext uri="{FF2B5EF4-FFF2-40B4-BE49-F238E27FC236}">
                <a16:creationId xmlns="" xmlns:a16="http://schemas.microsoft.com/office/drawing/2014/main" id="{523A6300-0B11-7ABE-7FE9-8F17911BDD76}"/>
              </a:ext>
              <a:ext uri="{C183D7F6-B498-43B3-948B-1728B52AA6E4}">
                <adec:decorative xmlns=""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 xmlns:a16="http://schemas.microsoft.com/office/drawing/2014/main" id="{3B223165-E852-E0C3-2430-00DAF2078E35}"/>
              </a:ext>
              <a:ext uri="{C183D7F6-B498-43B3-948B-1728B52AA6E4}">
                <adec:decorative xmlns="" xmlns:adec="http://schemas.microsoft.com/office/drawing/2017/decorative" val="1"/>
              </a:ext>
            </a:extLst>
          </p:cNvPr>
          <p:cNvCxnSpPr>
            <a:cxnSpLocks/>
          </p:cNvCxnSpPr>
          <p:nvPr/>
        </p:nvCxnSpPr>
        <p:spPr>
          <a:xfrm>
            <a:off x="8801811" y="522898"/>
            <a:ext cx="338714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AEEE2D4C-8B97-5751-CE0E-AEA2A29DEF45}"/>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8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946DDCFA-569F-46C7-9F7A-61FD9A850A3D}"/>
              </a:ext>
            </a:extLst>
          </p:cNvPr>
          <p:cNvGrpSpPr/>
          <p:nvPr/>
        </p:nvGrpSpPr>
        <p:grpSpPr>
          <a:xfrm>
            <a:off x="142613" y="2625756"/>
            <a:ext cx="8231884" cy="2678397"/>
            <a:chOff x="4428" y="2525088"/>
            <a:chExt cx="8231884" cy="2678397"/>
          </a:xfrm>
        </p:grpSpPr>
        <p:sp>
          <p:nvSpPr>
            <p:cNvPr id="8" name="Freeform: Shape 7">
              <a:extLst>
                <a:ext uri="{FF2B5EF4-FFF2-40B4-BE49-F238E27FC236}">
                  <a16:creationId xmlns:a16="http://schemas.microsoft.com/office/drawing/2014/main" xmlns="" id="{E0874150-77A8-4ABE-87EC-55D8C58C61EC}"/>
                </a:ext>
              </a:extLst>
            </p:cNvPr>
            <p:cNvSpPr/>
            <p:nvPr/>
          </p:nvSpPr>
          <p:spPr>
            <a:xfrm>
              <a:off x="4428" y="2860646"/>
              <a:ext cx="2103669" cy="1856592"/>
            </a:xfrm>
            <a:custGeom>
              <a:avLst/>
              <a:gdLst>
                <a:gd name="connsiteX0" fmla="*/ 0 w 1791514"/>
                <a:gd name="connsiteY0" fmla="*/ 789264 h 1578528"/>
                <a:gd name="connsiteX1" fmla="*/ 895757 w 1791514"/>
                <a:gd name="connsiteY1" fmla="*/ 0 h 1578528"/>
                <a:gd name="connsiteX2" fmla="*/ 1791514 w 1791514"/>
                <a:gd name="connsiteY2" fmla="*/ 789264 h 1578528"/>
                <a:gd name="connsiteX3" fmla="*/ 895757 w 1791514"/>
                <a:gd name="connsiteY3" fmla="*/ 1578528 h 1578528"/>
                <a:gd name="connsiteX4" fmla="*/ 0 w 1791514"/>
                <a:gd name="connsiteY4" fmla="*/ 789264 h 157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514" h="1578528">
                  <a:moveTo>
                    <a:pt x="0" y="789264"/>
                  </a:moveTo>
                  <a:cubicBezTo>
                    <a:pt x="0" y="353366"/>
                    <a:pt x="401044" y="0"/>
                    <a:pt x="895757" y="0"/>
                  </a:cubicBezTo>
                  <a:cubicBezTo>
                    <a:pt x="1390470" y="0"/>
                    <a:pt x="1791514" y="353366"/>
                    <a:pt x="1791514" y="789264"/>
                  </a:cubicBezTo>
                  <a:cubicBezTo>
                    <a:pt x="1791514" y="1225162"/>
                    <a:pt x="1390470" y="1578528"/>
                    <a:pt x="895757" y="1578528"/>
                  </a:cubicBezTo>
                  <a:cubicBezTo>
                    <a:pt x="401044" y="1578528"/>
                    <a:pt x="0" y="1225162"/>
                    <a:pt x="0" y="789264"/>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6331" tIns="245140" rIns="276331" bIns="245140" numCol="1" spcCol="1270" anchor="ctr" anchorCtr="0">
              <a:noAutofit/>
            </a:bodyPr>
            <a:lstStyle/>
            <a:p>
              <a:pPr algn="ctr" defTabSz="488950">
                <a:lnSpc>
                  <a:spcPct val="90000"/>
                </a:lnSpc>
                <a:spcBef>
                  <a:spcPct val="0"/>
                </a:spcBef>
                <a:spcAft>
                  <a:spcPct val="35000"/>
                </a:spcAft>
              </a:pPr>
              <a:r>
                <a:rPr lang="en-US" sz="2000" b="1" dirty="0">
                  <a:solidFill>
                    <a:prstClr val="white"/>
                  </a:solidFill>
                </a:rPr>
                <a:t>Operational Efficiency</a:t>
              </a:r>
            </a:p>
          </p:txBody>
        </p:sp>
        <p:sp>
          <p:nvSpPr>
            <p:cNvPr id="9" name="Freeform: Shape 8">
              <a:extLst>
                <a:ext uri="{FF2B5EF4-FFF2-40B4-BE49-F238E27FC236}">
                  <a16:creationId xmlns:a16="http://schemas.microsoft.com/office/drawing/2014/main" xmlns="" id="{BB669057-56D6-4659-B370-139F744D291C}"/>
                </a:ext>
              </a:extLst>
            </p:cNvPr>
            <p:cNvSpPr/>
            <p:nvPr/>
          </p:nvSpPr>
          <p:spPr>
            <a:xfrm>
              <a:off x="2184198" y="3592501"/>
              <a:ext cx="543570" cy="543570"/>
            </a:xfrm>
            <a:custGeom>
              <a:avLst/>
              <a:gdLst>
                <a:gd name="connsiteX0" fmla="*/ 72050 w 543570"/>
                <a:gd name="connsiteY0" fmla="*/ 207861 h 543570"/>
                <a:gd name="connsiteX1" fmla="*/ 207861 w 543570"/>
                <a:gd name="connsiteY1" fmla="*/ 207861 h 543570"/>
                <a:gd name="connsiteX2" fmla="*/ 207861 w 543570"/>
                <a:gd name="connsiteY2" fmla="*/ 72050 h 543570"/>
                <a:gd name="connsiteX3" fmla="*/ 335709 w 543570"/>
                <a:gd name="connsiteY3" fmla="*/ 72050 h 543570"/>
                <a:gd name="connsiteX4" fmla="*/ 335709 w 543570"/>
                <a:gd name="connsiteY4" fmla="*/ 207861 h 543570"/>
                <a:gd name="connsiteX5" fmla="*/ 471520 w 543570"/>
                <a:gd name="connsiteY5" fmla="*/ 207861 h 543570"/>
                <a:gd name="connsiteX6" fmla="*/ 471520 w 543570"/>
                <a:gd name="connsiteY6" fmla="*/ 335709 h 543570"/>
                <a:gd name="connsiteX7" fmla="*/ 335709 w 543570"/>
                <a:gd name="connsiteY7" fmla="*/ 335709 h 543570"/>
                <a:gd name="connsiteX8" fmla="*/ 335709 w 543570"/>
                <a:gd name="connsiteY8" fmla="*/ 471520 h 543570"/>
                <a:gd name="connsiteX9" fmla="*/ 207861 w 543570"/>
                <a:gd name="connsiteY9" fmla="*/ 471520 h 543570"/>
                <a:gd name="connsiteX10" fmla="*/ 207861 w 543570"/>
                <a:gd name="connsiteY10" fmla="*/ 335709 h 543570"/>
                <a:gd name="connsiteX11" fmla="*/ 72050 w 543570"/>
                <a:gd name="connsiteY11" fmla="*/ 335709 h 543570"/>
                <a:gd name="connsiteX12" fmla="*/ 72050 w 543570"/>
                <a:gd name="connsiteY12" fmla="*/ 207861 h 54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570" h="543570">
                  <a:moveTo>
                    <a:pt x="72050" y="207861"/>
                  </a:moveTo>
                  <a:lnTo>
                    <a:pt x="207861" y="207861"/>
                  </a:lnTo>
                  <a:lnTo>
                    <a:pt x="207861" y="72050"/>
                  </a:lnTo>
                  <a:lnTo>
                    <a:pt x="335709" y="72050"/>
                  </a:lnTo>
                  <a:lnTo>
                    <a:pt x="335709" y="207861"/>
                  </a:lnTo>
                  <a:lnTo>
                    <a:pt x="471520" y="207861"/>
                  </a:lnTo>
                  <a:lnTo>
                    <a:pt x="471520" y="335709"/>
                  </a:lnTo>
                  <a:lnTo>
                    <a:pt x="335709" y="335709"/>
                  </a:lnTo>
                  <a:lnTo>
                    <a:pt x="335709" y="471520"/>
                  </a:lnTo>
                  <a:lnTo>
                    <a:pt x="207861" y="471520"/>
                  </a:lnTo>
                  <a:lnTo>
                    <a:pt x="207861" y="335709"/>
                  </a:lnTo>
                  <a:lnTo>
                    <a:pt x="72050" y="335709"/>
                  </a:lnTo>
                  <a:lnTo>
                    <a:pt x="72050" y="20786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72050" tIns="207861" rIns="72050" bIns="207861" numCol="1" spcCol="1270" anchor="ctr" anchorCtr="0">
              <a:noAutofit/>
            </a:bodyPr>
            <a:lstStyle/>
            <a:p>
              <a:pPr algn="ctr" defTabSz="400050">
                <a:lnSpc>
                  <a:spcPct val="90000"/>
                </a:lnSpc>
                <a:spcBef>
                  <a:spcPct val="0"/>
                </a:spcBef>
                <a:spcAft>
                  <a:spcPct val="35000"/>
                </a:spcAft>
              </a:pPr>
              <a:endParaRPr lang="en-US" sz="900">
                <a:solidFill>
                  <a:prstClr val="white"/>
                </a:solidFill>
              </a:endParaRPr>
            </a:p>
          </p:txBody>
        </p:sp>
        <p:sp>
          <p:nvSpPr>
            <p:cNvPr id="10" name="Freeform: Shape 9">
              <a:extLst>
                <a:ext uri="{FF2B5EF4-FFF2-40B4-BE49-F238E27FC236}">
                  <a16:creationId xmlns:a16="http://schemas.microsoft.com/office/drawing/2014/main" xmlns="" id="{9DD16988-8EB1-4E41-933A-7F648641CA6F}"/>
                </a:ext>
              </a:extLst>
            </p:cNvPr>
            <p:cNvSpPr/>
            <p:nvPr/>
          </p:nvSpPr>
          <p:spPr>
            <a:xfrm>
              <a:off x="2803869" y="2919369"/>
              <a:ext cx="1976524" cy="1856593"/>
            </a:xfrm>
            <a:custGeom>
              <a:avLst/>
              <a:gdLst>
                <a:gd name="connsiteX0" fmla="*/ 0 w 1900425"/>
                <a:gd name="connsiteY0" fmla="*/ 911676 h 1823351"/>
                <a:gd name="connsiteX1" fmla="*/ 950213 w 1900425"/>
                <a:gd name="connsiteY1" fmla="*/ 0 h 1823351"/>
                <a:gd name="connsiteX2" fmla="*/ 1900426 w 1900425"/>
                <a:gd name="connsiteY2" fmla="*/ 911676 h 1823351"/>
                <a:gd name="connsiteX3" fmla="*/ 950213 w 1900425"/>
                <a:gd name="connsiteY3" fmla="*/ 1823352 h 1823351"/>
                <a:gd name="connsiteX4" fmla="*/ 0 w 1900425"/>
                <a:gd name="connsiteY4" fmla="*/ 911676 h 1823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425" h="1823351">
                  <a:moveTo>
                    <a:pt x="0" y="911676"/>
                  </a:moveTo>
                  <a:cubicBezTo>
                    <a:pt x="0" y="408171"/>
                    <a:pt x="425425" y="0"/>
                    <a:pt x="950213" y="0"/>
                  </a:cubicBezTo>
                  <a:cubicBezTo>
                    <a:pt x="1475001" y="0"/>
                    <a:pt x="1900426" y="408171"/>
                    <a:pt x="1900426" y="911676"/>
                  </a:cubicBezTo>
                  <a:cubicBezTo>
                    <a:pt x="1900426" y="1415181"/>
                    <a:pt x="1475001" y="1823352"/>
                    <a:pt x="950213" y="1823352"/>
                  </a:cubicBezTo>
                  <a:cubicBezTo>
                    <a:pt x="425425" y="1823352"/>
                    <a:pt x="0" y="1415181"/>
                    <a:pt x="0" y="911676"/>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92281" tIns="280994" rIns="292281" bIns="280994" numCol="1" spcCol="1270" anchor="ctr" anchorCtr="0">
              <a:noAutofit/>
            </a:bodyPr>
            <a:lstStyle/>
            <a:p>
              <a:pPr algn="ctr" defTabSz="488950">
                <a:lnSpc>
                  <a:spcPct val="90000"/>
                </a:lnSpc>
                <a:spcBef>
                  <a:spcPct val="0"/>
                </a:spcBef>
                <a:spcAft>
                  <a:spcPct val="35000"/>
                </a:spcAft>
              </a:pPr>
              <a:r>
                <a:rPr lang="en-US" sz="2000" b="1" dirty="0">
                  <a:solidFill>
                    <a:prstClr val="white"/>
                  </a:solidFill>
                </a:rPr>
                <a:t>Customer Experience</a:t>
              </a:r>
            </a:p>
          </p:txBody>
        </p:sp>
        <p:sp>
          <p:nvSpPr>
            <p:cNvPr id="11" name="Freeform: Shape 10">
              <a:extLst>
                <a:ext uri="{FF2B5EF4-FFF2-40B4-BE49-F238E27FC236}">
                  <a16:creationId xmlns:a16="http://schemas.microsoft.com/office/drawing/2014/main" xmlns="" id="{F1E9A0A2-613C-4777-AA44-76FD44ECAFD2}"/>
                </a:ext>
              </a:extLst>
            </p:cNvPr>
            <p:cNvSpPr/>
            <p:nvPr/>
          </p:nvSpPr>
          <p:spPr>
            <a:xfrm>
              <a:off x="4780394" y="3592501"/>
              <a:ext cx="543570" cy="543570"/>
            </a:xfrm>
            <a:custGeom>
              <a:avLst/>
              <a:gdLst>
                <a:gd name="connsiteX0" fmla="*/ 72050 w 543570"/>
                <a:gd name="connsiteY0" fmla="*/ 111975 h 543570"/>
                <a:gd name="connsiteX1" fmla="*/ 471520 w 543570"/>
                <a:gd name="connsiteY1" fmla="*/ 111975 h 543570"/>
                <a:gd name="connsiteX2" fmla="*/ 471520 w 543570"/>
                <a:gd name="connsiteY2" fmla="*/ 239823 h 543570"/>
                <a:gd name="connsiteX3" fmla="*/ 72050 w 543570"/>
                <a:gd name="connsiteY3" fmla="*/ 239823 h 543570"/>
                <a:gd name="connsiteX4" fmla="*/ 72050 w 543570"/>
                <a:gd name="connsiteY4" fmla="*/ 111975 h 543570"/>
                <a:gd name="connsiteX5" fmla="*/ 72050 w 543570"/>
                <a:gd name="connsiteY5" fmla="*/ 303747 h 543570"/>
                <a:gd name="connsiteX6" fmla="*/ 471520 w 543570"/>
                <a:gd name="connsiteY6" fmla="*/ 303747 h 543570"/>
                <a:gd name="connsiteX7" fmla="*/ 471520 w 543570"/>
                <a:gd name="connsiteY7" fmla="*/ 431595 h 543570"/>
                <a:gd name="connsiteX8" fmla="*/ 72050 w 543570"/>
                <a:gd name="connsiteY8" fmla="*/ 431595 h 543570"/>
                <a:gd name="connsiteX9" fmla="*/ 72050 w 543570"/>
                <a:gd name="connsiteY9" fmla="*/ 303747 h 54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570" h="543570">
                  <a:moveTo>
                    <a:pt x="72050" y="111975"/>
                  </a:moveTo>
                  <a:lnTo>
                    <a:pt x="471520" y="111975"/>
                  </a:lnTo>
                  <a:lnTo>
                    <a:pt x="471520" y="239823"/>
                  </a:lnTo>
                  <a:lnTo>
                    <a:pt x="72050" y="239823"/>
                  </a:lnTo>
                  <a:lnTo>
                    <a:pt x="72050" y="111975"/>
                  </a:lnTo>
                  <a:close/>
                  <a:moveTo>
                    <a:pt x="72050" y="303747"/>
                  </a:moveTo>
                  <a:lnTo>
                    <a:pt x="471520" y="303747"/>
                  </a:lnTo>
                  <a:lnTo>
                    <a:pt x="471520" y="431595"/>
                  </a:lnTo>
                  <a:lnTo>
                    <a:pt x="72050" y="431595"/>
                  </a:lnTo>
                  <a:lnTo>
                    <a:pt x="72050" y="30374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72050" tIns="111975" rIns="72050" bIns="111975" numCol="1" spcCol="1270" anchor="ctr" anchorCtr="0">
              <a:noAutofit/>
            </a:bodyPr>
            <a:lstStyle/>
            <a:p>
              <a:pPr algn="ctr" defTabSz="400050">
                <a:lnSpc>
                  <a:spcPct val="90000"/>
                </a:lnSpc>
                <a:spcBef>
                  <a:spcPct val="0"/>
                </a:spcBef>
                <a:spcAft>
                  <a:spcPct val="35000"/>
                </a:spcAft>
              </a:pPr>
              <a:endParaRPr lang="en-US" sz="900">
                <a:solidFill>
                  <a:prstClr val="white"/>
                </a:solidFill>
              </a:endParaRPr>
            </a:p>
          </p:txBody>
        </p:sp>
        <p:sp>
          <p:nvSpPr>
            <p:cNvPr id="12" name="Freeform: Shape 11">
              <a:extLst>
                <a:ext uri="{FF2B5EF4-FFF2-40B4-BE49-F238E27FC236}">
                  <a16:creationId xmlns:a16="http://schemas.microsoft.com/office/drawing/2014/main" xmlns="" id="{6ED313D8-1A4D-4847-8E16-A76DEE0DC8CC}"/>
                </a:ext>
              </a:extLst>
            </p:cNvPr>
            <p:cNvSpPr/>
            <p:nvPr/>
          </p:nvSpPr>
          <p:spPr>
            <a:xfrm>
              <a:off x="5400064" y="2525088"/>
              <a:ext cx="2836248" cy="2678397"/>
            </a:xfrm>
            <a:custGeom>
              <a:avLst/>
              <a:gdLst>
                <a:gd name="connsiteX0" fmla="*/ 0 w 2836248"/>
                <a:gd name="connsiteY0" fmla="*/ 1339199 h 2678397"/>
                <a:gd name="connsiteX1" fmla="*/ 1418124 w 2836248"/>
                <a:gd name="connsiteY1" fmla="*/ 0 h 2678397"/>
                <a:gd name="connsiteX2" fmla="*/ 2836248 w 2836248"/>
                <a:gd name="connsiteY2" fmla="*/ 1339199 h 2678397"/>
                <a:gd name="connsiteX3" fmla="*/ 1418124 w 2836248"/>
                <a:gd name="connsiteY3" fmla="*/ 2678398 h 2678397"/>
                <a:gd name="connsiteX4" fmla="*/ 0 w 2836248"/>
                <a:gd name="connsiteY4" fmla="*/ 1339199 h 2678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248" h="2678397">
                  <a:moveTo>
                    <a:pt x="0" y="1339199"/>
                  </a:moveTo>
                  <a:cubicBezTo>
                    <a:pt x="0" y="599580"/>
                    <a:pt x="634916" y="0"/>
                    <a:pt x="1418124" y="0"/>
                  </a:cubicBezTo>
                  <a:cubicBezTo>
                    <a:pt x="2201332" y="0"/>
                    <a:pt x="2836248" y="599580"/>
                    <a:pt x="2836248" y="1339199"/>
                  </a:cubicBezTo>
                  <a:cubicBezTo>
                    <a:pt x="2836248" y="2078818"/>
                    <a:pt x="2201332" y="2678398"/>
                    <a:pt x="1418124" y="2678398"/>
                  </a:cubicBezTo>
                  <a:cubicBezTo>
                    <a:pt x="634916" y="2678398"/>
                    <a:pt x="0" y="2078818"/>
                    <a:pt x="0" y="1339199"/>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29329" tIns="406212" rIns="429329" bIns="406212" numCol="1" spcCol="1270" anchor="ctr" anchorCtr="0">
              <a:noAutofit/>
            </a:bodyPr>
            <a:lstStyle/>
            <a:p>
              <a:pPr algn="ctr" defTabSz="488950">
                <a:lnSpc>
                  <a:spcPct val="90000"/>
                </a:lnSpc>
                <a:spcBef>
                  <a:spcPct val="0"/>
                </a:spcBef>
                <a:spcAft>
                  <a:spcPct val="35000"/>
                </a:spcAft>
              </a:pPr>
              <a:r>
                <a:rPr lang="en-US" sz="1100" dirty="0">
                  <a:solidFill>
                    <a:prstClr val="white"/>
                  </a:solidFill>
                </a:rPr>
                <a:t> </a:t>
              </a:r>
              <a:r>
                <a:rPr lang="en-US" sz="2000" b="1" dirty="0">
                  <a:solidFill>
                    <a:prstClr val="white"/>
                  </a:solidFill>
                </a:rPr>
                <a:t>An Online Food Delivery System Project </a:t>
              </a:r>
              <a:r>
                <a:rPr lang="en-US" sz="4000" b="1" i="1" dirty="0">
                  <a:solidFill>
                    <a:srgbClr val="FFFF00"/>
                  </a:solidFill>
                </a:rPr>
                <a:t>Aims</a:t>
              </a:r>
              <a:r>
                <a:rPr lang="en-US" sz="4000" b="1" i="1" dirty="0">
                  <a:solidFill>
                    <a:prstClr val="white"/>
                  </a:solidFill>
                </a:rPr>
                <a:t> </a:t>
              </a:r>
            </a:p>
          </p:txBody>
        </p:sp>
      </p:grpSp>
      <p:sp>
        <p:nvSpPr>
          <p:cNvPr id="3" name="Slide Number Placeholder 2">
            <a:extLst>
              <a:ext uri="{FF2B5EF4-FFF2-40B4-BE49-F238E27FC236}">
                <a16:creationId xmlns:a16="http://schemas.microsoft.com/office/drawing/2014/main" xmlns="" id="{2FA7F204-9A28-4F0B-A217-19D9EBEE3244}"/>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2</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5" name="Diagram 4">
            <a:extLst>
              <a:ext uri="{FF2B5EF4-FFF2-40B4-BE49-F238E27FC236}">
                <a16:creationId xmlns:a16="http://schemas.microsoft.com/office/drawing/2014/main" xmlns="" id="{27AA08FE-C719-45F3-B4D6-312890398CE5}"/>
              </a:ext>
            </a:extLst>
          </p:cNvPr>
          <p:cNvGraphicFramePr/>
          <p:nvPr>
            <p:extLst>
              <p:ext uri="{D42A27DB-BD31-4B8C-83A1-F6EECF244321}">
                <p14:modId xmlns:p14="http://schemas.microsoft.com/office/powerpoint/2010/main" val="3903163633"/>
              </p:ext>
            </p:extLst>
          </p:nvPr>
        </p:nvGraphicFramePr>
        <p:xfrm>
          <a:off x="565773" y="841159"/>
          <a:ext cx="7781544"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13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xmlns="" id="{B29871FF-1130-1966-3CF1-05ABFC1D3014}"/>
              </a:ext>
            </a:extLst>
          </p:cNvPr>
          <p:cNvSpPr/>
          <p:nvPr/>
        </p:nvSpPr>
        <p:spPr>
          <a:xfrm>
            <a:off x="439546" y="2125187"/>
            <a:ext cx="11015854" cy="411809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457200"/>
            <a:endParaRPr lang="en-US" dirty="0">
              <a:solidFill>
                <a:prstClr val="white"/>
              </a:solidFill>
            </a:endParaRPr>
          </a:p>
        </p:txBody>
      </p:sp>
      <p:sp>
        <p:nvSpPr>
          <p:cNvPr id="6" name="Title 5">
            <a:extLst>
              <a:ext uri="{FF2B5EF4-FFF2-40B4-BE49-F238E27FC236}">
                <a16:creationId xmlns:a16="http://schemas.microsoft.com/office/drawing/2014/main" xmlns="" id="{698B7380-7C95-D444-17FB-5B3429AD236C}"/>
              </a:ext>
            </a:extLst>
          </p:cNvPr>
          <p:cNvSpPr>
            <a:spLocks noGrp="1"/>
          </p:cNvSpPr>
          <p:nvPr>
            <p:ph type="ctrTitle"/>
          </p:nvPr>
        </p:nvSpPr>
        <p:spPr>
          <a:xfrm>
            <a:off x="3607299" y="93304"/>
            <a:ext cx="4822972" cy="859055"/>
          </a:xfrm>
        </p:spPr>
        <p:txBody>
          <a:bodyPr>
            <a:normAutofit fontScale="90000"/>
          </a:bodyPr>
          <a:lstStyle/>
          <a:p>
            <a:r>
              <a:rPr lang="en-US" dirty="0"/>
              <a:t>Types of User</a:t>
            </a: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3</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pSp>
        <p:nvGrpSpPr>
          <p:cNvPr id="12" name="Group 11">
            <a:extLst>
              <a:ext uri="{FF2B5EF4-FFF2-40B4-BE49-F238E27FC236}">
                <a16:creationId xmlns:a16="http://schemas.microsoft.com/office/drawing/2014/main" xmlns="" id="{280EA1B1-08CC-15DE-5DC9-162F2979D42A}"/>
              </a:ext>
            </a:extLst>
          </p:cNvPr>
          <p:cNvGrpSpPr/>
          <p:nvPr/>
        </p:nvGrpSpPr>
        <p:grpSpPr>
          <a:xfrm>
            <a:off x="736600" y="2568149"/>
            <a:ext cx="3495404" cy="1189765"/>
            <a:chOff x="630314" y="2898861"/>
            <a:chExt cx="2962745" cy="859055"/>
          </a:xfrm>
        </p:grpSpPr>
        <p:sp>
          <p:nvSpPr>
            <p:cNvPr id="7" name="Rectangle: Rounded Corners 6">
              <a:extLst>
                <a:ext uri="{FF2B5EF4-FFF2-40B4-BE49-F238E27FC236}">
                  <a16:creationId xmlns:a16="http://schemas.microsoft.com/office/drawing/2014/main" xmlns="" id="{316CB9D7-94BA-54F5-E906-BD6C74FFC94E}"/>
                </a:ext>
              </a:extLst>
            </p:cNvPr>
            <p:cNvSpPr/>
            <p:nvPr/>
          </p:nvSpPr>
          <p:spPr>
            <a:xfrm>
              <a:off x="630314" y="2898861"/>
              <a:ext cx="296274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Text Placeholder 4">
              <a:extLst>
                <a:ext uri="{FF2B5EF4-FFF2-40B4-BE49-F238E27FC236}">
                  <a16:creationId xmlns:a16="http://schemas.microsoft.com/office/drawing/2014/main" xmlns="" id="{273D0FD4-037B-595A-C59F-1FE475CF398A}"/>
                </a:ext>
              </a:extLst>
            </p:cNvPr>
            <p:cNvSpPr txBox="1">
              <a:spLocks/>
            </p:cNvSpPr>
            <p:nvPr/>
          </p:nvSpPr>
          <p:spPr>
            <a:xfrm>
              <a:off x="1030549" y="3041715"/>
              <a:ext cx="2438222" cy="5925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3200" dirty="0">
                  <a:solidFill>
                    <a:srgbClr val="41AEBD">
                      <a:lumMod val="20000"/>
                      <a:lumOff val="80000"/>
                    </a:srgbClr>
                  </a:solidFill>
                </a:rPr>
                <a:t>    Customer</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xmlns="" id="{AAB4D6F6-2612-E156-9C64-FE6A859193D2}"/>
              </a:ext>
            </a:extLst>
          </p:cNvPr>
          <p:cNvGrpSpPr/>
          <p:nvPr/>
        </p:nvGrpSpPr>
        <p:grpSpPr>
          <a:xfrm>
            <a:off x="7149730" y="2568147"/>
            <a:ext cx="4602724" cy="1213548"/>
            <a:chOff x="5415377" y="2898860"/>
            <a:chExt cx="4602724" cy="1128379"/>
          </a:xfrm>
        </p:grpSpPr>
        <p:sp>
          <p:nvSpPr>
            <p:cNvPr id="9" name="Rectangle: Rounded Corners 8">
              <a:extLst>
                <a:ext uri="{FF2B5EF4-FFF2-40B4-BE49-F238E27FC236}">
                  <a16:creationId xmlns:a16="http://schemas.microsoft.com/office/drawing/2014/main" xmlns="" id="{23840607-9C7C-3381-E544-7997A7DDF2ED}"/>
                </a:ext>
              </a:extLst>
            </p:cNvPr>
            <p:cNvSpPr/>
            <p:nvPr/>
          </p:nvSpPr>
          <p:spPr>
            <a:xfrm>
              <a:off x="5415377" y="2898860"/>
              <a:ext cx="4136255" cy="1128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xmlns="" id="{E8728C4D-FED4-61C8-7F17-FF03223ACB2F}"/>
                </a:ext>
              </a:extLst>
            </p:cNvPr>
            <p:cNvSpPr txBox="1">
              <a:spLocks/>
            </p:cNvSpPr>
            <p:nvPr/>
          </p:nvSpPr>
          <p:spPr>
            <a:xfrm>
              <a:off x="5584792" y="3101089"/>
              <a:ext cx="4433309"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2500" dirty="0">
                  <a:solidFill>
                    <a:srgbClr val="41AEBD">
                      <a:lumMod val="20000"/>
                      <a:lumOff val="80000"/>
                    </a:srgbClr>
                  </a:solidFill>
                </a:rPr>
                <a:t>     Restaurant Owner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grpSp>
        <p:nvGrpSpPr>
          <p:cNvPr id="21" name="Group 20">
            <a:extLst>
              <a:ext uri="{FF2B5EF4-FFF2-40B4-BE49-F238E27FC236}">
                <a16:creationId xmlns:a16="http://schemas.microsoft.com/office/drawing/2014/main" xmlns="" id="{CF5C9FEC-2D92-493F-849F-5226495D6445}"/>
              </a:ext>
            </a:extLst>
          </p:cNvPr>
          <p:cNvGrpSpPr/>
          <p:nvPr/>
        </p:nvGrpSpPr>
        <p:grpSpPr>
          <a:xfrm>
            <a:off x="3879345" y="4155710"/>
            <a:ext cx="4136255" cy="1421211"/>
            <a:chOff x="5415378" y="2512639"/>
            <a:chExt cx="4136255" cy="1421211"/>
          </a:xfrm>
        </p:grpSpPr>
        <p:sp>
          <p:nvSpPr>
            <p:cNvPr id="22" name="Rectangle: Rounded Corners 21">
              <a:extLst>
                <a:ext uri="{FF2B5EF4-FFF2-40B4-BE49-F238E27FC236}">
                  <a16:creationId xmlns:a16="http://schemas.microsoft.com/office/drawing/2014/main" xmlns="" id="{69C1CB9C-7C91-393E-D797-C37E761E7C22}"/>
                </a:ext>
              </a:extLst>
            </p:cNvPr>
            <p:cNvSpPr/>
            <p:nvPr/>
          </p:nvSpPr>
          <p:spPr>
            <a:xfrm>
              <a:off x="5415378" y="2512639"/>
              <a:ext cx="3955972" cy="14212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Text Placeholder 4">
              <a:extLst>
                <a:ext uri="{FF2B5EF4-FFF2-40B4-BE49-F238E27FC236}">
                  <a16:creationId xmlns:a16="http://schemas.microsoft.com/office/drawing/2014/main" xmlns="" id="{76EDBA4E-927C-222B-6398-4D58F91D736D}"/>
                </a:ext>
              </a:extLst>
            </p:cNvPr>
            <p:cNvSpPr txBox="1">
              <a:spLocks/>
            </p:cNvSpPr>
            <p:nvPr/>
          </p:nvSpPr>
          <p:spPr>
            <a:xfrm>
              <a:off x="5415378" y="3095873"/>
              <a:ext cx="4136255"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dirty="0">
                  <a:solidFill>
                    <a:srgbClr val="41AEBD">
                      <a:lumMod val="20000"/>
                      <a:lumOff val="80000"/>
                    </a:srgbClr>
                  </a:solidFill>
                </a:rPr>
                <a:t>     Delivery Rider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grpSp>
        <p:nvGrpSpPr>
          <p:cNvPr id="26" name="Group 25">
            <a:extLst>
              <a:ext uri="{FF2B5EF4-FFF2-40B4-BE49-F238E27FC236}">
                <a16:creationId xmlns:a16="http://schemas.microsoft.com/office/drawing/2014/main" xmlns="" id="{97D80537-09AB-52A8-77A9-684089CC1B9B}"/>
              </a:ext>
            </a:extLst>
          </p:cNvPr>
          <p:cNvGrpSpPr/>
          <p:nvPr/>
        </p:nvGrpSpPr>
        <p:grpSpPr>
          <a:xfrm>
            <a:off x="3315978" y="1246518"/>
            <a:ext cx="5760910" cy="1222815"/>
            <a:chOff x="5233755" y="2898861"/>
            <a:chExt cx="4392084" cy="934063"/>
          </a:xfrm>
        </p:grpSpPr>
        <p:sp>
          <p:nvSpPr>
            <p:cNvPr id="27" name="Rectangle: Rounded Corners 26">
              <a:extLst>
                <a:ext uri="{FF2B5EF4-FFF2-40B4-BE49-F238E27FC236}">
                  <a16:creationId xmlns:a16="http://schemas.microsoft.com/office/drawing/2014/main" xmlns="" id="{BF9DE047-AFC2-81BD-F5E6-A578C53A8AD3}"/>
                </a:ext>
              </a:extLst>
            </p:cNvPr>
            <p:cNvSpPr/>
            <p:nvPr/>
          </p:nvSpPr>
          <p:spPr>
            <a:xfrm>
              <a:off x="5415378" y="2898861"/>
              <a:ext cx="3773010" cy="8590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dirty="0">
                <a:solidFill>
                  <a:prstClr val="white"/>
                </a:solidFill>
              </a:endParaRPr>
            </a:p>
          </p:txBody>
        </p:sp>
        <p:sp>
          <p:nvSpPr>
            <p:cNvPr id="28" name="Text Placeholder 4">
              <a:extLst>
                <a:ext uri="{FF2B5EF4-FFF2-40B4-BE49-F238E27FC236}">
                  <a16:creationId xmlns:a16="http://schemas.microsoft.com/office/drawing/2014/main" xmlns="" id="{A5E915D4-04E2-6309-1279-96B823F6DAFB}"/>
                </a:ext>
              </a:extLst>
            </p:cNvPr>
            <p:cNvSpPr txBox="1">
              <a:spLocks/>
            </p:cNvSpPr>
            <p:nvPr/>
          </p:nvSpPr>
          <p:spPr>
            <a:xfrm>
              <a:off x="5233755" y="3114059"/>
              <a:ext cx="4392084"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b="1" dirty="0">
                  <a:solidFill>
                    <a:srgbClr val="41AEBD">
                      <a:lumMod val="50000"/>
                    </a:srgbClr>
                  </a:solidFill>
                </a:rPr>
                <a:t>Administrator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cxnSp>
        <p:nvCxnSpPr>
          <p:cNvPr id="37" name="Connector: Curved 36">
            <a:extLst>
              <a:ext uri="{FF2B5EF4-FFF2-40B4-BE49-F238E27FC236}">
                <a16:creationId xmlns:a16="http://schemas.microsoft.com/office/drawing/2014/main" xmlns="" id="{812438B6-F649-A382-5D9E-3CF4C5BE47D0}"/>
              </a:ext>
            </a:extLst>
          </p:cNvPr>
          <p:cNvCxnSpPr>
            <a:cxnSpLocks/>
          </p:cNvCxnSpPr>
          <p:nvPr/>
        </p:nvCxnSpPr>
        <p:spPr>
          <a:xfrm rot="5400000">
            <a:off x="8112739" y="3533582"/>
            <a:ext cx="1213547" cy="1734918"/>
          </a:xfrm>
          <a:prstGeom prst="curvedConnector2">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9" name="Connector: Curved 38">
            <a:extLst>
              <a:ext uri="{FF2B5EF4-FFF2-40B4-BE49-F238E27FC236}">
                <a16:creationId xmlns:a16="http://schemas.microsoft.com/office/drawing/2014/main" xmlns="" id="{AF45DEE2-E73B-E42F-BC46-53353F1B497F}"/>
              </a:ext>
            </a:extLst>
          </p:cNvPr>
          <p:cNvCxnSpPr>
            <a:cxnSpLocks/>
            <a:stCxn id="22" idx="1"/>
          </p:cNvCxnSpPr>
          <p:nvPr/>
        </p:nvCxnSpPr>
        <p:spPr>
          <a:xfrm rot="10800000">
            <a:off x="2855503" y="3697310"/>
            <a:ext cx="1023843" cy="1169007"/>
          </a:xfrm>
          <a:prstGeom prst="curvedConnector2">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xmlns="" id="{8A114986-15F3-B779-D5C9-45D1834A8F32}"/>
              </a:ext>
            </a:extLst>
          </p:cNvPr>
          <p:cNvCxnSpPr>
            <a:cxnSpLocks/>
            <a:endCxn id="9" idx="1"/>
          </p:cNvCxnSpPr>
          <p:nvPr/>
        </p:nvCxnSpPr>
        <p:spPr>
          <a:xfrm>
            <a:off x="4273151" y="3174921"/>
            <a:ext cx="2876579"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pic>
        <p:nvPicPr>
          <p:cNvPr id="14" name="Picture 13">
            <a:extLst>
              <a:ext uri="{FF2B5EF4-FFF2-40B4-BE49-F238E27FC236}">
                <a16:creationId xmlns:a16="http://schemas.microsoft.com/office/drawing/2014/main" xmlns="" id="{1DE07B74-CD02-45FE-9B5B-D93969CCFE3B}"/>
              </a:ext>
            </a:extLst>
          </p:cNvPr>
          <p:cNvPicPr>
            <a:picLocks noChangeAspect="1"/>
          </p:cNvPicPr>
          <p:nvPr/>
        </p:nvPicPr>
        <p:blipFill>
          <a:blip r:embed="rId2"/>
          <a:stretch>
            <a:fillRect/>
          </a:stretch>
        </p:blipFill>
        <p:spPr>
          <a:xfrm>
            <a:off x="3679929" y="1266715"/>
            <a:ext cx="984350" cy="984350"/>
          </a:xfrm>
          <a:prstGeom prst="rect">
            <a:avLst/>
          </a:prstGeom>
        </p:spPr>
      </p:pic>
      <p:pic>
        <p:nvPicPr>
          <p:cNvPr id="16" name="Picture 15">
            <a:extLst>
              <a:ext uri="{FF2B5EF4-FFF2-40B4-BE49-F238E27FC236}">
                <a16:creationId xmlns:a16="http://schemas.microsoft.com/office/drawing/2014/main" xmlns="" id="{40B8A547-6B00-46B5-9C87-B070219386C3}"/>
              </a:ext>
            </a:extLst>
          </p:cNvPr>
          <p:cNvPicPr>
            <a:picLocks noChangeAspect="1"/>
          </p:cNvPicPr>
          <p:nvPr/>
        </p:nvPicPr>
        <p:blipFill>
          <a:blip r:embed="rId3"/>
          <a:stretch>
            <a:fillRect/>
          </a:stretch>
        </p:blipFill>
        <p:spPr>
          <a:xfrm>
            <a:off x="830957" y="2666863"/>
            <a:ext cx="988707" cy="988707"/>
          </a:xfrm>
          <a:prstGeom prst="rect">
            <a:avLst/>
          </a:prstGeom>
        </p:spPr>
      </p:pic>
      <p:pic>
        <p:nvPicPr>
          <p:cNvPr id="19" name="Picture 18">
            <a:extLst>
              <a:ext uri="{FF2B5EF4-FFF2-40B4-BE49-F238E27FC236}">
                <a16:creationId xmlns:a16="http://schemas.microsoft.com/office/drawing/2014/main" xmlns="" id="{56D01AC8-6A43-4478-A0A5-A6E406C6E244}"/>
              </a:ext>
            </a:extLst>
          </p:cNvPr>
          <p:cNvPicPr>
            <a:picLocks noChangeAspect="1"/>
          </p:cNvPicPr>
          <p:nvPr/>
        </p:nvPicPr>
        <p:blipFill>
          <a:blip r:embed="rId4"/>
          <a:stretch>
            <a:fillRect/>
          </a:stretch>
        </p:blipFill>
        <p:spPr>
          <a:xfrm>
            <a:off x="6984475" y="2498940"/>
            <a:ext cx="1328181" cy="1328181"/>
          </a:xfrm>
          <a:prstGeom prst="rect">
            <a:avLst/>
          </a:prstGeom>
        </p:spPr>
      </p:pic>
      <p:pic>
        <p:nvPicPr>
          <p:cNvPr id="32" name="Picture 31">
            <a:extLst>
              <a:ext uri="{FF2B5EF4-FFF2-40B4-BE49-F238E27FC236}">
                <a16:creationId xmlns:a16="http://schemas.microsoft.com/office/drawing/2014/main" xmlns="" id="{99893265-B21D-4DD7-BAEF-AD521A2AA66B}"/>
              </a:ext>
            </a:extLst>
          </p:cNvPr>
          <p:cNvPicPr>
            <a:picLocks noChangeAspect="1"/>
          </p:cNvPicPr>
          <p:nvPr/>
        </p:nvPicPr>
        <p:blipFill>
          <a:blip r:embed="rId5"/>
          <a:stretch>
            <a:fillRect/>
          </a:stretch>
        </p:blipFill>
        <p:spPr>
          <a:xfrm>
            <a:off x="3964235" y="4482745"/>
            <a:ext cx="896035" cy="89603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1E0E800-AD83-0904-31EA-3FD716516E8D}"/>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xmlns="" id="{988E6A81-5B6C-4006-9377-211429D533A0}"/>
              </a:ext>
            </a:extLst>
          </p:cNvPr>
          <p:cNvGraphicFramePr/>
          <p:nvPr>
            <p:extLst>
              <p:ext uri="{D42A27DB-BD31-4B8C-83A1-F6EECF244321}">
                <p14:modId xmlns:p14="http://schemas.microsoft.com/office/powerpoint/2010/main" val="2986242166"/>
              </p:ext>
            </p:extLst>
          </p:nvPr>
        </p:nvGraphicFramePr>
        <p:xfrm>
          <a:off x="3246539" y="377505"/>
          <a:ext cx="5360566" cy="119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xmlns="" id="{57A8F915-6291-28CE-DC79-B3FF819BA792}"/>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xmlns="" id="{D24BDCD3-D58A-F1BB-E1F7-2EA5A61EE82E}"/>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a:solidFill>
                  <a:prstClr val="white"/>
                </a:solidFill>
              </a:endParaRPr>
            </a:p>
          </p:txBody>
        </p:sp>
        <p:sp>
          <p:nvSpPr>
            <p:cNvPr id="7" name="Text Placeholder 4">
              <a:extLst>
                <a:ext uri="{FF2B5EF4-FFF2-40B4-BE49-F238E27FC236}">
                  <a16:creationId xmlns:a16="http://schemas.microsoft.com/office/drawing/2014/main" xmlns="" id="{36AEEE57-31D0-D820-DA53-1131C465E495}"/>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Account Management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xmlns="" id="{EEADC86E-04DF-8416-DB27-54E19C7F5599}"/>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xmlns="" id="{1D2B9F49-F388-68D0-999E-5B2E1582A596}"/>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0" name="Text Placeholder 4">
              <a:extLst>
                <a:ext uri="{FF2B5EF4-FFF2-40B4-BE49-F238E27FC236}">
                  <a16:creationId xmlns:a16="http://schemas.microsoft.com/office/drawing/2014/main" xmlns="" id="{AB561300-E29A-ABFF-C04B-A229CAFDC7BC}"/>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Search &amp; Browse</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xmlns="" id="{2EC48A20-1A59-6ED8-5F08-0318E9F9D00C}"/>
              </a:ext>
            </a:extLst>
          </p:cNvPr>
          <p:cNvGrpSpPr/>
          <p:nvPr/>
        </p:nvGrpSpPr>
        <p:grpSpPr>
          <a:xfrm>
            <a:off x="1206679" y="3454494"/>
            <a:ext cx="4699539" cy="2769078"/>
            <a:chOff x="630314" y="2898861"/>
            <a:chExt cx="5888185" cy="4677373"/>
          </a:xfrm>
        </p:grpSpPr>
        <p:sp>
          <p:nvSpPr>
            <p:cNvPr id="12" name="Rectangle: Rounded Corners 11">
              <a:extLst>
                <a:ext uri="{FF2B5EF4-FFF2-40B4-BE49-F238E27FC236}">
                  <a16:creationId xmlns:a16="http://schemas.microsoft.com/office/drawing/2014/main" xmlns="" id="{516533E2-4045-78BE-7BD8-D5FA5E330DE1}"/>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3" name="Text Placeholder 4">
              <a:extLst>
                <a:ext uri="{FF2B5EF4-FFF2-40B4-BE49-F238E27FC236}">
                  <a16:creationId xmlns:a16="http://schemas.microsoft.com/office/drawing/2014/main" xmlns="" id="{68E37A8D-0FD3-AE22-5DEB-BEE2E7FFD302}"/>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Placement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xmlns="" id="{414D200E-51CE-E26F-9F2C-5A03AB446C0F}"/>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5" name="Text Placeholder 4">
              <a:extLst>
                <a:ext uri="{FF2B5EF4-FFF2-40B4-BE49-F238E27FC236}">
                  <a16:creationId xmlns:a16="http://schemas.microsoft.com/office/drawing/2014/main" xmlns="" id="{57D37D20-9136-C6FB-6B84-DE65591A71F8}"/>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Payment integration</a:t>
              </a:r>
            </a:p>
          </p:txBody>
        </p:sp>
        <p:sp>
          <p:nvSpPr>
            <p:cNvPr id="16" name="Rectangle: Rounded Corners 15">
              <a:extLst>
                <a:ext uri="{FF2B5EF4-FFF2-40B4-BE49-F238E27FC236}">
                  <a16:creationId xmlns:a16="http://schemas.microsoft.com/office/drawing/2014/main" xmlns="" id="{3B8783BE-21A7-9C26-0B0D-5870A626E38D}"/>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7" name="Text Placeholder 4">
              <a:extLst>
                <a:ext uri="{FF2B5EF4-FFF2-40B4-BE49-F238E27FC236}">
                  <a16:creationId xmlns:a16="http://schemas.microsoft.com/office/drawing/2014/main" xmlns="" id="{7D671474-37DD-C841-0E2A-230C9B862896}"/>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Tracking</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xmlns="" id="{CBD9065D-8C61-04C4-2CF8-0F3DA907D7A2}"/>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9" name="Text Placeholder 4">
              <a:extLst>
                <a:ext uri="{FF2B5EF4-FFF2-40B4-BE49-F238E27FC236}">
                  <a16:creationId xmlns:a16="http://schemas.microsoft.com/office/drawing/2014/main" xmlns="" id="{24EAF04B-2BAA-9F8D-1825-5184182A3D64}"/>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Feedback &amp; Ratings</a:t>
              </a:r>
            </a:p>
          </p:txBody>
        </p:sp>
      </p:grpSp>
      <p:sp>
        <p:nvSpPr>
          <p:cNvPr id="20" name="Arrow: Down 19">
            <a:extLst>
              <a:ext uri="{FF2B5EF4-FFF2-40B4-BE49-F238E27FC236}">
                <a16:creationId xmlns:a16="http://schemas.microsoft.com/office/drawing/2014/main" xmlns="" id="{3529B184-C5C9-7DE5-8467-4231A3B75962}"/>
              </a:ext>
            </a:extLst>
          </p:cNvPr>
          <p:cNvSpPr/>
          <p:nvPr/>
        </p:nvSpPr>
        <p:spPr>
          <a:xfrm>
            <a:off x="2476870" y="2372265"/>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1" name="Arrow: Down 20">
            <a:extLst>
              <a:ext uri="{FF2B5EF4-FFF2-40B4-BE49-F238E27FC236}">
                <a16:creationId xmlns:a16="http://schemas.microsoft.com/office/drawing/2014/main" xmlns="" id="{BB52DD16-3E6E-0CF6-C204-F67AD6039722}"/>
              </a:ext>
            </a:extLst>
          </p:cNvPr>
          <p:cNvSpPr/>
          <p:nvPr/>
        </p:nvSpPr>
        <p:spPr>
          <a:xfrm>
            <a:off x="2476870" y="3143943"/>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2" name="Arrow: Down 21">
            <a:extLst>
              <a:ext uri="{FF2B5EF4-FFF2-40B4-BE49-F238E27FC236}">
                <a16:creationId xmlns:a16="http://schemas.microsoft.com/office/drawing/2014/main" xmlns="" id="{F5C231F8-4C91-9754-C9A2-55A57E958A66}"/>
              </a:ext>
            </a:extLst>
          </p:cNvPr>
          <p:cNvSpPr/>
          <p:nvPr/>
        </p:nvSpPr>
        <p:spPr>
          <a:xfrm>
            <a:off x="2470539" y="3938341"/>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3" name="Arrow: Down 22">
            <a:extLst>
              <a:ext uri="{FF2B5EF4-FFF2-40B4-BE49-F238E27FC236}">
                <a16:creationId xmlns:a16="http://schemas.microsoft.com/office/drawing/2014/main" xmlns="" id="{F42662D3-B27C-5F07-8B87-6866E082155E}"/>
              </a:ext>
            </a:extLst>
          </p:cNvPr>
          <p:cNvSpPr/>
          <p:nvPr/>
        </p:nvSpPr>
        <p:spPr>
          <a:xfrm>
            <a:off x="2470538" y="4653184"/>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4" name="Arrow: Down 23">
            <a:extLst>
              <a:ext uri="{FF2B5EF4-FFF2-40B4-BE49-F238E27FC236}">
                <a16:creationId xmlns:a16="http://schemas.microsoft.com/office/drawing/2014/main" xmlns="" id="{A18BC264-DA9A-4740-9AB0-D87C655092DA}"/>
              </a:ext>
            </a:extLst>
          </p:cNvPr>
          <p:cNvSpPr/>
          <p:nvPr/>
        </p:nvSpPr>
        <p:spPr>
          <a:xfrm>
            <a:off x="2470537" y="5361318"/>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Tree>
    <p:extLst>
      <p:ext uri="{BB962C8B-B14F-4D97-AF65-F5344CB8AC3E}">
        <p14:creationId xmlns:p14="http://schemas.microsoft.com/office/powerpoint/2010/main" val="87939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BCE1AF-348C-68F1-1303-7456FF6C45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7F67206-7130-43E1-4618-D357F90D2573}"/>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xmlns="" id="{61CF6E8E-1C16-4238-B673-339AA35B7A6E}"/>
              </a:ext>
            </a:extLst>
          </p:cNvPr>
          <p:cNvGraphicFramePr/>
          <p:nvPr>
            <p:extLst>
              <p:ext uri="{D42A27DB-BD31-4B8C-83A1-F6EECF244321}">
                <p14:modId xmlns:p14="http://schemas.microsoft.com/office/powerpoint/2010/main" val="763115696"/>
              </p:ext>
            </p:extLst>
          </p:nvPr>
        </p:nvGraphicFramePr>
        <p:xfrm>
          <a:off x="3088257" y="327171"/>
          <a:ext cx="8723442" cy="114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xmlns="" id="{67EBB6D2-708D-3B37-9A76-EF1145A19247}"/>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xmlns="" id="{1AA66B8F-C905-9FFF-589D-64955FB4DF1C}"/>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xmlns="" id="{1C3C494E-35E5-1530-BA61-F52190B7267A}"/>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Profile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xmlns="" id="{3435899A-5D5A-BDA5-F53A-033D6CF921F1}"/>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xmlns="" id="{1C10796D-3704-DFDB-D13F-6E2130C4C93B}"/>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xmlns="" id="{6714969B-C1E7-0EF6-E049-73EAE7EE819E}"/>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Menu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xmlns="" id="{06D1E06D-29E6-9721-E764-29B362697C91}"/>
              </a:ext>
            </a:extLst>
          </p:cNvPr>
          <p:cNvGrpSpPr/>
          <p:nvPr/>
        </p:nvGrpSpPr>
        <p:grpSpPr>
          <a:xfrm>
            <a:off x="1206679" y="3429000"/>
            <a:ext cx="4699539" cy="2769078"/>
            <a:chOff x="630314" y="2898861"/>
            <a:chExt cx="5888185" cy="4677373"/>
          </a:xfrm>
        </p:grpSpPr>
        <p:sp>
          <p:nvSpPr>
            <p:cNvPr id="12" name="Rectangle: Rounded Corners 11">
              <a:extLst>
                <a:ext uri="{FF2B5EF4-FFF2-40B4-BE49-F238E27FC236}">
                  <a16:creationId xmlns:a16="http://schemas.microsoft.com/office/drawing/2014/main" xmlns="" id="{636BDA82-0A7D-00CD-D078-C223C134997A}"/>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xmlns="" id="{7810027E-C16C-DEDC-48DE-C29921D1840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xmlns="" id="{7B5AA654-D9C5-1626-E62D-62B334E41497}"/>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Text Placeholder 4">
              <a:extLst>
                <a:ext uri="{FF2B5EF4-FFF2-40B4-BE49-F238E27FC236}">
                  <a16:creationId xmlns:a16="http://schemas.microsoft.com/office/drawing/2014/main" xmlns="" id="{59424B5B-3078-1CB5-C6A9-9C37FB2A6F19}"/>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Inventory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xmlns="" id="{168E09C0-2ED0-C2D0-4FCA-AD72C1F21411}"/>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xmlns="" id="{3FE4CB92-19E0-801F-C3A2-45EA76C19716}"/>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 &amp; Discounts</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xmlns="" id="{CD543F24-1005-A909-04E0-D048E30E9429}"/>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Text Placeholder 4">
              <a:extLst>
                <a:ext uri="{FF2B5EF4-FFF2-40B4-BE49-F238E27FC236}">
                  <a16:creationId xmlns:a16="http://schemas.microsoft.com/office/drawing/2014/main" xmlns="" id="{64F1C06A-C46C-ADC3-DD00-8563461E99D0}"/>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Sales &amp; Analytics</a:t>
              </a:r>
            </a:p>
          </p:txBody>
        </p:sp>
      </p:grpSp>
      <p:pic>
        <p:nvPicPr>
          <p:cNvPr id="4" name="Picture 3">
            <a:extLst>
              <a:ext uri="{FF2B5EF4-FFF2-40B4-BE49-F238E27FC236}">
                <a16:creationId xmlns:a16="http://schemas.microsoft.com/office/drawing/2014/main" xmlns="" id="{906EFD06-1DCB-4B73-B509-26EE2D0EE1B2}"/>
              </a:ext>
            </a:extLst>
          </p:cNvPr>
          <p:cNvPicPr>
            <a:picLocks noChangeAspect="1"/>
          </p:cNvPicPr>
          <p:nvPr/>
        </p:nvPicPr>
        <p:blipFill>
          <a:blip r:embed="rId7"/>
          <a:stretch>
            <a:fillRect/>
          </a:stretch>
        </p:blipFill>
        <p:spPr>
          <a:xfrm>
            <a:off x="2459938" y="2385964"/>
            <a:ext cx="493819" cy="323116"/>
          </a:xfrm>
          <a:prstGeom prst="rect">
            <a:avLst/>
          </a:prstGeom>
        </p:spPr>
      </p:pic>
      <p:pic>
        <p:nvPicPr>
          <p:cNvPr id="20" name="Picture 19">
            <a:extLst>
              <a:ext uri="{FF2B5EF4-FFF2-40B4-BE49-F238E27FC236}">
                <a16:creationId xmlns:a16="http://schemas.microsoft.com/office/drawing/2014/main" xmlns="" id="{641E6417-EB8D-4C67-84E3-2B6D70A80F22}"/>
              </a:ext>
            </a:extLst>
          </p:cNvPr>
          <p:cNvPicPr>
            <a:picLocks noChangeAspect="1"/>
          </p:cNvPicPr>
          <p:nvPr/>
        </p:nvPicPr>
        <p:blipFill>
          <a:blip r:embed="rId7"/>
          <a:stretch>
            <a:fillRect/>
          </a:stretch>
        </p:blipFill>
        <p:spPr>
          <a:xfrm>
            <a:off x="2459937" y="3157259"/>
            <a:ext cx="493819" cy="323116"/>
          </a:xfrm>
          <a:prstGeom prst="rect">
            <a:avLst/>
          </a:prstGeom>
        </p:spPr>
      </p:pic>
      <p:pic>
        <p:nvPicPr>
          <p:cNvPr id="21" name="Picture 20">
            <a:extLst>
              <a:ext uri="{FF2B5EF4-FFF2-40B4-BE49-F238E27FC236}">
                <a16:creationId xmlns:a16="http://schemas.microsoft.com/office/drawing/2014/main" xmlns="" id="{98B0D609-C26A-4FBA-96B4-8E72458E0109}"/>
              </a:ext>
            </a:extLst>
          </p:cNvPr>
          <p:cNvPicPr>
            <a:picLocks noChangeAspect="1"/>
          </p:cNvPicPr>
          <p:nvPr/>
        </p:nvPicPr>
        <p:blipFill>
          <a:blip r:embed="rId7"/>
          <a:stretch>
            <a:fillRect/>
          </a:stretch>
        </p:blipFill>
        <p:spPr>
          <a:xfrm>
            <a:off x="2473917" y="3928053"/>
            <a:ext cx="493819" cy="323116"/>
          </a:xfrm>
          <a:prstGeom prst="rect">
            <a:avLst/>
          </a:prstGeom>
        </p:spPr>
      </p:pic>
      <p:pic>
        <p:nvPicPr>
          <p:cNvPr id="22" name="Picture 21">
            <a:extLst>
              <a:ext uri="{FF2B5EF4-FFF2-40B4-BE49-F238E27FC236}">
                <a16:creationId xmlns:a16="http://schemas.microsoft.com/office/drawing/2014/main" xmlns="" id="{CA8C1CBB-AE35-47D9-A443-1AB0DDD1664A}"/>
              </a:ext>
            </a:extLst>
          </p:cNvPr>
          <p:cNvPicPr>
            <a:picLocks noChangeAspect="1"/>
          </p:cNvPicPr>
          <p:nvPr/>
        </p:nvPicPr>
        <p:blipFill>
          <a:blip r:embed="rId7"/>
          <a:stretch>
            <a:fillRect/>
          </a:stretch>
        </p:blipFill>
        <p:spPr>
          <a:xfrm>
            <a:off x="2473917" y="4650013"/>
            <a:ext cx="493819" cy="323116"/>
          </a:xfrm>
          <a:prstGeom prst="rect">
            <a:avLst/>
          </a:prstGeom>
        </p:spPr>
      </p:pic>
      <p:pic>
        <p:nvPicPr>
          <p:cNvPr id="23" name="Picture 22">
            <a:extLst>
              <a:ext uri="{FF2B5EF4-FFF2-40B4-BE49-F238E27FC236}">
                <a16:creationId xmlns:a16="http://schemas.microsoft.com/office/drawing/2014/main" xmlns="" id="{40E34303-FA66-4A35-AD67-0A9F23F3B773}"/>
              </a:ext>
            </a:extLst>
          </p:cNvPr>
          <p:cNvPicPr>
            <a:picLocks noChangeAspect="1"/>
          </p:cNvPicPr>
          <p:nvPr/>
        </p:nvPicPr>
        <p:blipFill>
          <a:blip r:embed="rId7"/>
          <a:stretch>
            <a:fillRect/>
          </a:stretch>
        </p:blipFill>
        <p:spPr>
          <a:xfrm>
            <a:off x="2473917" y="5354417"/>
            <a:ext cx="493819" cy="323116"/>
          </a:xfrm>
          <a:prstGeom prst="rect">
            <a:avLst/>
          </a:prstGeom>
        </p:spPr>
      </p:pic>
    </p:spTree>
    <p:extLst>
      <p:ext uri="{BB962C8B-B14F-4D97-AF65-F5344CB8AC3E}">
        <p14:creationId xmlns:p14="http://schemas.microsoft.com/office/powerpoint/2010/main" val="29518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2133FE-854B-6B78-2FCB-229A0297EEC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6874D17-CADA-FA9E-EDDC-E34B5E0178B6}"/>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xmlns="" id="{E0B5FB59-132C-480D-AA9B-0979E84C254C}"/>
              </a:ext>
            </a:extLst>
          </p:cNvPr>
          <p:cNvGraphicFramePr/>
          <p:nvPr>
            <p:extLst>
              <p:ext uri="{D42A27DB-BD31-4B8C-83A1-F6EECF244321}">
                <p14:modId xmlns:p14="http://schemas.microsoft.com/office/powerpoint/2010/main" val="2192579483"/>
              </p:ext>
            </p:extLst>
          </p:nvPr>
        </p:nvGraphicFramePr>
        <p:xfrm>
          <a:off x="3088257" y="616447"/>
          <a:ext cx="6266543"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xmlns="" id="{F48359C1-F33B-1983-0A0A-0E6F8B712F79}"/>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xmlns="" id="{16A14086-A82F-4D70-B501-CBF99CF58A3F}"/>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xmlns="" id="{DC1B486E-2834-49BB-7C3D-9AB3349E20EA}"/>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Account Management </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xmlns="" id="{EF42278B-0C12-640E-122F-F99FB9864980}"/>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xmlns="" id="{654B44CC-FDF3-38BB-E142-F77E2456EDDD}"/>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xmlns="" id="{5665CF3B-5513-376E-8B12-B9FD0A677580}"/>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Assignment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xmlns="" id="{8C85094F-C4D2-936B-621D-CF5B71E445F7}"/>
              </a:ext>
            </a:extLst>
          </p:cNvPr>
          <p:cNvGrpSpPr/>
          <p:nvPr/>
        </p:nvGrpSpPr>
        <p:grpSpPr>
          <a:xfrm>
            <a:off x="1206679" y="3429000"/>
            <a:ext cx="4699539" cy="2052703"/>
            <a:chOff x="630314" y="2898861"/>
            <a:chExt cx="5888185" cy="3467312"/>
          </a:xfrm>
        </p:grpSpPr>
        <p:sp>
          <p:nvSpPr>
            <p:cNvPr id="12" name="Rectangle: Rounded Corners 11">
              <a:extLst>
                <a:ext uri="{FF2B5EF4-FFF2-40B4-BE49-F238E27FC236}">
                  <a16:creationId xmlns:a16="http://schemas.microsoft.com/office/drawing/2014/main" xmlns="" id="{7278AF9A-0383-589C-F1C8-0B2B1C91CF22}"/>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xmlns="" id="{A6D5F85F-CBB1-172D-70CD-2AEFA26B2262}"/>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Navigation &amp; Tracking</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xmlns="" id="{9D47CADD-21A8-8DFD-238B-1A2CDA0764EB}"/>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Text Placeholder 4">
              <a:extLst>
                <a:ext uri="{FF2B5EF4-FFF2-40B4-BE49-F238E27FC236}">
                  <a16:creationId xmlns:a16="http://schemas.microsoft.com/office/drawing/2014/main" xmlns="" id="{E98DF108-A08A-4F72-4983-2871711EF302}"/>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Delivery History</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xmlns="" id="{EE94732D-9C90-11FB-DA89-75C00A5C780E}"/>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xmlns="" id="{0BA8F9C7-BCAC-3B8C-74D7-0D4AB51FC23E}"/>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Earnings Tracker</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pic>
        <p:nvPicPr>
          <p:cNvPr id="18" name="Picture 17">
            <a:extLst>
              <a:ext uri="{FF2B5EF4-FFF2-40B4-BE49-F238E27FC236}">
                <a16:creationId xmlns:a16="http://schemas.microsoft.com/office/drawing/2014/main" xmlns="" id="{F9B511A6-7524-4282-9C1D-6768061ABF17}"/>
              </a:ext>
            </a:extLst>
          </p:cNvPr>
          <p:cNvPicPr>
            <a:picLocks noChangeAspect="1"/>
          </p:cNvPicPr>
          <p:nvPr/>
        </p:nvPicPr>
        <p:blipFill>
          <a:blip r:embed="rId7"/>
          <a:stretch>
            <a:fillRect/>
          </a:stretch>
        </p:blipFill>
        <p:spPr>
          <a:xfrm>
            <a:off x="2431972" y="2377151"/>
            <a:ext cx="493819" cy="323116"/>
          </a:xfrm>
          <a:prstGeom prst="rect">
            <a:avLst/>
          </a:prstGeom>
        </p:spPr>
      </p:pic>
      <p:pic>
        <p:nvPicPr>
          <p:cNvPr id="19" name="Picture 18">
            <a:extLst>
              <a:ext uri="{FF2B5EF4-FFF2-40B4-BE49-F238E27FC236}">
                <a16:creationId xmlns:a16="http://schemas.microsoft.com/office/drawing/2014/main" xmlns="" id="{40411276-DFF9-4985-9B78-DCF13B6735BA}"/>
              </a:ext>
            </a:extLst>
          </p:cNvPr>
          <p:cNvPicPr>
            <a:picLocks noChangeAspect="1"/>
          </p:cNvPicPr>
          <p:nvPr/>
        </p:nvPicPr>
        <p:blipFill>
          <a:blip r:embed="rId7"/>
          <a:stretch>
            <a:fillRect/>
          </a:stretch>
        </p:blipFill>
        <p:spPr>
          <a:xfrm>
            <a:off x="2431971" y="3166077"/>
            <a:ext cx="493819" cy="323116"/>
          </a:xfrm>
          <a:prstGeom prst="rect">
            <a:avLst/>
          </a:prstGeom>
        </p:spPr>
      </p:pic>
      <p:pic>
        <p:nvPicPr>
          <p:cNvPr id="20" name="Picture 19">
            <a:extLst>
              <a:ext uri="{FF2B5EF4-FFF2-40B4-BE49-F238E27FC236}">
                <a16:creationId xmlns:a16="http://schemas.microsoft.com/office/drawing/2014/main" xmlns="" id="{DE04F5D0-D1E5-4775-9C09-D0669B35FF12}"/>
              </a:ext>
            </a:extLst>
          </p:cNvPr>
          <p:cNvPicPr>
            <a:picLocks noChangeAspect="1"/>
          </p:cNvPicPr>
          <p:nvPr/>
        </p:nvPicPr>
        <p:blipFill>
          <a:blip r:embed="rId7"/>
          <a:stretch>
            <a:fillRect/>
          </a:stretch>
        </p:blipFill>
        <p:spPr>
          <a:xfrm>
            <a:off x="2431971" y="3903126"/>
            <a:ext cx="493819" cy="323116"/>
          </a:xfrm>
          <a:prstGeom prst="rect">
            <a:avLst/>
          </a:prstGeom>
        </p:spPr>
      </p:pic>
      <p:pic>
        <p:nvPicPr>
          <p:cNvPr id="21" name="Picture 20">
            <a:extLst>
              <a:ext uri="{FF2B5EF4-FFF2-40B4-BE49-F238E27FC236}">
                <a16:creationId xmlns:a16="http://schemas.microsoft.com/office/drawing/2014/main" xmlns="" id="{B6C1F094-E640-4F24-BE58-8CA71E861303}"/>
              </a:ext>
            </a:extLst>
          </p:cNvPr>
          <p:cNvPicPr>
            <a:picLocks noChangeAspect="1"/>
          </p:cNvPicPr>
          <p:nvPr/>
        </p:nvPicPr>
        <p:blipFill>
          <a:blip r:embed="rId7"/>
          <a:stretch>
            <a:fillRect/>
          </a:stretch>
        </p:blipFill>
        <p:spPr>
          <a:xfrm>
            <a:off x="2431971" y="4606689"/>
            <a:ext cx="493819" cy="323116"/>
          </a:xfrm>
          <a:prstGeom prst="rect">
            <a:avLst/>
          </a:prstGeom>
        </p:spPr>
      </p:pic>
    </p:spTree>
    <p:extLst>
      <p:ext uri="{BB962C8B-B14F-4D97-AF65-F5344CB8AC3E}">
        <p14:creationId xmlns:p14="http://schemas.microsoft.com/office/powerpoint/2010/main" val="4205984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0FAD22D-94F9-D683-4D24-1580291BB57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FD5DA8C-1854-411C-18A1-0CB0B6422E68}"/>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xmlns="" id="{5E5CB916-5500-4408-AE33-5C9138B5C06A}"/>
              </a:ext>
            </a:extLst>
          </p:cNvPr>
          <p:cNvGraphicFramePr/>
          <p:nvPr>
            <p:extLst>
              <p:ext uri="{D42A27DB-BD31-4B8C-83A1-F6EECF244321}">
                <p14:modId xmlns:p14="http://schemas.microsoft.com/office/powerpoint/2010/main" val="1206305542"/>
              </p:ext>
            </p:extLst>
          </p:nvPr>
        </p:nvGraphicFramePr>
        <p:xfrm>
          <a:off x="3621277" y="616086"/>
          <a:ext cx="4830792"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xmlns="" id="{393A233C-8729-AFA8-7A08-3FB92E02F2F4}"/>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xmlns="" id="{8E56AC07-5231-553B-A33D-3442ABC5CBD5}"/>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xmlns="" id="{5F5A6DB9-B35B-42D4-BBF1-43A6426676B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User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xmlns="" id="{B88BBDD9-79A7-10F1-AF3F-8B31216D2DF6}"/>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xmlns="" id="{94C80E3C-6514-0DD7-491F-E3FF5BE86755}"/>
                </a:ext>
              </a:extLst>
            </p:cNvPr>
            <p:cNvSpPr/>
            <p:nvPr/>
          </p:nvSpPr>
          <p:spPr>
            <a:xfrm>
              <a:off x="630314" y="2898861"/>
              <a:ext cx="588818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xmlns="" id="{5CAE58CA-D963-275B-363A-E70F3166D283}"/>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&amp; Payment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xmlns="" id="{0798A063-0952-855A-FEA2-43EA5EF32217}"/>
              </a:ext>
            </a:extLst>
          </p:cNvPr>
          <p:cNvGrpSpPr/>
          <p:nvPr/>
        </p:nvGrpSpPr>
        <p:grpSpPr>
          <a:xfrm>
            <a:off x="1206679" y="3429000"/>
            <a:ext cx="4699539" cy="2241712"/>
            <a:chOff x="630314" y="2898861"/>
            <a:chExt cx="5888185" cy="3786576"/>
          </a:xfrm>
        </p:grpSpPr>
        <p:sp>
          <p:nvSpPr>
            <p:cNvPr id="12" name="Rectangle: Rounded Corners 11">
              <a:extLst>
                <a:ext uri="{FF2B5EF4-FFF2-40B4-BE49-F238E27FC236}">
                  <a16:creationId xmlns:a16="http://schemas.microsoft.com/office/drawing/2014/main" xmlns="" id="{1B6EECE2-F0EF-7046-1A57-857D279C06B9}"/>
                </a:ext>
              </a:extLst>
            </p:cNvPr>
            <p:cNvSpPr/>
            <p:nvPr/>
          </p:nvSpPr>
          <p:spPr>
            <a:xfrm>
              <a:off x="630314" y="2898861"/>
              <a:ext cx="4702879"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xmlns="" id="{D4616D83-BE4B-2A3C-AA3B-7443628814FC}"/>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1800" dirty="0">
                  <a:solidFill>
                    <a:srgbClr val="41AEBD">
                      <a:lumMod val="20000"/>
                      <a:lumOff val="80000"/>
                    </a:srgbClr>
                  </a:solidFill>
                </a:rPr>
                <a:t>Analytics &amp; Reporting</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5" name="Text Placeholder 4">
              <a:extLst>
                <a:ext uri="{FF2B5EF4-FFF2-40B4-BE49-F238E27FC236}">
                  <a16:creationId xmlns:a16="http://schemas.microsoft.com/office/drawing/2014/main" xmlns="" id="{F8180681-2D30-E613-FAFA-9A3374BBAF45}"/>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xmlns="" id="{8D4F88E5-A6A1-8553-3CE7-C45F771E9551}"/>
                </a:ext>
              </a:extLst>
            </p:cNvPr>
            <p:cNvSpPr/>
            <p:nvPr/>
          </p:nvSpPr>
          <p:spPr>
            <a:xfrm>
              <a:off x="630314" y="436262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xmlns="" id="{066A6BB7-8F6F-C1B1-738A-EDD65B0BB680}"/>
                </a:ext>
              </a:extLst>
            </p:cNvPr>
            <p:cNvSpPr txBox="1">
              <a:spLocks/>
            </p:cNvSpPr>
            <p:nvPr/>
          </p:nvSpPr>
          <p:spPr>
            <a:xfrm>
              <a:off x="792765" y="453747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xmlns="" id="{83475337-E74D-43F4-F3D5-0C7A2A131C70}"/>
                </a:ext>
              </a:extLst>
            </p:cNvPr>
            <p:cNvSpPr/>
            <p:nvPr/>
          </p:nvSpPr>
          <p:spPr>
            <a:xfrm>
              <a:off x="630314" y="5651527"/>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Text Placeholder 4">
              <a:extLst>
                <a:ext uri="{FF2B5EF4-FFF2-40B4-BE49-F238E27FC236}">
                  <a16:creationId xmlns:a16="http://schemas.microsoft.com/office/drawing/2014/main" xmlns="" id="{0D3AE1E5-87EF-BC8D-C9EB-641A344E6AC5}"/>
                </a:ext>
              </a:extLst>
            </p:cNvPr>
            <p:cNvSpPr txBox="1">
              <a:spLocks/>
            </p:cNvSpPr>
            <p:nvPr/>
          </p:nvSpPr>
          <p:spPr>
            <a:xfrm>
              <a:off x="792765" y="5826382"/>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Customer Support</a:t>
              </a:r>
            </a:p>
          </p:txBody>
        </p:sp>
      </p:grpSp>
      <p:pic>
        <p:nvPicPr>
          <p:cNvPr id="20" name="Picture 19">
            <a:extLst>
              <a:ext uri="{FF2B5EF4-FFF2-40B4-BE49-F238E27FC236}">
                <a16:creationId xmlns:a16="http://schemas.microsoft.com/office/drawing/2014/main" xmlns="" id="{D7970350-41F3-4B9C-B5FD-1D065B8399C7}"/>
              </a:ext>
            </a:extLst>
          </p:cNvPr>
          <p:cNvPicPr>
            <a:picLocks noChangeAspect="1"/>
          </p:cNvPicPr>
          <p:nvPr/>
        </p:nvPicPr>
        <p:blipFill>
          <a:blip r:embed="rId7"/>
          <a:stretch>
            <a:fillRect/>
          </a:stretch>
        </p:blipFill>
        <p:spPr>
          <a:xfrm>
            <a:off x="2440360" y="2376573"/>
            <a:ext cx="493819" cy="323116"/>
          </a:xfrm>
          <a:prstGeom prst="rect">
            <a:avLst/>
          </a:prstGeom>
        </p:spPr>
      </p:pic>
      <p:pic>
        <p:nvPicPr>
          <p:cNvPr id="21" name="Picture 20">
            <a:extLst>
              <a:ext uri="{FF2B5EF4-FFF2-40B4-BE49-F238E27FC236}">
                <a16:creationId xmlns:a16="http://schemas.microsoft.com/office/drawing/2014/main" xmlns="" id="{670F3AA9-B3F3-42D6-848D-418A4E6712FB}"/>
              </a:ext>
            </a:extLst>
          </p:cNvPr>
          <p:cNvPicPr>
            <a:picLocks noChangeAspect="1"/>
          </p:cNvPicPr>
          <p:nvPr/>
        </p:nvPicPr>
        <p:blipFill>
          <a:blip r:embed="rId7"/>
          <a:stretch>
            <a:fillRect/>
          </a:stretch>
        </p:blipFill>
        <p:spPr>
          <a:xfrm>
            <a:off x="2440360" y="3157643"/>
            <a:ext cx="493819" cy="323116"/>
          </a:xfrm>
          <a:prstGeom prst="rect">
            <a:avLst/>
          </a:prstGeom>
        </p:spPr>
      </p:pic>
      <p:pic>
        <p:nvPicPr>
          <p:cNvPr id="22" name="Picture 21">
            <a:extLst>
              <a:ext uri="{FF2B5EF4-FFF2-40B4-BE49-F238E27FC236}">
                <a16:creationId xmlns:a16="http://schemas.microsoft.com/office/drawing/2014/main" xmlns="" id="{6E4DFF10-14F2-40C3-8CB8-3F11391BB9F3}"/>
              </a:ext>
            </a:extLst>
          </p:cNvPr>
          <p:cNvPicPr>
            <a:picLocks noChangeAspect="1"/>
          </p:cNvPicPr>
          <p:nvPr/>
        </p:nvPicPr>
        <p:blipFill>
          <a:blip r:embed="rId7"/>
          <a:stretch>
            <a:fillRect/>
          </a:stretch>
        </p:blipFill>
        <p:spPr>
          <a:xfrm>
            <a:off x="2426374" y="3954375"/>
            <a:ext cx="493819" cy="323116"/>
          </a:xfrm>
          <a:prstGeom prst="rect">
            <a:avLst/>
          </a:prstGeom>
        </p:spPr>
      </p:pic>
      <p:pic>
        <p:nvPicPr>
          <p:cNvPr id="23" name="Picture 22">
            <a:extLst>
              <a:ext uri="{FF2B5EF4-FFF2-40B4-BE49-F238E27FC236}">
                <a16:creationId xmlns:a16="http://schemas.microsoft.com/office/drawing/2014/main" xmlns="" id="{94637A4B-5EB1-4B90-A365-B0E02B628C7D}"/>
              </a:ext>
            </a:extLst>
          </p:cNvPr>
          <p:cNvPicPr>
            <a:picLocks noChangeAspect="1"/>
          </p:cNvPicPr>
          <p:nvPr/>
        </p:nvPicPr>
        <p:blipFill>
          <a:blip r:embed="rId7"/>
          <a:stretch>
            <a:fillRect/>
          </a:stretch>
        </p:blipFill>
        <p:spPr>
          <a:xfrm>
            <a:off x="2440360" y="4797544"/>
            <a:ext cx="493819" cy="323116"/>
          </a:xfrm>
          <a:prstGeom prst="rect">
            <a:avLst/>
          </a:prstGeom>
        </p:spPr>
      </p:pic>
    </p:spTree>
    <p:extLst>
      <p:ext uri="{BB962C8B-B14F-4D97-AF65-F5344CB8AC3E}">
        <p14:creationId xmlns:p14="http://schemas.microsoft.com/office/powerpoint/2010/main" val="145950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B156419-240E-4868-A658-6D4376FB7288}"/>
              </a:ext>
            </a:extLst>
          </p:cNvPr>
          <p:cNvSpPr>
            <a:spLocks noGrp="1"/>
          </p:cNvSpPr>
          <p:nvPr>
            <p:ph type="subTitle" idx="1"/>
          </p:nvPr>
        </p:nvSpPr>
        <p:spPr>
          <a:xfrm>
            <a:off x="491572" y="1669002"/>
            <a:ext cx="9385973" cy="4110361"/>
          </a:xfrm>
        </p:spPr>
        <p:txBody>
          <a:bodyPr>
            <a:normAutofit/>
          </a:bodyPr>
          <a:lstStyle/>
          <a:p>
            <a:pPr algn="just"/>
            <a:r>
              <a:rPr lang="en-US" dirty="0"/>
              <a:t>                                        </a:t>
            </a:r>
          </a:p>
        </p:txBody>
      </p:sp>
      <p:sp>
        <p:nvSpPr>
          <p:cNvPr id="4" name="Slide Number Placeholder 3">
            <a:extLst>
              <a:ext uri="{FF2B5EF4-FFF2-40B4-BE49-F238E27FC236}">
                <a16:creationId xmlns:a16="http://schemas.microsoft.com/office/drawing/2014/main" xmlns="" id="{A42808AF-F32F-465A-8DCE-CC3632F74EE7}"/>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8</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Title 5">
            <a:extLst>
              <a:ext uri="{FF2B5EF4-FFF2-40B4-BE49-F238E27FC236}">
                <a16:creationId xmlns:a16="http://schemas.microsoft.com/office/drawing/2014/main" xmlns="" id="{75F816AD-CF8E-4BDC-9BE6-8B675D869004}"/>
              </a:ext>
            </a:extLst>
          </p:cNvPr>
          <p:cNvSpPr>
            <a:spLocks noGrp="1"/>
          </p:cNvSpPr>
          <p:nvPr>
            <p:ph type="ctrTitle"/>
          </p:nvPr>
        </p:nvSpPr>
        <p:spPr>
          <a:xfrm>
            <a:off x="854532" y="248576"/>
            <a:ext cx="9144000" cy="1189608"/>
          </a:xfrm>
        </p:spPr>
        <p:txBody>
          <a:bodyPr>
            <a:normAutofit fontScale="90000"/>
          </a:bodyPr>
          <a:lstStyle/>
          <a:p>
            <a:r>
              <a:rPr lang="en-US" dirty="0"/>
              <a:t>Conclusion</a:t>
            </a:r>
          </a:p>
        </p:txBody>
      </p:sp>
      <p:sp>
        <p:nvSpPr>
          <p:cNvPr id="7" name="Rectangle 6">
            <a:extLst>
              <a:ext uri="{FF2B5EF4-FFF2-40B4-BE49-F238E27FC236}">
                <a16:creationId xmlns:a16="http://schemas.microsoft.com/office/drawing/2014/main" xmlns="" id="{41BDE91E-9738-47E2-8FC1-456DCBE28C09}"/>
              </a:ext>
            </a:extLst>
          </p:cNvPr>
          <p:cNvSpPr/>
          <p:nvPr/>
        </p:nvSpPr>
        <p:spPr>
          <a:xfrm>
            <a:off x="1405631" y="1969856"/>
            <a:ext cx="6096000" cy="3046988"/>
          </a:xfrm>
          <a:prstGeom prst="rect">
            <a:avLst/>
          </a:prstGeom>
        </p:spPr>
        <p:txBody>
          <a:bodyPr>
            <a:spAutoFit/>
          </a:bodyPr>
          <a:lstStyle/>
          <a:p>
            <a:pPr algn="just" defTabSz="457200"/>
            <a:r>
              <a:rPr lang="en-US" sz="2400" dirty="0">
                <a:solidFill>
                  <a:prstClr val="white"/>
                </a:solidFill>
              </a:rPr>
              <a:t>The Online Food Delivery System enhances convenience, efficiency, and accessibility for users by streamlining the process of ordering and delivering food. This system benefits customers through an easy-to-use interface, restaurants by expanding their reach, and administrators by simplifying order management.</a:t>
            </a:r>
          </a:p>
        </p:txBody>
      </p:sp>
    </p:spTree>
    <p:extLst>
      <p:ext uri="{BB962C8B-B14F-4D97-AF65-F5344CB8AC3E}">
        <p14:creationId xmlns:p14="http://schemas.microsoft.com/office/powerpoint/2010/main" val="390185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1E197C1-C292-89C9-9C84-A00556D631BB}"/>
              </a:ext>
              <a:ext uri="{C183D7F6-B498-43B3-948B-1728B52AA6E4}">
                <adec:decorative xmlns=""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 xmlns:a16="http://schemas.microsoft.com/office/drawing/2014/main" id="{578F6670-72FE-0B62-7592-7BDC8FFA8648}"/>
              </a:ext>
            </a:extLst>
          </p:cNvPr>
          <p:cNvGraphicFramePr>
            <a:graphicFrameLocks noGrp="1"/>
          </p:cNvGraphicFramePr>
          <p:nvPr>
            <p:extLst>
              <p:ext uri="{D42A27DB-BD31-4B8C-83A1-F6EECF244321}">
                <p14:modId xmlns:p14="http://schemas.microsoft.com/office/powerpoint/2010/main" val="1460419231"/>
              </p:ext>
            </p:extLst>
          </p:nvPr>
        </p:nvGraphicFramePr>
        <p:xfrm>
          <a:off x="1449136" y="1650108"/>
          <a:ext cx="9293727" cy="4079240"/>
        </p:xfrm>
        <a:graphic>
          <a:graphicData uri="http://schemas.openxmlformats.org/drawingml/2006/table">
            <a:tbl>
              <a:tblPr firstRow="1" bandRow="1">
                <a:tableStyleId>{F5AB1C69-6EDB-4FF4-983F-18BD219EF322}</a:tableStyleId>
              </a:tblPr>
              <a:tblGrid>
                <a:gridCol w="1229388">
                  <a:extLst>
                    <a:ext uri="{9D8B030D-6E8A-4147-A177-3AD203B41FA5}">
                      <a16:colId xmlns="" xmlns:a16="http://schemas.microsoft.com/office/drawing/2014/main" val="826542838"/>
                    </a:ext>
                  </a:extLst>
                </a:gridCol>
                <a:gridCol w="3417475">
                  <a:extLst>
                    <a:ext uri="{9D8B030D-6E8A-4147-A177-3AD203B41FA5}">
                      <a16:colId xmlns="" xmlns:a16="http://schemas.microsoft.com/office/drawing/2014/main" val="929438914"/>
                    </a:ext>
                  </a:extLst>
                </a:gridCol>
                <a:gridCol w="2323432">
                  <a:extLst>
                    <a:ext uri="{9D8B030D-6E8A-4147-A177-3AD203B41FA5}">
                      <a16:colId xmlns="" xmlns:a16="http://schemas.microsoft.com/office/drawing/2014/main" val="2219452605"/>
                    </a:ext>
                  </a:extLst>
                </a:gridCol>
                <a:gridCol w="2323432">
                  <a:extLst>
                    <a:ext uri="{9D8B030D-6E8A-4147-A177-3AD203B41FA5}">
                      <a16:colId xmlns="" xmlns:a16="http://schemas.microsoft.com/office/drawing/2014/main" val="918501193"/>
                    </a:ext>
                  </a:extLst>
                </a:gridCol>
              </a:tblGrid>
              <a:tr h="370840">
                <a:tc>
                  <a:txBody>
                    <a:bodyPr/>
                    <a:lstStyle/>
                    <a:p>
                      <a:pPr algn="ctr"/>
                      <a:r>
                        <a:rPr lang="en-US" dirty="0"/>
                        <a:t>No.</a:t>
                      </a:r>
                    </a:p>
                  </a:txBody>
                  <a:tcPr/>
                </a:tc>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Duration</a:t>
                      </a:r>
                    </a:p>
                  </a:txBody>
                  <a:tcPr/>
                </a:tc>
                <a:extLst>
                  <a:ext uri="{0D108BD9-81ED-4DB2-BD59-A6C34878D82A}">
                    <a16:rowId xmlns="" xmlns:a16="http://schemas.microsoft.com/office/drawing/2014/main" val="3223194148"/>
                  </a:ext>
                </a:extLst>
              </a:tr>
              <a:tr h="370840">
                <a:tc>
                  <a:txBody>
                    <a:bodyPr/>
                    <a:lstStyle/>
                    <a:p>
                      <a:pPr algn="ctr"/>
                      <a:r>
                        <a:rPr lang="en-US" dirty="0"/>
                        <a:t>A</a:t>
                      </a:r>
                    </a:p>
                  </a:txBody>
                  <a:tcPr/>
                </a:tc>
                <a:tc>
                  <a:txBody>
                    <a:bodyPr/>
                    <a:lstStyle/>
                    <a:p>
                      <a:pPr algn="ctr"/>
                      <a:r>
                        <a:rPr lang="en-US" dirty="0"/>
                        <a:t>Homepage</a:t>
                      </a:r>
                    </a:p>
                  </a:txBody>
                  <a:tcPr/>
                </a:tc>
                <a:tc>
                  <a:txBody>
                    <a:bodyPr/>
                    <a:lstStyle/>
                    <a:p>
                      <a:pPr algn="ctr"/>
                      <a:r>
                        <a:rPr lang="en-US" dirty="0"/>
                        <a:t>…</a:t>
                      </a:r>
                    </a:p>
                  </a:txBody>
                  <a:tcPr/>
                </a:tc>
                <a:tc>
                  <a:txBody>
                    <a:bodyPr/>
                    <a:lstStyle/>
                    <a:p>
                      <a:pPr algn="ctr"/>
                      <a:r>
                        <a:rPr lang="en-US" dirty="0"/>
                        <a:t>4</a:t>
                      </a:r>
                    </a:p>
                  </a:txBody>
                  <a:tcPr/>
                </a:tc>
                <a:extLst>
                  <a:ext uri="{0D108BD9-81ED-4DB2-BD59-A6C34878D82A}">
                    <a16:rowId xmlns="" xmlns:a16="http://schemas.microsoft.com/office/drawing/2014/main" val="2223755888"/>
                  </a:ext>
                </a:extLst>
              </a:tr>
              <a:tr h="370840">
                <a:tc>
                  <a:txBody>
                    <a:bodyPr/>
                    <a:lstStyle/>
                    <a:p>
                      <a:pPr algn="ctr"/>
                      <a:r>
                        <a:rPr lang="en-US" dirty="0"/>
                        <a:t>B</a:t>
                      </a:r>
                    </a:p>
                  </a:txBody>
                  <a:tcPr/>
                </a:tc>
                <a:tc>
                  <a:txBody>
                    <a:bodyPr/>
                    <a:lstStyle/>
                    <a:p>
                      <a:pPr algn="ctr"/>
                      <a:r>
                        <a:rPr lang="en-US" dirty="0"/>
                        <a:t>Customer Dashboard</a:t>
                      </a:r>
                    </a:p>
                  </a:txBody>
                  <a:tcPr/>
                </a:tc>
                <a:tc>
                  <a:txBody>
                    <a:bodyPr/>
                    <a:lstStyle/>
                    <a:p>
                      <a:pPr algn="ctr"/>
                      <a:r>
                        <a:rPr lang="en-US" dirty="0"/>
                        <a:t>A</a:t>
                      </a:r>
                    </a:p>
                  </a:txBody>
                  <a:tcPr/>
                </a:tc>
                <a:tc>
                  <a:txBody>
                    <a:bodyPr/>
                    <a:lstStyle/>
                    <a:p>
                      <a:pPr algn="ctr"/>
                      <a:r>
                        <a:rPr lang="en-US" dirty="0"/>
                        <a:t>7</a:t>
                      </a:r>
                    </a:p>
                  </a:txBody>
                  <a:tcPr/>
                </a:tc>
                <a:extLst>
                  <a:ext uri="{0D108BD9-81ED-4DB2-BD59-A6C34878D82A}">
                    <a16:rowId xmlns="" xmlns:a16="http://schemas.microsoft.com/office/drawing/2014/main" val="2248544562"/>
                  </a:ext>
                </a:extLst>
              </a:tr>
              <a:tr h="370840">
                <a:tc>
                  <a:txBody>
                    <a:bodyPr/>
                    <a:lstStyle/>
                    <a:p>
                      <a:pPr algn="ctr"/>
                      <a:r>
                        <a:rPr lang="en-US" dirty="0"/>
                        <a:t>C</a:t>
                      </a:r>
                    </a:p>
                  </a:txBody>
                  <a:tcPr/>
                </a:tc>
                <a:tc>
                  <a:txBody>
                    <a:bodyPr/>
                    <a:lstStyle/>
                    <a:p>
                      <a:pPr algn="ctr"/>
                      <a:r>
                        <a:rPr lang="en-US" dirty="0"/>
                        <a:t>Restaurant Menu</a:t>
                      </a:r>
                    </a:p>
                  </a:txBody>
                  <a:tcPr/>
                </a:tc>
                <a:tc>
                  <a:txBody>
                    <a:bodyPr/>
                    <a:lstStyle/>
                    <a:p>
                      <a:pPr algn="ctr"/>
                      <a:r>
                        <a:rPr lang="en-US" dirty="0"/>
                        <a:t>B</a:t>
                      </a:r>
                    </a:p>
                  </a:txBody>
                  <a:tcPr/>
                </a:tc>
                <a:tc>
                  <a:txBody>
                    <a:bodyPr/>
                    <a:lstStyle/>
                    <a:p>
                      <a:pPr algn="ctr"/>
                      <a:r>
                        <a:rPr lang="en-US" dirty="0"/>
                        <a:t>3</a:t>
                      </a:r>
                    </a:p>
                  </a:txBody>
                  <a:tcPr/>
                </a:tc>
                <a:extLst>
                  <a:ext uri="{0D108BD9-81ED-4DB2-BD59-A6C34878D82A}">
                    <a16:rowId xmlns="" xmlns:a16="http://schemas.microsoft.com/office/drawing/2014/main" val="1887280578"/>
                  </a:ext>
                </a:extLst>
              </a:tr>
              <a:tr h="370840">
                <a:tc>
                  <a:txBody>
                    <a:bodyPr/>
                    <a:lstStyle/>
                    <a:p>
                      <a:pPr algn="ctr"/>
                      <a:r>
                        <a:rPr lang="en-US" dirty="0"/>
                        <a:t>D</a:t>
                      </a:r>
                    </a:p>
                  </a:txBody>
                  <a:tcPr/>
                </a:tc>
                <a:tc>
                  <a:txBody>
                    <a:bodyPr/>
                    <a:lstStyle/>
                    <a:p>
                      <a:pPr algn="ctr"/>
                      <a:r>
                        <a:rPr lang="en-US" dirty="0"/>
                        <a:t>Shopping Cart</a:t>
                      </a:r>
                    </a:p>
                  </a:txBody>
                  <a:tcPr/>
                </a:tc>
                <a:tc>
                  <a:txBody>
                    <a:bodyPr/>
                    <a:lstStyle/>
                    <a:p>
                      <a:pPr algn="ctr"/>
                      <a:r>
                        <a:rPr lang="en-US" dirty="0"/>
                        <a:t>C</a:t>
                      </a:r>
                    </a:p>
                  </a:txBody>
                  <a:tcPr/>
                </a:tc>
                <a:tc>
                  <a:txBody>
                    <a:bodyPr/>
                    <a:lstStyle/>
                    <a:p>
                      <a:pPr algn="ctr"/>
                      <a:r>
                        <a:rPr lang="en-US" dirty="0"/>
                        <a:t>2</a:t>
                      </a:r>
                    </a:p>
                  </a:txBody>
                  <a:tcPr/>
                </a:tc>
                <a:extLst>
                  <a:ext uri="{0D108BD9-81ED-4DB2-BD59-A6C34878D82A}">
                    <a16:rowId xmlns="" xmlns:a16="http://schemas.microsoft.com/office/drawing/2014/main" val="2144083823"/>
                  </a:ext>
                </a:extLst>
              </a:tr>
              <a:tr h="370840">
                <a:tc>
                  <a:txBody>
                    <a:bodyPr/>
                    <a:lstStyle/>
                    <a:p>
                      <a:pPr algn="ctr"/>
                      <a:r>
                        <a:rPr lang="en-US" dirty="0"/>
                        <a:t>E</a:t>
                      </a:r>
                    </a:p>
                  </a:txBody>
                  <a:tcPr/>
                </a:tc>
                <a:tc>
                  <a:txBody>
                    <a:bodyPr/>
                    <a:lstStyle/>
                    <a:p>
                      <a:pPr algn="ctr"/>
                      <a:r>
                        <a:rPr lang="en-US" dirty="0"/>
                        <a:t>Order Payment &amp; Confirmation</a:t>
                      </a:r>
                    </a:p>
                  </a:txBody>
                  <a:tcPr/>
                </a:tc>
                <a:tc>
                  <a:txBody>
                    <a:bodyPr/>
                    <a:lstStyle/>
                    <a:p>
                      <a:pPr algn="ctr"/>
                      <a:r>
                        <a:rPr lang="en-US" dirty="0"/>
                        <a:t>D</a:t>
                      </a:r>
                    </a:p>
                  </a:txBody>
                  <a:tcPr/>
                </a:tc>
                <a:tc>
                  <a:txBody>
                    <a:bodyPr/>
                    <a:lstStyle/>
                    <a:p>
                      <a:pPr algn="ctr"/>
                      <a:r>
                        <a:rPr lang="en-US" dirty="0"/>
                        <a:t>1</a:t>
                      </a:r>
                    </a:p>
                  </a:txBody>
                  <a:tcPr/>
                </a:tc>
                <a:extLst>
                  <a:ext uri="{0D108BD9-81ED-4DB2-BD59-A6C34878D82A}">
                    <a16:rowId xmlns="" xmlns:a16="http://schemas.microsoft.com/office/drawing/2014/main" val="2614095728"/>
                  </a:ext>
                </a:extLst>
              </a:tr>
              <a:tr h="370840">
                <a:tc>
                  <a:txBody>
                    <a:bodyPr/>
                    <a:lstStyle/>
                    <a:p>
                      <a:pPr algn="ctr"/>
                      <a:r>
                        <a:rPr lang="en-US" dirty="0"/>
                        <a:t>F</a:t>
                      </a:r>
                    </a:p>
                  </a:txBody>
                  <a:tcPr/>
                </a:tc>
                <a:tc>
                  <a:txBody>
                    <a:bodyPr/>
                    <a:lstStyle/>
                    <a:p>
                      <a:pPr algn="ctr"/>
                      <a:r>
                        <a:rPr lang="en-US" dirty="0"/>
                        <a:t>Order Status</a:t>
                      </a:r>
                    </a:p>
                  </a:txBody>
                  <a:tcPr/>
                </a:tc>
                <a:tc>
                  <a:txBody>
                    <a:bodyPr/>
                    <a:lstStyle/>
                    <a:p>
                      <a:pPr algn="ctr"/>
                      <a:r>
                        <a:rPr lang="en-US" dirty="0"/>
                        <a:t>B,G,H,I</a:t>
                      </a:r>
                    </a:p>
                  </a:txBody>
                  <a:tcPr/>
                </a:tc>
                <a:tc>
                  <a:txBody>
                    <a:bodyPr/>
                    <a:lstStyle/>
                    <a:p>
                      <a:pPr algn="ctr"/>
                      <a:r>
                        <a:rPr lang="en-US" dirty="0"/>
                        <a:t>5</a:t>
                      </a:r>
                    </a:p>
                  </a:txBody>
                  <a:tcPr/>
                </a:tc>
                <a:extLst>
                  <a:ext uri="{0D108BD9-81ED-4DB2-BD59-A6C34878D82A}">
                    <a16:rowId xmlns="" xmlns:a16="http://schemas.microsoft.com/office/drawing/2014/main" val="3417718186"/>
                  </a:ext>
                </a:extLst>
              </a:tr>
              <a:tr h="370840">
                <a:tc>
                  <a:txBody>
                    <a:bodyPr/>
                    <a:lstStyle/>
                    <a:p>
                      <a:pPr algn="ctr"/>
                      <a:r>
                        <a:rPr lang="en-US" dirty="0"/>
                        <a:t>G</a:t>
                      </a:r>
                    </a:p>
                  </a:txBody>
                  <a:tcPr/>
                </a:tc>
                <a:tc>
                  <a:txBody>
                    <a:bodyPr/>
                    <a:lstStyle/>
                    <a:p>
                      <a:pPr algn="ctr"/>
                      <a:r>
                        <a:rPr lang="en-US" dirty="0"/>
                        <a:t>Restaurant Dashboard</a:t>
                      </a:r>
                    </a:p>
                  </a:txBody>
                  <a:tcPr/>
                </a:tc>
                <a:tc>
                  <a:txBody>
                    <a:bodyPr/>
                    <a:lstStyle/>
                    <a:p>
                      <a:pPr algn="ctr"/>
                      <a:r>
                        <a:rPr lang="en-US" dirty="0"/>
                        <a:t>A</a:t>
                      </a:r>
                    </a:p>
                  </a:txBody>
                  <a:tcPr/>
                </a:tc>
                <a:tc>
                  <a:txBody>
                    <a:bodyPr/>
                    <a:lstStyle/>
                    <a:p>
                      <a:pPr algn="ctr"/>
                      <a:r>
                        <a:rPr lang="en-US" dirty="0"/>
                        <a:t>5</a:t>
                      </a:r>
                    </a:p>
                  </a:txBody>
                  <a:tcPr/>
                </a:tc>
                <a:extLst>
                  <a:ext uri="{0D108BD9-81ED-4DB2-BD59-A6C34878D82A}">
                    <a16:rowId xmlns="" xmlns:a16="http://schemas.microsoft.com/office/drawing/2014/main" val="4284200743"/>
                  </a:ext>
                </a:extLst>
              </a:tr>
              <a:tr h="370840">
                <a:tc>
                  <a:txBody>
                    <a:bodyPr/>
                    <a:lstStyle/>
                    <a:p>
                      <a:pPr algn="ctr"/>
                      <a:r>
                        <a:rPr lang="en-US" dirty="0"/>
                        <a:t>H</a:t>
                      </a:r>
                    </a:p>
                  </a:txBody>
                  <a:tcPr/>
                </a:tc>
                <a:tc>
                  <a:txBody>
                    <a:bodyPr/>
                    <a:lstStyle/>
                    <a:p>
                      <a:pPr algn="ctr"/>
                      <a:r>
                        <a:rPr lang="en-US" dirty="0"/>
                        <a:t>Rider Dashboard</a:t>
                      </a:r>
                    </a:p>
                  </a:txBody>
                  <a:tcPr/>
                </a:tc>
                <a:tc>
                  <a:txBody>
                    <a:bodyPr/>
                    <a:lstStyle/>
                    <a:p>
                      <a:pPr algn="ctr"/>
                      <a:r>
                        <a:rPr lang="en-US" dirty="0"/>
                        <a:t>A</a:t>
                      </a:r>
                    </a:p>
                  </a:txBody>
                  <a:tcPr/>
                </a:tc>
                <a:tc>
                  <a:txBody>
                    <a:bodyPr/>
                    <a:lstStyle/>
                    <a:p>
                      <a:pPr algn="ctr"/>
                      <a:r>
                        <a:rPr lang="en-US" dirty="0"/>
                        <a:t>3</a:t>
                      </a:r>
                    </a:p>
                  </a:txBody>
                  <a:tcPr/>
                </a:tc>
                <a:extLst>
                  <a:ext uri="{0D108BD9-81ED-4DB2-BD59-A6C34878D82A}">
                    <a16:rowId xmlns="" xmlns:a16="http://schemas.microsoft.com/office/drawing/2014/main" val="1379317143"/>
                  </a:ext>
                </a:extLst>
              </a:tr>
              <a:tr h="370840">
                <a:tc>
                  <a:txBody>
                    <a:bodyPr/>
                    <a:lstStyle/>
                    <a:p>
                      <a:pPr algn="ctr"/>
                      <a:r>
                        <a:rPr lang="en-US" dirty="0"/>
                        <a:t>I</a:t>
                      </a:r>
                    </a:p>
                  </a:txBody>
                  <a:tcPr/>
                </a:tc>
                <a:tc>
                  <a:txBody>
                    <a:bodyPr/>
                    <a:lstStyle/>
                    <a:p>
                      <a:pPr algn="ctr"/>
                      <a:r>
                        <a:rPr lang="en-US" dirty="0"/>
                        <a:t>Admin Dashboard</a:t>
                      </a:r>
                    </a:p>
                  </a:txBody>
                  <a:tcPr/>
                </a:tc>
                <a:tc>
                  <a:txBody>
                    <a:bodyPr/>
                    <a:lstStyle/>
                    <a:p>
                      <a:pPr algn="ctr"/>
                      <a:r>
                        <a:rPr lang="en-US" dirty="0"/>
                        <a:t>A</a:t>
                      </a:r>
                    </a:p>
                  </a:txBody>
                  <a:tcPr/>
                </a:tc>
                <a:tc>
                  <a:txBody>
                    <a:bodyPr/>
                    <a:lstStyle/>
                    <a:p>
                      <a:pPr algn="ctr"/>
                      <a:r>
                        <a:rPr lang="en-US" dirty="0"/>
                        <a:t>5</a:t>
                      </a:r>
                    </a:p>
                  </a:txBody>
                  <a:tcPr/>
                </a:tc>
                <a:extLst>
                  <a:ext uri="{0D108BD9-81ED-4DB2-BD59-A6C34878D82A}">
                    <a16:rowId xmlns="" xmlns:a16="http://schemas.microsoft.com/office/drawing/2014/main" val="3903867131"/>
                  </a:ext>
                </a:extLst>
              </a:tr>
              <a:tr h="370840">
                <a:tc>
                  <a:txBody>
                    <a:bodyPr/>
                    <a:lstStyle/>
                    <a:p>
                      <a:pPr algn="ctr"/>
                      <a:r>
                        <a:rPr lang="en-US" dirty="0"/>
                        <a:t>J</a:t>
                      </a:r>
                    </a:p>
                  </a:txBody>
                  <a:tcPr/>
                </a:tc>
                <a:tc>
                  <a:txBody>
                    <a:bodyPr/>
                    <a:lstStyle/>
                    <a:p>
                      <a:pPr algn="ctr"/>
                      <a:r>
                        <a:rPr lang="en-US" dirty="0"/>
                        <a:t>Terms &amp; Condition; Contact Us</a:t>
                      </a:r>
                    </a:p>
                  </a:txBody>
                  <a:tcPr/>
                </a:tc>
                <a:tc>
                  <a:txBody>
                    <a:bodyPr/>
                    <a:lstStyle/>
                    <a:p>
                      <a:pPr algn="ctr"/>
                      <a:r>
                        <a:rPr lang="en-US" dirty="0"/>
                        <a:t>A</a:t>
                      </a:r>
                    </a:p>
                  </a:txBody>
                  <a:tcPr/>
                </a:tc>
                <a:tc>
                  <a:txBody>
                    <a:bodyPr/>
                    <a:lstStyle/>
                    <a:p>
                      <a:pPr algn="ctr"/>
                      <a:r>
                        <a:rPr lang="en-US" dirty="0"/>
                        <a:t>1</a:t>
                      </a:r>
                    </a:p>
                  </a:txBody>
                  <a:tcPr/>
                </a:tc>
                <a:extLst>
                  <a:ext uri="{0D108BD9-81ED-4DB2-BD59-A6C34878D82A}">
                    <a16:rowId xmlns="" xmlns:a16="http://schemas.microsoft.com/office/drawing/2014/main" val="4038963616"/>
                  </a:ext>
                </a:extLst>
              </a:tr>
            </a:tbl>
          </a:graphicData>
        </a:graphic>
      </p:graphicFrame>
      <p:sp>
        <p:nvSpPr>
          <p:cNvPr id="5" name="Title 1">
            <a:extLst>
              <a:ext uri="{FF2B5EF4-FFF2-40B4-BE49-F238E27FC236}">
                <a16:creationId xmlns="" xmlns:a16="http://schemas.microsoft.com/office/drawing/2014/main" id="{A0E9300C-FF0B-5579-8371-F7A31429028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CPM Question Table</a:t>
            </a:r>
            <a:endParaRPr lang="en-US" sz="2800" dirty="0">
              <a:solidFill>
                <a:schemeClr val="bg1"/>
              </a:solidFill>
            </a:endParaRPr>
          </a:p>
        </p:txBody>
      </p:sp>
      <p:cxnSp>
        <p:nvCxnSpPr>
          <p:cNvPr id="7" name="Straight Connector 6">
            <a:extLst>
              <a:ext uri="{FF2B5EF4-FFF2-40B4-BE49-F238E27FC236}">
                <a16:creationId xmlns="" xmlns:a16="http://schemas.microsoft.com/office/drawing/2014/main" id="{5D938A04-5CDD-40C3-B146-4BE3185214BD}"/>
              </a:ext>
              <a:ext uri="{C183D7F6-B498-43B3-948B-1728B52AA6E4}">
                <adec:decorative xmlns=""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2E960FF4-E441-BD39-E168-83B86B4848B6}"/>
              </a:ext>
              <a:ext uri="{C183D7F6-B498-43B3-948B-1728B52AA6E4}">
                <adec:decorative xmlns=""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78455520_Project analysis, from 24Slides_SL_V1.potx" id="{55E7247F-78B2-40DB-9AFE-D4DD42FA8F09}" vid="{22E2FD65-A32D-4798-AF43-CE42F250BDDF}"/>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3.xml><?xml version="1.0" encoding="utf-8"?>
<a:theme xmlns:a="http://schemas.openxmlformats.org/drawingml/2006/main" name="2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4.xml><?xml version="1.0" encoding="utf-8"?>
<a:theme xmlns:a="http://schemas.openxmlformats.org/drawingml/2006/main" name="3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5.xml><?xml version="1.0" encoding="utf-8"?>
<a:theme xmlns:a="http://schemas.openxmlformats.org/drawingml/2006/main" name="4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6.xml><?xml version="1.0" encoding="utf-8"?>
<a:theme xmlns:a="http://schemas.openxmlformats.org/drawingml/2006/main" name="5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7.xml><?xml version="1.0" encoding="utf-8"?>
<a:theme xmlns:a="http://schemas.openxmlformats.org/drawingml/2006/main" name="6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8.xml><?xml version="1.0" encoding="utf-8"?>
<a:theme xmlns:a="http://schemas.openxmlformats.org/drawingml/2006/main" name="7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epth" id="{7BEAFC2A-325C-49C4-AC08-2B765DA903F9}" vid="{1735E755-43E6-43AA-ABA2-C989ECC79AF5}"/>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80</TotalTime>
  <Words>516</Words>
  <Application>Microsoft Office PowerPoint</Application>
  <PresentationFormat>Custom</PresentationFormat>
  <Paragraphs>205</Paragraphs>
  <Slides>20</Slides>
  <Notes>13</Notes>
  <HiddenSlides>0</HiddenSlides>
  <MMClips>0</MMClips>
  <ScaleCrop>false</ScaleCrop>
  <HeadingPairs>
    <vt:vector size="4" baseType="variant">
      <vt:variant>
        <vt:lpstr>Theme</vt:lpstr>
      </vt:variant>
      <vt:variant>
        <vt:i4>8</vt:i4>
      </vt:variant>
      <vt:variant>
        <vt:lpstr>Slide Titles</vt:lpstr>
      </vt:variant>
      <vt:variant>
        <vt:i4>20</vt:i4>
      </vt:variant>
    </vt:vector>
  </HeadingPairs>
  <TitlesOfParts>
    <vt:vector size="28" baseType="lpstr">
      <vt:lpstr>Office Theme</vt:lpstr>
      <vt:lpstr>1_Depth</vt:lpstr>
      <vt:lpstr>2_Depth</vt:lpstr>
      <vt:lpstr>3_Depth</vt:lpstr>
      <vt:lpstr>4_Depth</vt:lpstr>
      <vt:lpstr>5_Depth</vt:lpstr>
      <vt:lpstr>6_Depth</vt:lpstr>
      <vt:lpstr>7_Depth</vt:lpstr>
      <vt:lpstr>ONLINE FOOD DELIVERY SYSTEM LAB 02</vt:lpstr>
      <vt:lpstr>PowerPoint Presentation</vt:lpstr>
      <vt:lpstr>Types of User</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 LAB 02</dc:title>
  <dc:creator>Arun Jyoti Mondal</dc:creator>
  <cp:lastModifiedBy>Admin</cp:lastModifiedBy>
  <cp:revision>11</cp:revision>
  <dcterms:created xsi:type="dcterms:W3CDTF">2024-11-14T03:51:38Z</dcterms:created>
  <dcterms:modified xsi:type="dcterms:W3CDTF">2024-12-25T16:53:11Z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2024-11-14T04:53:44Z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5e566886-4495-41b7-9cb7-1c7affe34039</vt:lpwstr>
  </property>
  <property fmtid="{D5CDD505-2E9C-101B-9397-08002B2CF9AE}" pid="8" name="MSIP_Label_defa4170-0d19-0005-0004-bc88714345d2_ActionId">
    <vt:lpwstr>c7245301-6b7f-41a6-a65d-763879f0d977</vt:lpwstr>
  </property>
  <property fmtid="{D5CDD505-2E9C-101B-9397-08002B2CF9AE}" pid="9" name="MSIP_Label_defa4170-0d19-0005-0004-bc88714345d2_ContentBits">
    <vt:lpwstr>0</vt:lpwstr>
  </property>
</Properties>
</file>