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8" r:id="rId6"/>
    <p:sldId id="289" r:id="rId7"/>
    <p:sldId id="290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1014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A8C4F-46C8-422D-88E4-C6FF96D719AB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A8CF60-5900-4DCB-B753-50BB679F8FAA}">
      <dgm:prSet/>
      <dgm:spPr/>
      <dgm:t>
        <a:bodyPr/>
        <a:lstStyle/>
        <a:p>
          <a:r>
            <a:rPr lang="en-GB"/>
            <a:t>Expected Project length = A+ B + G+ I+ J=6+11+6+4+3=30</a:t>
          </a:r>
          <a:endParaRPr lang="en-US"/>
        </a:p>
      </dgm:t>
    </dgm:pt>
    <dgm:pt modelId="{2A93C27D-3114-49AC-959E-BB12CB64F1A9}" type="parTrans" cxnId="{0B7B65E4-689F-45E5-ABAC-21895B53D6E0}">
      <dgm:prSet/>
      <dgm:spPr/>
      <dgm:t>
        <a:bodyPr/>
        <a:lstStyle/>
        <a:p>
          <a:endParaRPr lang="en-US"/>
        </a:p>
      </dgm:t>
    </dgm:pt>
    <dgm:pt modelId="{F5152375-58DB-4284-B044-AEAA0610AA64}" type="sibTrans" cxnId="{0B7B65E4-689F-45E5-ABAC-21895B53D6E0}">
      <dgm:prSet/>
      <dgm:spPr/>
      <dgm:t>
        <a:bodyPr/>
        <a:lstStyle/>
        <a:p>
          <a:endParaRPr lang="en-US"/>
        </a:p>
      </dgm:t>
    </dgm:pt>
    <dgm:pt modelId="{94719AC2-65D2-439A-9012-D47743574CE8}">
      <dgm:prSet/>
      <dgm:spPr/>
      <dgm:t>
        <a:bodyPr/>
        <a:lstStyle/>
        <a:p>
          <a:r>
            <a:rPr lang="en-GB"/>
            <a:t>Critical Path = 1-2-3-7-8-9</a:t>
          </a:r>
          <a:endParaRPr lang="en-US"/>
        </a:p>
      </dgm:t>
    </dgm:pt>
    <dgm:pt modelId="{7AEA8EFA-6652-45A0-A7A2-B1FFEBBE8D66}" type="parTrans" cxnId="{406DD0CE-77E6-47AE-8F88-1B822B3C085C}">
      <dgm:prSet/>
      <dgm:spPr/>
      <dgm:t>
        <a:bodyPr/>
        <a:lstStyle/>
        <a:p>
          <a:endParaRPr lang="en-US"/>
        </a:p>
      </dgm:t>
    </dgm:pt>
    <dgm:pt modelId="{7DE9D320-F54C-4EAD-A693-1BF30C1D7D45}" type="sibTrans" cxnId="{406DD0CE-77E6-47AE-8F88-1B822B3C085C}">
      <dgm:prSet/>
      <dgm:spPr/>
      <dgm:t>
        <a:bodyPr/>
        <a:lstStyle/>
        <a:p>
          <a:endParaRPr lang="en-US"/>
        </a:p>
      </dgm:t>
    </dgm:pt>
    <dgm:pt modelId="{AAD66288-8572-4BB7-8CE3-0368419BCD6A}">
      <dgm:prSet/>
      <dgm:spPr/>
      <dgm:t>
        <a:bodyPr/>
        <a:lstStyle/>
        <a:p>
          <a:r>
            <a:rPr lang="en-GB"/>
            <a:t>Project length variance = 0.44+1.78+1+0.44+o.25=3.91</a:t>
          </a:r>
          <a:endParaRPr lang="en-US"/>
        </a:p>
      </dgm:t>
    </dgm:pt>
    <dgm:pt modelId="{C2B34A53-4BBA-4034-899E-73144FF8BD5C}" type="parTrans" cxnId="{1F827FDD-8C7F-4226-B813-337D0F981997}">
      <dgm:prSet/>
      <dgm:spPr/>
      <dgm:t>
        <a:bodyPr/>
        <a:lstStyle/>
        <a:p>
          <a:endParaRPr lang="en-US"/>
        </a:p>
      </dgm:t>
    </dgm:pt>
    <dgm:pt modelId="{E79279B8-EBE3-483C-936B-485A48F02A80}" type="sibTrans" cxnId="{1F827FDD-8C7F-4226-B813-337D0F981997}">
      <dgm:prSet/>
      <dgm:spPr/>
      <dgm:t>
        <a:bodyPr/>
        <a:lstStyle/>
        <a:p>
          <a:endParaRPr lang="en-US"/>
        </a:p>
      </dgm:t>
    </dgm:pt>
    <dgm:pt modelId="{CD22CBDB-A747-467D-B93C-7F76FCF0C1B1}">
      <dgm:prSet/>
      <dgm:spPr/>
      <dgm:t>
        <a:bodyPr/>
        <a:lstStyle/>
        <a:p>
          <a:r>
            <a:rPr lang="en-GB"/>
            <a:t>Project length  Standard variance = 1.97</a:t>
          </a:r>
          <a:endParaRPr lang="en-US"/>
        </a:p>
      </dgm:t>
    </dgm:pt>
    <dgm:pt modelId="{C6F2AD68-DF04-4853-8FFD-1132A9964AE2}" type="parTrans" cxnId="{335CAC45-6B55-4287-998E-7174B69F1548}">
      <dgm:prSet/>
      <dgm:spPr/>
      <dgm:t>
        <a:bodyPr/>
        <a:lstStyle/>
        <a:p>
          <a:endParaRPr lang="en-US"/>
        </a:p>
      </dgm:t>
    </dgm:pt>
    <dgm:pt modelId="{0AACC1DC-80EF-4072-B0BA-C01FC5296048}" type="sibTrans" cxnId="{335CAC45-6B55-4287-998E-7174B69F1548}">
      <dgm:prSet/>
      <dgm:spPr/>
      <dgm:t>
        <a:bodyPr/>
        <a:lstStyle/>
        <a:p>
          <a:endParaRPr lang="en-US"/>
        </a:p>
      </dgm:t>
    </dgm:pt>
    <dgm:pt modelId="{7A2683D6-143B-4E5A-8601-391C46E0231C}" type="pres">
      <dgm:prSet presAssocID="{0DBA8C4F-46C8-422D-88E4-C6FF96D719AB}" presName="linear" presStyleCnt="0">
        <dgm:presLayoutVars>
          <dgm:animLvl val="lvl"/>
          <dgm:resizeHandles val="exact"/>
        </dgm:presLayoutVars>
      </dgm:prSet>
      <dgm:spPr/>
    </dgm:pt>
    <dgm:pt modelId="{33C4C767-A8F0-40D4-AAFD-F97CCAA2C126}" type="pres">
      <dgm:prSet presAssocID="{31A8CF60-5900-4DCB-B753-50BB679F8FAA}" presName="parentText" presStyleLbl="node1" presStyleIdx="0" presStyleCnt="4" custLinFactNeighborX="240" custLinFactNeighborY="90237">
        <dgm:presLayoutVars>
          <dgm:chMax val="0"/>
          <dgm:bulletEnabled val="1"/>
        </dgm:presLayoutVars>
      </dgm:prSet>
      <dgm:spPr/>
    </dgm:pt>
    <dgm:pt modelId="{DE1CB030-ED07-4B99-A285-E263A68DBB89}" type="pres">
      <dgm:prSet presAssocID="{F5152375-58DB-4284-B044-AEAA0610AA64}" presName="spacer" presStyleCnt="0"/>
      <dgm:spPr/>
    </dgm:pt>
    <dgm:pt modelId="{E25A453E-35B5-4872-8D75-A8E934877F0E}" type="pres">
      <dgm:prSet presAssocID="{94719AC2-65D2-439A-9012-D47743574C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62B1D8-4B17-4841-8EE5-7AF4B5CEB83D}" type="pres">
      <dgm:prSet presAssocID="{7DE9D320-F54C-4EAD-A693-1BF30C1D7D45}" presName="spacer" presStyleCnt="0"/>
      <dgm:spPr/>
    </dgm:pt>
    <dgm:pt modelId="{439EE12A-F609-48FE-B7AD-1EBFE1C4AE94}" type="pres">
      <dgm:prSet presAssocID="{AAD66288-8572-4BB7-8CE3-0368419BCD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C07CED-B738-49CB-B420-6DD3236A8BA3}" type="pres">
      <dgm:prSet presAssocID="{E79279B8-EBE3-483C-936B-485A48F02A80}" presName="spacer" presStyleCnt="0"/>
      <dgm:spPr/>
    </dgm:pt>
    <dgm:pt modelId="{57EAFE98-81A9-4E3F-82C8-2F75E0C5CC85}" type="pres">
      <dgm:prSet presAssocID="{CD22CBDB-A747-467D-B93C-7F76FCF0C1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1CF604-150B-4783-9506-5F0365A4DB3E}" type="presOf" srcId="{AAD66288-8572-4BB7-8CE3-0368419BCD6A}" destId="{439EE12A-F609-48FE-B7AD-1EBFE1C4AE94}" srcOrd="0" destOrd="0" presId="urn:microsoft.com/office/officeart/2005/8/layout/vList2"/>
    <dgm:cxn modelId="{335CAC45-6B55-4287-998E-7174B69F1548}" srcId="{0DBA8C4F-46C8-422D-88E4-C6FF96D719AB}" destId="{CD22CBDB-A747-467D-B93C-7F76FCF0C1B1}" srcOrd="3" destOrd="0" parTransId="{C6F2AD68-DF04-4853-8FFD-1132A9964AE2}" sibTransId="{0AACC1DC-80EF-4072-B0BA-C01FC5296048}"/>
    <dgm:cxn modelId="{578E8F67-DF38-407F-9A0D-4B83FC668F6B}" type="presOf" srcId="{31A8CF60-5900-4DCB-B753-50BB679F8FAA}" destId="{33C4C767-A8F0-40D4-AAFD-F97CCAA2C126}" srcOrd="0" destOrd="0" presId="urn:microsoft.com/office/officeart/2005/8/layout/vList2"/>
    <dgm:cxn modelId="{39762572-28A8-4C70-B68B-5BC4ADCFCE2E}" type="presOf" srcId="{94719AC2-65D2-439A-9012-D47743574CE8}" destId="{E25A453E-35B5-4872-8D75-A8E934877F0E}" srcOrd="0" destOrd="0" presId="urn:microsoft.com/office/officeart/2005/8/layout/vList2"/>
    <dgm:cxn modelId="{3044C79F-2F0A-4BEF-86DD-05CEDD808ABE}" type="presOf" srcId="{CD22CBDB-A747-467D-B93C-7F76FCF0C1B1}" destId="{57EAFE98-81A9-4E3F-82C8-2F75E0C5CC85}" srcOrd="0" destOrd="0" presId="urn:microsoft.com/office/officeart/2005/8/layout/vList2"/>
    <dgm:cxn modelId="{03ECB8C9-0543-4F7C-AB0A-22FDF28F3425}" type="presOf" srcId="{0DBA8C4F-46C8-422D-88E4-C6FF96D719AB}" destId="{7A2683D6-143B-4E5A-8601-391C46E0231C}" srcOrd="0" destOrd="0" presId="urn:microsoft.com/office/officeart/2005/8/layout/vList2"/>
    <dgm:cxn modelId="{406DD0CE-77E6-47AE-8F88-1B822B3C085C}" srcId="{0DBA8C4F-46C8-422D-88E4-C6FF96D719AB}" destId="{94719AC2-65D2-439A-9012-D47743574CE8}" srcOrd="1" destOrd="0" parTransId="{7AEA8EFA-6652-45A0-A7A2-B1FFEBBE8D66}" sibTransId="{7DE9D320-F54C-4EAD-A693-1BF30C1D7D45}"/>
    <dgm:cxn modelId="{1F827FDD-8C7F-4226-B813-337D0F981997}" srcId="{0DBA8C4F-46C8-422D-88E4-C6FF96D719AB}" destId="{AAD66288-8572-4BB7-8CE3-0368419BCD6A}" srcOrd="2" destOrd="0" parTransId="{C2B34A53-4BBA-4034-899E-73144FF8BD5C}" sibTransId="{E79279B8-EBE3-483C-936B-485A48F02A80}"/>
    <dgm:cxn modelId="{0B7B65E4-689F-45E5-ABAC-21895B53D6E0}" srcId="{0DBA8C4F-46C8-422D-88E4-C6FF96D719AB}" destId="{31A8CF60-5900-4DCB-B753-50BB679F8FAA}" srcOrd="0" destOrd="0" parTransId="{2A93C27D-3114-49AC-959E-BB12CB64F1A9}" sibTransId="{F5152375-58DB-4284-B044-AEAA0610AA64}"/>
    <dgm:cxn modelId="{F5FD8F96-A2C7-4A8C-81EB-5C37913FAB80}" type="presParOf" srcId="{7A2683D6-143B-4E5A-8601-391C46E0231C}" destId="{33C4C767-A8F0-40D4-AAFD-F97CCAA2C126}" srcOrd="0" destOrd="0" presId="urn:microsoft.com/office/officeart/2005/8/layout/vList2"/>
    <dgm:cxn modelId="{BE401DB5-7B11-46CD-BBCD-B7C5DD25B6DB}" type="presParOf" srcId="{7A2683D6-143B-4E5A-8601-391C46E0231C}" destId="{DE1CB030-ED07-4B99-A285-E263A68DBB89}" srcOrd="1" destOrd="0" presId="urn:microsoft.com/office/officeart/2005/8/layout/vList2"/>
    <dgm:cxn modelId="{0B60550A-EF64-4706-B884-8BC2F10EDEF8}" type="presParOf" srcId="{7A2683D6-143B-4E5A-8601-391C46E0231C}" destId="{E25A453E-35B5-4872-8D75-A8E934877F0E}" srcOrd="2" destOrd="0" presId="urn:microsoft.com/office/officeart/2005/8/layout/vList2"/>
    <dgm:cxn modelId="{C396BAE6-0C60-4445-B1DE-D27BDD2EEA8F}" type="presParOf" srcId="{7A2683D6-143B-4E5A-8601-391C46E0231C}" destId="{7B62B1D8-4B17-4841-8EE5-7AF4B5CEB83D}" srcOrd="3" destOrd="0" presId="urn:microsoft.com/office/officeart/2005/8/layout/vList2"/>
    <dgm:cxn modelId="{F2CBEC28-7B54-4B46-8BF9-346464008334}" type="presParOf" srcId="{7A2683D6-143B-4E5A-8601-391C46E0231C}" destId="{439EE12A-F609-48FE-B7AD-1EBFE1C4AE94}" srcOrd="4" destOrd="0" presId="urn:microsoft.com/office/officeart/2005/8/layout/vList2"/>
    <dgm:cxn modelId="{1980CA7B-8C10-49D8-AC78-E946BAB1023E}" type="presParOf" srcId="{7A2683D6-143B-4E5A-8601-391C46E0231C}" destId="{E4C07CED-B738-49CB-B420-6DD3236A8BA3}" srcOrd="5" destOrd="0" presId="urn:microsoft.com/office/officeart/2005/8/layout/vList2"/>
    <dgm:cxn modelId="{9C75D352-6648-47D3-BEED-C2BEB0D485E0}" type="presParOf" srcId="{7A2683D6-143B-4E5A-8601-391C46E0231C}" destId="{57EAFE98-81A9-4E3F-82C8-2F75E0C5CC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C767-A8F0-40D4-AAFD-F97CCAA2C126}">
      <dsp:nvSpPr>
        <dsp:cNvPr id="0" name=""/>
        <dsp:cNvSpPr/>
      </dsp:nvSpPr>
      <dsp:spPr>
        <a:xfrm>
          <a:off x="0" y="92777"/>
          <a:ext cx="10703489" cy="6177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Expected Project length = A+ B + G+ I+ J=6+11+6+4+3=30</a:t>
          </a:r>
          <a:endParaRPr lang="en-US" sz="2400" kern="1200"/>
        </a:p>
      </dsp:txBody>
      <dsp:txXfrm>
        <a:off x="30157" y="122934"/>
        <a:ext cx="10643175" cy="557445"/>
      </dsp:txXfrm>
    </dsp:sp>
    <dsp:sp modelId="{E25A453E-35B5-4872-8D75-A8E934877F0E}">
      <dsp:nvSpPr>
        <dsp:cNvPr id="0" name=""/>
        <dsp:cNvSpPr/>
      </dsp:nvSpPr>
      <dsp:spPr>
        <a:xfrm>
          <a:off x="0" y="717285"/>
          <a:ext cx="10703489" cy="6177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Critical Path = 1-2-3-7-8-9</a:t>
          </a:r>
          <a:endParaRPr lang="en-US" sz="2400" kern="1200"/>
        </a:p>
      </dsp:txBody>
      <dsp:txXfrm>
        <a:off x="30157" y="747442"/>
        <a:ext cx="10643175" cy="557445"/>
      </dsp:txXfrm>
    </dsp:sp>
    <dsp:sp modelId="{439EE12A-F609-48FE-B7AD-1EBFE1C4AE94}">
      <dsp:nvSpPr>
        <dsp:cNvPr id="0" name=""/>
        <dsp:cNvSpPr/>
      </dsp:nvSpPr>
      <dsp:spPr>
        <a:xfrm>
          <a:off x="0" y="1404165"/>
          <a:ext cx="10703489" cy="6177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Project length variance = 0.44+1.78+1+0.44+o.25=3.91</a:t>
          </a:r>
          <a:endParaRPr lang="en-US" sz="2400" kern="1200"/>
        </a:p>
      </dsp:txBody>
      <dsp:txXfrm>
        <a:off x="30157" y="1434322"/>
        <a:ext cx="10643175" cy="557445"/>
      </dsp:txXfrm>
    </dsp:sp>
    <dsp:sp modelId="{57EAFE98-81A9-4E3F-82C8-2F75E0C5CC85}">
      <dsp:nvSpPr>
        <dsp:cNvPr id="0" name=""/>
        <dsp:cNvSpPr/>
      </dsp:nvSpPr>
      <dsp:spPr>
        <a:xfrm>
          <a:off x="0" y="2091045"/>
          <a:ext cx="10703489" cy="6177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Project length  Standard variance = 1.97</a:t>
          </a:r>
          <a:endParaRPr lang="en-US" sz="2400" kern="1200"/>
        </a:p>
      </dsp:txBody>
      <dsp:txXfrm>
        <a:off x="30157" y="2121202"/>
        <a:ext cx="10643175" cy="5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DA40-5304-874E-5D86-2824CE66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ABC7E-DBB0-FC3A-0689-5C5DA55FE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88F24-D1EF-0D01-BA8F-8C309B45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A73B4-065A-59D6-CAD3-82FDAA8D3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2A2F-B96D-05B7-EFF6-9304138C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9D356-DB45-EDB2-34B9-32A9C0397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E5FBA-814F-EA1C-D336-1F56509C2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4AE0-E018-2598-3864-F53DFFD3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1D48-E45C-5CA3-B47B-39F03B13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E8604-0833-D3F4-6637-B0485CE01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BEB0D-CD49-ECC7-6849-DFCE6C5F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B0DC-6B6C-02FF-1DD7-BA8FF1E2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1D48-E45C-5CA3-B47B-39F03B13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E8604-0833-D3F4-6637-B0485CE01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BEB0D-CD49-ECC7-6849-DFCE6C5F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B0DC-6B6C-02FF-1DD7-BA8FF1E2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88" y="1023657"/>
            <a:ext cx="9501995" cy="12187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ONLINE FOOD DELIVERY SYSTEM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accent4"/>
                </a:solidFill>
              </a:rPr>
              <a:t>LAB 03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2704" y="-1750364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643" y="-302501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7215089" y="18826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BF47927-1A9E-34AA-C0D5-3911BC2C7948}"/>
              </a:ext>
            </a:extLst>
          </p:cNvPr>
          <p:cNvSpPr txBox="1">
            <a:spLocks/>
          </p:cNvSpPr>
          <p:nvPr/>
        </p:nvSpPr>
        <p:spPr>
          <a:xfrm>
            <a:off x="228600" y="23697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GROUP - 01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1CE56D-80D6-31B8-7D1F-BA0D0FD8BF11}"/>
              </a:ext>
            </a:extLst>
          </p:cNvPr>
          <p:cNvSpPr txBox="1">
            <a:spLocks/>
          </p:cNvSpPr>
          <p:nvPr/>
        </p:nvSpPr>
        <p:spPr>
          <a:xfrm>
            <a:off x="1310445" y="3122896"/>
            <a:ext cx="6718300" cy="305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Arun Jyoti Mondal		 - 2020-3-60-064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Md </a:t>
            </a:r>
            <a:r>
              <a:rPr lang="en-US" sz="2400" dirty="0" err="1">
                <a:solidFill>
                  <a:schemeClr val="bg1"/>
                </a:solidFill>
              </a:rPr>
              <a:t>Sifatullah</a:t>
            </a:r>
            <a:r>
              <a:rPr lang="en-US" sz="2400" dirty="0">
                <a:solidFill>
                  <a:schemeClr val="bg1"/>
                </a:solidFill>
              </a:rPr>
              <a:t> Sheikh 	 	 - 2022-1-60-029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Nuzath</a:t>
            </a:r>
            <a:r>
              <a:rPr lang="en-US" sz="2400" dirty="0">
                <a:solidFill>
                  <a:schemeClr val="bg1"/>
                </a:solidFill>
              </a:rPr>
              <a:t> Tabassum Arthi 	 - 2022-1-60-185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Urmi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Kirtonia</a:t>
            </a:r>
            <a:r>
              <a:rPr lang="en-US" sz="2400" dirty="0">
                <a:solidFill>
                  <a:schemeClr val="bg1"/>
                </a:solidFill>
              </a:rPr>
              <a:t>	            	 - 2022-1-60-184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1F3A0B3-C322-5AF5-594D-B1717C655FFD}"/>
              </a:ext>
            </a:extLst>
          </p:cNvPr>
          <p:cNvSpPr txBox="1">
            <a:spLocks/>
          </p:cNvSpPr>
          <p:nvPr/>
        </p:nvSpPr>
        <p:spPr>
          <a:xfrm>
            <a:off x="1310447" y="488689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7B749B4-5188-3865-0017-C55E174AE70D}"/>
              </a:ext>
            </a:extLst>
          </p:cNvPr>
          <p:cNvSpPr txBox="1">
            <a:spLocks/>
          </p:cNvSpPr>
          <p:nvPr/>
        </p:nvSpPr>
        <p:spPr>
          <a:xfrm>
            <a:off x="1310446" y="5385388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C049744-893A-B3E4-0BC3-C2A6C7808AE1}"/>
              </a:ext>
            </a:extLst>
          </p:cNvPr>
          <p:cNvSpPr txBox="1">
            <a:spLocks/>
          </p:cNvSpPr>
          <p:nvPr/>
        </p:nvSpPr>
        <p:spPr>
          <a:xfrm>
            <a:off x="8375630" y="3122896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3965507-8287-D1E2-043E-F224941B425F}"/>
              </a:ext>
            </a:extLst>
          </p:cNvPr>
          <p:cNvSpPr txBox="1">
            <a:spLocks/>
          </p:cNvSpPr>
          <p:nvPr/>
        </p:nvSpPr>
        <p:spPr>
          <a:xfrm>
            <a:off x="8166705" y="4221197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Dr. Shamim H. Ripon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F5BFC75-658F-FA1D-DEE4-E1B88162C877}"/>
              </a:ext>
            </a:extLst>
          </p:cNvPr>
          <p:cNvSpPr txBox="1">
            <a:spLocks/>
          </p:cNvSpPr>
          <p:nvPr/>
        </p:nvSpPr>
        <p:spPr>
          <a:xfrm>
            <a:off x="1310448" y="443668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D15E83-0A52-9A7B-6EA4-881287B48020}"/>
              </a:ext>
            </a:extLst>
          </p:cNvPr>
          <p:cNvSpPr txBox="1">
            <a:spLocks/>
          </p:cNvSpPr>
          <p:nvPr/>
        </p:nvSpPr>
        <p:spPr>
          <a:xfrm>
            <a:off x="8166705" y="4946068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Professor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1703B4B-96B8-EB4F-4071-08C30082B5C7}"/>
              </a:ext>
            </a:extLst>
          </p:cNvPr>
          <p:cNvSpPr txBox="1">
            <a:spLocks/>
          </p:cNvSpPr>
          <p:nvPr/>
        </p:nvSpPr>
        <p:spPr>
          <a:xfrm>
            <a:off x="8166705" y="5341091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East West University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68FA6-B0BA-36A0-C812-04D7786FEFD3}"/>
              </a:ext>
            </a:extLst>
          </p:cNvPr>
          <p:cNvCxnSpPr>
            <a:cxnSpLocks/>
          </p:cNvCxnSpPr>
          <p:nvPr/>
        </p:nvCxnSpPr>
        <p:spPr>
          <a:xfrm>
            <a:off x="7652551" y="3122896"/>
            <a:ext cx="0" cy="3118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12" grpId="0"/>
      <p:bldP spid="15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CE166-2CA5-8D97-BAF1-A88F767C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197C1-C292-89C9-9C84-A00556D63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486809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FCF3CDD-D86C-94A0-528D-BF0022E57FE5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C09CF0FA-BE26-482F-CBF1-0B8027AF6A69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0E9300C-FF0B-5579-8371-F7A314290289}"/>
              </a:ext>
            </a:extLst>
          </p:cNvPr>
          <p:cNvSpPr txBox="1">
            <a:spLocks/>
          </p:cNvSpPr>
          <p:nvPr/>
        </p:nvSpPr>
        <p:spPr>
          <a:xfrm>
            <a:off x="221411" y="87495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PERT Question Table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38A04-5CDD-40C3-B146-4BE31852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960FF4-E441-BD39-E168-83B86B48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21200" y="1612355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69703"/>
              </p:ext>
            </p:extLst>
          </p:nvPr>
        </p:nvGraphicFramePr>
        <p:xfrm>
          <a:off x="2024810" y="1475316"/>
          <a:ext cx="8128001" cy="431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Optimistic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t</a:t>
                      </a:r>
                      <a:r>
                        <a:rPr lang="en-US" sz="1800" baseline="-25000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likely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accent1"/>
                          </a:solidFill>
                        </a:rPr>
                        <a:t>m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Pessimistic</a:t>
                      </a:r>
                    </a:p>
                    <a:p>
                      <a:pPr algn="ctr"/>
                      <a:r>
                        <a:rPr lang="en-US" sz="1400" baseline="-25000" dirty="0"/>
                        <a:t> </a:t>
                      </a:r>
                      <a:r>
                        <a:rPr lang="en-US" sz="1600" baseline="0" dirty="0"/>
                        <a:t>( 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600" baseline="0" dirty="0" err="1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600" baseline="-25000" dirty="0" err="1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en-US" sz="1400" baseline="-25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time</a:t>
                      </a:r>
                      <a:r>
                        <a:rPr lang="en-US" sz="1400" baseline="0" dirty="0"/>
                        <a:t> ( </a:t>
                      </a:r>
                      <a:r>
                        <a:rPr lang="en-US" sz="1800" baseline="0" dirty="0" err="1">
                          <a:solidFill>
                            <a:schemeClr val="accent1"/>
                          </a:solidFill>
                        </a:rPr>
                        <a:t>t</a:t>
                      </a:r>
                      <a:r>
                        <a:rPr lang="en-US" sz="1800" baseline="-25000" dirty="0" err="1">
                          <a:solidFill>
                            <a:schemeClr val="accent1"/>
                          </a:solidFill>
                        </a:rPr>
                        <a:t>e</a:t>
                      </a:r>
                      <a:r>
                        <a:rPr lang="en-US" sz="1800" baseline="-250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0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kern="1200" baseline="300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b="1" i="0" kern="1200" baseline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b="1" i="0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B,C,D,E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0446A-8193-E405-FCE3-CB5F45CB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7B21F-A521-1F9D-369F-13D976EC1C66}"/>
              </a:ext>
            </a:extLst>
          </p:cNvPr>
          <p:cNvSpPr txBox="1">
            <a:spLocks/>
          </p:cNvSpPr>
          <p:nvPr/>
        </p:nvSpPr>
        <p:spPr>
          <a:xfrm>
            <a:off x="1196656" y="128088"/>
            <a:ext cx="9795638" cy="684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/>
              <a:t>Network Diagram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3A6300-0B11-7ABE-7FE9-8F17911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462" y="-1804835"/>
            <a:ext cx="3143652" cy="3346376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464F7C9-A51B-68EA-2F8A-8E096CB36B58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135E5C3-9396-BB3A-3E7E-0445A1D97EE8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223165-E852-E0C3-2430-00DAF207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2D4C-8B97-5751-CE0E-AEA2A29D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F926D9-2878-4C6E-9FA3-F1011EDD7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1851" r="17359" b="22492"/>
          <a:stretch/>
        </p:blipFill>
        <p:spPr>
          <a:xfrm>
            <a:off x="1103731" y="1584008"/>
            <a:ext cx="9981488" cy="45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C1152-1852-04AE-65A0-DFBD1FCB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09996-1AB1-8511-29DE-4DA82BA89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49332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5C30DF0-8253-2068-BBBF-7E7E895EF8FD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743C3C-2C37-1AA4-A84A-0E6B107E63A7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20E1F-2BAC-4152-BC23-94EEA0DF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498145"/>
              </p:ext>
            </p:extLst>
          </p:nvPr>
        </p:nvGraphicFramePr>
        <p:xfrm>
          <a:off x="744255" y="2439332"/>
          <a:ext cx="10703489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C741-35D6-8934-8B2D-ACE3E147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C12B4-FC76-5F66-A7FE-C2DB98B52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C1152-1852-04AE-65A0-DFBD1FCB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09996-1AB1-8511-29DE-4DA82BA89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49332" y="-1733970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5C30DF0-8253-2068-BBBF-7E7E895EF8FD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743C3C-2C37-1AA4-A84A-0E6B107E63A7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5ED791B-456C-A5B3-600B-D80F8CEFC219}"/>
              </a:ext>
            </a:extLst>
          </p:cNvPr>
          <p:cNvSpPr txBox="1">
            <a:spLocks/>
          </p:cNvSpPr>
          <p:nvPr/>
        </p:nvSpPr>
        <p:spPr>
          <a:xfrm>
            <a:off x="316522" y="141971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Importance Of PERT for our Project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4579F-ADD4-C63D-A6C9-68FB8E611D75}"/>
              </a:ext>
            </a:extLst>
          </p:cNvPr>
          <p:cNvSpPr txBox="1"/>
          <p:nvPr/>
        </p:nvSpPr>
        <p:spPr>
          <a:xfrm>
            <a:off x="1851024" y="2003497"/>
            <a:ext cx="91344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Program Evaluation and Review Technique (PERT) is highly helps in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Planning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Organizing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Coordinating tasks effectively.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C741-35D6-8934-8B2D-ACE3E147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5700" y="1068998"/>
            <a:ext cx="3416300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C12B4-FC76-5F66-A7FE-C2DB98B52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68998"/>
            <a:ext cx="3479800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72993" y="4176382"/>
            <a:ext cx="9964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an online food delivery system project, PERT is essential for identifying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key path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streamlining work scheduling, 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managing time estimate uncertainties. 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helps with risk minimization,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resource allocation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progress monitoring, teamwork, 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timely delivery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It also improves communication with stakeholders for a successful project launch.</a:t>
            </a:r>
          </a:p>
        </p:txBody>
      </p:sp>
    </p:spTree>
    <p:extLst>
      <p:ext uri="{BB962C8B-B14F-4D97-AF65-F5344CB8AC3E}">
        <p14:creationId xmlns:p14="http://schemas.microsoft.com/office/powerpoint/2010/main" val="23262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163</TotalTime>
  <Words>291</Words>
  <Application>Microsoft Office PowerPoint</Application>
  <PresentationFormat>Widescreen</PresentationFormat>
  <Paragraphs>119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Century Gothic</vt:lpstr>
      <vt:lpstr>Segoe UI Light</vt:lpstr>
      <vt:lpstr>Office Theme</vt:lpstr>
      <vt:lpstr>ONLINE FOOD DELIVERY SYSTEM LAB 03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 LAB 02</dc:title>
  <dc:creator>Arun Jyoti Mondal</dc:creator>
  <cp:lastModifiedBy>Md. Sifat</cp:lastModifiedBy>
  <cp:revision>22</cp:revision>
  <dcterms:created xsi:type="dcterms:W3CDTF">2024-11-14T03:51:38Z</dcterms:created>
  <dcterms:modified xsi:type="dcterms:W3CDTF">2024-11-22T16:49:58Z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2024-11-14T04:53:44Z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5e566886-4495-41b7-9cb7-1c7affe34039</vt:lpwstr>
  </property>
  <property fmtid="{D5CDD505-2E9C-101B-9397-08002B2CF9AE}" pid="8" name="MSIP_Label_defa4170-0d19-0005-0004-bc88714345d2_ActionId">
    <vt:lpwstr>c7245301-6b7f-41a6-a65d-763879f0d977</vt:lpwstr>
  </property>
  <property fmtid="{D5CDD505-2E9C-101B-9397-08002B2CF9AE}" pid="9" name="MSIP_Label_defa4170-0d19-0005-0004-bc88714345d2_ContentBits">
    <vt:lpwstr>0</vt:lpwstr>
  </property>
</Properties>
</file>