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90" r:id="rId6"/>
    <p:sldId id="257" r:id="rId7"/>
    <p:sldId id="286" r:id="rId8"/>
    <p:sldId id="287" r:id="rId9"/>
    <p:sldId id="288" r:id="rId10"/>
    <p:sldId id="289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AC09BE-4C5E-4D9E-A67A-CE1F9FBD63B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60F345-38C2-4EDD-AD8B-B83F14F588F6}">
      <dgm:prSet/>
      <dgm:spPr/>
      <dgm:t>
        <a:bodyPr/>
        <a:lstStyle/>
        <a:p>
          <a:r>
            <a:rPr lang="en-US" b="1" dirty="0"/>
            <a:t>Online Food Delivery System</a:t>
          </a:r>
          <a:endParaRPr lang="en-US" dirty="0"/>
        </a:p>
      </dgm:t>
    </dgm:pt>
    <dgm:pt modelId="{B43DBA2F-D114-4B21-82AB-3B6F8B323A92}" type="parTrans" cxnId="{9CFA7831-775E-494E-8771-BB39EA12DCD9}">
      <dgm:prSet/>
      <dgm:spPr/>
      <dgm:t>
        <a:bodyPr/>
        <a:lstStyle/>
        <a:p>
          <a:endParaRPr lang="en-US"/>
        </a:p>
      </dgm:t>
    </dgm:pt>
    <dgm:pt modelId="{872271CC-3F39-4030-BAB3-3BC5DBC232EE}" type="sibTrans" cxnId="{9CFA7831-775E-494E-8771-BB39EA12DCD9}">
      <dgm:prSet/>
      <dgm:spPr/>
      <dgm:t>
        <a:bodyPr/>
        <a:lstStyle/>
        <a:p>
          <a:endParaRPr lang="en-US"/>
        </a:p>
      </dgm:t>
    </dgm:pt>
    <dgm:pt modelId="{67EB87C0-DA69-4F78-A7A2-0D84396375CA}" type="pres">
      <dgm:prSet presAssocID="{73AC09BE-4C5E-4D9E-A67A-CE1F9FBD63B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6905AE-E158-41A5-91A1-6CE45FFC4F57}" type="pres">
      <dgm:prSet presAssocID="{F760F345-38C2-4EDD-AD8B-B83F14F588F6}" presName="composite" presStyleCnt="0"/>
      <dgm:spPr/>
    </dgm:pt>
    <dgm:pt modelId="{3C752CB5-65A6-43D1-A980-86A9148669DD}" type="pres">
      <dgm:prSet presAssocID="{F760F345-38C2-4EDD-AD8B-B83F14F588F6}" presName="imgShp" presStyleLbl="fgImgPlace1" presStyleIdx="0" presStyleCnt="1" custScaleX="97204" custLinFactNeighborX="5149" custLinFactNeighborY="-711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FEB6CF1-55AB-4A5F-8DB5-9B95B5687387}" type="pres">
      <dgm:prSet presAssocID="{F760F345-38C2-4EDD-AD8B-B83F14F588F6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FA7831-775E-494E-8771-BB39EA12DCD9}" srcId="{73AC09BE-4C5E-4D9E-A67A-CE1F9FBD63B2}" destId="{F760F345-38C2-4EDD-AD8B-B83F14F588F6}" srcOrd="0" destOrd="0" parTransId="{B43DBA2F-D114-4B21-82AB-3B6F8B323A92}" sibTransId="{872271CC-3F39-4030-BAB3-3BC5DBC232EE}"/>
    <dgm:cxn modelId="{89BFA0F4-B0D2-4750-9462-1D5D2C1CE0E0}" type="presOf" srcId="{73AC09BE-4C5E-4D9E-A67A-CE1F9FBD63B2}" destId="{67EB87C0-DA69-4F78-A7A2-0D84396375CA}" srcOrd="0" destOrd="0" presId="urn:microsoft.com/office/officeart/2005/8/layout/vList3"/>
    <dgm:cxn modelId="{3ECECF82-3D50-45F5-AE26-0767FC1E39EE}" type="presOf" srcId="{F760F345-38C2-4EDD-AD8B-B83F14F588F6}" destId="{4FEB6CF1-55AB-4A5F-8DB5-9B95B5687387}" srcOrd="0" destOrd="0" presId="urn:microsoft.com/office/officeart/2005/8/layout/vList3"/>
    <dgm:cxn modelId="{FEDA4F12-04B6-4F9A-92CB-CDE4B28D4275}" type="presParOf" srcId="{67EB87C0-DA69-4F78-A7A2-0D84396375CA}" destId="{376905AE-E158-41A5-91A1-6CE45FFC4F57}" srcOrd="0" destOrd="0" presId="urn:microsoft.com/office/officeart/2005/8/layout/vList3"/>
    <dgm:cxn modelId="{5D624AEE-FCE3-4B7A-BDDE-E61CC2889AF6}" type="presParOf" srcId="{376905AE-E158-41A5-91A1-6CE45FFC4F57}" destId="{3C752CB5-65A6-43D1-A980-86A9148669DD}" srcOrd="0" destOrd="0" presId="urn:microsoft.com/office/officeart/2005/8/layout/vList3"/>
    <dgm:cxn modelId="{E08EB0E4-B8A2-436F-9E00-9D711C65DE1A}" type="presParOf" srcId="{376905AE-E158-41A5-91A1-6CE45FFC4F57}" destId="{4FEB6CF1-55AB-4A5F-8DB5-9B95B568738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89F172-7815-4C16-97A8-44C7777FFB7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ACF109-87CA-4DE3-9FB6-E92BEF2F1CE1}">
      <dgm:prSet/>
      <dgm:spPr/>
      <dgm:t>
        <a:bodyPr/>
        <a:lstStyle/>
        <a:p>
          <a:r>
            <a:rPr lang="en-US" b="1" dirty="0"/>
            <a:t>CSE 347</a:t>
          </a:r>
          <a:endParaRPr lang="en-US" dirty="0"/>
        </a:p>
      </dgm:t>
    </dgm:pt>
    <dgm:pt modelId="{9E1B0FCC-927F-4D19-BEBA-ADD1D27E06E0}" type="parTrans" cxnId="{6CE87CD7-8B31-4AB2-B5CC-DADD5CA32215}">
      <dgm:prSet/>
      <dgm:spPr/>
      <dgm:t>
        <a:bodyPr/>
        <a:lstStyle/>
        <a:p>
          <a:endParaRPr lang="en-US"/>
        </a:p>
      </dgm:t>
    </dgm:pt>
    <dgm:pt modelId="{B0794AE7-4B3D-4DED-8E65-DE98E11D0557}" type="sibTrans" cxnId="{6CE87CD7-8B31-4AB2-B5CC-DADD5CA32215}">
      <dgm:prSet/>
      <dgm:spPr/>
      <dgm:t>
        <a:bodyPr/>
        <a:lstStyle/>
        <a:p>
          <a:endParaRPr lang="en-US"/>
        </a:p>
      </dgm:t>
    </dgm:pt>
    <dgm:pt modelId="{41DE4A55-7994-4882-9A7A-B46FC335CDFA}" type="pres">
      <dgm:prSet presAssocID="{F889F172-7815-4C16-97A8-44C7777FFB7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4BFA45-0E1C-4632-B118-9A9A3AEA55B7}" type="pres">
      <dgm:prSet presAssocID="{B2ACF109-87CA-4DE3-9FB6-E92BEF2F1CE1}" presName="node" presStyleLbl="node1" presStyleIdx="0" presStyleCnt="1" custRadScaleRad="101411" custRadScaleInc="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E87CD7-8B31-4AB2-B5CC-DADD5CA32215}" srcId="{F889F172-7815-4C16-97A8-44C7777FFB79}" destId="{B2ACF109-87CA-4DE3-9FB6-E92BEF2F1CE1}" srcOrd="0" destOrd="0" parTransId="{9E1B0FCC-927F-4D19-BEBA-ADD1D27E06E0}" sibTransId="{B0794AE7-4B3D-4DED-8E65-DE98E11D0557}"/>
    <dgm:cxn modelId="{204CA9F8-61C7-496F-BEA9-62A24EAFB4C7}" type="presOf" srcId="{F889F172-7815-4C16-97A8-44C7777FFB79}" destId="{41DE4A55-7994-4882-9A7A-B46FC335CDFA}" srcOrd="0" destOrd="0" presId="urn:microsoft.com/office/officeart/2005/8/layout/cycle2"/>
    <dgm:cxn modelId="{A7A21374-50E6-4C18-BDFC-A76AB6FA12BB}" type="presOf" srcId="{B2ACF109-87CA-4DE3-9FB6-E92BEF2F1CE1}" destId="{B74BFA45-0E1C-4632-B118-9A9A3AEA55B7}" srcOrd="0" destOrd="0" presId="urn:microsoft.com/office/officeart/2005/8/layout/cycle2"/>
    <dgm:cxn modelId="{0AA4D378-3D1A-4C74-8C7F-9E2B8B046729}" type="presParOf" srcId="{41DE4A55-7994-4882-9A7A-B46FC335CDFA}" destId="{B74BFA45-0E1C-4632-B118-9A9A3AEA55B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304818-402D-475F-8448-080119DB9429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249C11-FFE4-4C16-83F3-CA6F46158B84}">
      <dgm:prSet/>
      <dgm:spPr/>
      <dgm:t>
        <a:bodyPr/>
        <a:lstStyle/>
        <a:p>
          <a:r>
            <a:rPr lang="en-US" b="0" dirty="0"/>
            <a:t>Abstract</a:t>
          </a:r>
          <a:endParaRPr lang="en-US" dirty="0"/>
        </a:p>
      </dgm:t>
    </dgm:pt>
    <dgm:pt modelId="{459C36A4-07E6-45B1-B13D-4C4EB0DE980E}" type="parTrans" cxnId="{26DBB593-300B-42F6-9B17-BA6C1794A94B}">
      <dgm:prSet/>
      <dgm:spPr/>
      <dgm:t>
        <a:bodyPr/>
        <a:lstStyle/>
        <a:p>
          <a:endParaRPr lang="en-US"/>
        </a:p>
      </dgm:t>
    </dgm:pt>
    <dgm:pt modelId="{3B2A5992-CB05-4598-90A6-3FB80474FCE1}" type="sibTrans" cxnId="{26DBB593-300B-42F6-9B17-BA6C1794A94B}">
      <dgm:prSet/>
      <dgm:spPr/>
      <dgm:t>
        <a:bodyPr/>
        <a:lstStyle/>
        <a:p>
          <a:endParaRPr lang="en-US"/>
        </a:p>
      </dgm:t>
    </dgm:pt>
    <dgm:pt modelId="{4BDA7911-8726-4DA1-ABC7-6FE21F0FB5C8}" type="pres">
      <dgm:prSet presAssocID="{CD304818-402D-475F-8448-080119DB942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28D332-6961-49BB-98EA-EED325E20E1A}" type="pres">
      <dgm:prSet presAssocID="{3B249C11-FFE4-4C16-83F3-CA6F46158B84}" presName="composite" presStyleCnt="0"/>
      <dgm:spPr/>
    </dgm:pt>
    <dgm:pt modelId="{F9509611-C789-4958-85E8-8FEC3277A36D}" type="pres">
      <dgm:prSet presAssocID="{3B249C11-FFE4-4C16-83F3-CA6F46158B84}" presName="imgShp" presStyleLbl="fgImgPlace1" presStyleIdx="0" presStyleCnt="1" custScaleX="18389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relaxedInset"/>
        </a:sp3d>
      </dgm:spPr>
    </dgm:pt>
    <dgm:pt modelId="{B1B00714-349F-4252-8833-35E5D06625FD}" type="pres">
      <dgm:prSet presAssocID="{3B249C11-FFE4-4C16-83F3-CA6F46158B84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48DF4D-FBE3-4151-B2B6-26C83C2E617D}" type="presOf" srcId="{3B249C11-FFE4-4C16-83F3-CA6F46158B84}" destId="{B1B00714-349F-4252-8833-35E5D06625FD}" srcOrd="0" destOrd="0" presId="urn:microsoft.com/office/officeart/2005/8/layout/vList3"/>
    <dgm:cxn modelId="{26DBB593-300B-42F6-9B17-BA6C1794A94B}" srcId="{CD304818-402D-475F-8448-080119DB9429}" destId="{3B249C11-FFE4-4C16-83F3-CA6F46158B84}" srcOrd="0" destOrd="0" parTransId="{459C36A4-07E6-45B1-B13D-4C4EB0DE980E}" sibTransId="{3B2A5992-CB05-4598-90A6-3FB80474FCE1}"/>
    <dgm:cxn modelId="{D99C82C8-CCCD-40C6-9ED0-F13517F57BCD}" type="presOf" srcId="{CD304818-402D-475F-8448-080119DB9429}" destId="{4BDA7911-8726-4DA1-ABC7-6FE21F0FB5C8}" srcOrd="0" destOrd="0" presId="urn:microsoft.com/office/officeart/2005/8/layout/vList3"/>
    <dgm:cxn modelId="{E03E4918-08F3-4ABF-90EA-C382675B5996}" type="presParOf" srcId="{4BDA7911-8726-4DA1-ABC7-6FE21F0FB5C8}" destId="{7628D332-6961-49BB-98EA-EED325E20E1A}" srcOrd="0" destOrd="0" presId="urn:microsoft.com/office/officeart/2005/8/layout/vList3"/>
    <dgm:cxn modelId="{3D626C1B-A510-456B-B379-B7E6045E966C}" type="presParOf" srcId="{7628D332-6961-49BB-98EA-EED325E20E1A}" destId="{F9509611-C789-4958-85E8-8FEC3277A36D}" srcOrd="0" destOrd="0" presId="urn:microsoft.com/office/officeart/2005/8/layout/vList3"/>
    <dgm:cxn modelId="{7E8FDE9E-B9B1-42C6-A041-64019B0DEA60}" type="presParOf" srcId="{7628D332-6961-49BB-98EA-EED325E20E1A}" destId="{B1B00714-349F-4252-8833-35E5D06625F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24E44C-2479-4DB1-A8E9-C1CA50347A3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425FB5-6E47-44FD-940E-B52DF9F5C422}">
      <dgm:prSet/>
      <dgm:spPr/>
      <dgm:t>
        <a:bodyPr/>
        <a:lstStyle/>
        <a:p>
          <a:r>
            <a:rPr lang="en-US" b="1" dirty="0"/>
            <a:t>Customer</a:t>
          </a:r>
          <a:endParaRPr lang="en-US" dirty="0"/>
        </a:p>
      </dgm:t>
    </dgm:pt>
    <dgm:pt modelId="{C36965E2-0AA5-463F-9795-C2B647506E85}" type="parTrans" cxnId="{64B11615-F59C-49CA-ACEF-9299470F4F6C}">
      <dgm:prSet/>
      <dgm:spPr/>
      <dgm:t>
        <a:bodyPr/>
        <a:lstStyle/>
        <a:p>
          <a:endParaRPr lang="en-US"/>
        </a:p>
      </dgm:t>
    </dgm:pt>
    <dgm:pt modelId="{2E7F1446-3BC4-4CBB-94B9-00F969FA9044}" type="sibTrans" cxnId="{64B11615-F59C-49CA-ACEF-9299470F4F6C}">
      <dgm:prSet/>
      <dgm:spPr/>
      <dgm:t>
        <a:bodyPr/>
        <a:lstStyle/>
        <a:p>
          <a:endParaRPr lang="en-US"/>
        </a:p>
      </dgm:t>
    </dgm:pt>
    <dgm:pt modelId="{7CB1C721-8118-4BFB-94C2-DE8431B20CD4}" type="pres">
      <dgm:prSet presAssocID="{D624E44C-2479-4DB1-A8E9-C1CA50347A3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7AD320-E1FD-4578-8F80-D2BBF0E5431C}" type="pres">
      <dgm:prSet presAssocID="{1F425FB5-6E47-44FD-940E-B52DF9F5C422}" presName="composite" presStyleCnt="0"/>
      <dgm:spPr/>
    </dgm:pt>
    <dgm:pt modelId="{773E2C7E-FEB7-466B-9061-12C634954DA6}" type="pres">
      <dgm:prSet presAssocID="{1F425FB5-6E47-44FD-940E-B52DF9F5C422}" presName="imgShp" presStyleLbl="fgImgPlace1" presStyleIdx="0" presStyleCnt="1" custLinFactX="161665" custLinFactNeighborX="200000" custLinFactNeighborY="-351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5299F14-B248-4DCF-87B4-CAE4EFA59491}" type="pres">
      <dgm:prSet presAssocID="{1F425FB5-6E47-44FD-940E-B52DF9F5C422}" presName="txShp" presStyleLbl="node1" presStyleIdx="0" presStyleCnt="1" custScaleX="115773" custScaleY="88691" custLinFactNeighborX="-15866" custLinFactNeighborY="-20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B11615-F59C-49CA-ACEF-9299470F4F6C}" srcId="{D624E44C-2479-4DB1-A8E9-C1CA50347A3E}" destId="{1F425FB5-6E47-44FD-940E-B52DF9F5C422}" srcOrd="0" destOrd="0" parTransId="{C36965E2-0AA5-463F-9795-C2B647506E85}" sibTransId="{2E7F1446-3BC4-4CBB-94B9-00F969FA9044}"/>
    <dgm:cxn modelId="{97EC4A8D-A215-4E96-8010-5A9C42EB1CCF}" type="presOf" srcId="{1F425FB5-6E47-44FD-940E-B52DF9F5C422}" destId="{55299F14-B248-4DCF-87B4-CAE4EFA59491}" srcOrd="0" destOrd="0" presId="urn:microsoft.com/office/officeart/2005/8/layout/vList3"/>
    <dgm:cxn modelId="{D7429CA7-3602-490C-9F7D-43C907F68B08}" type="presOf" srcId="{D624E44C-2479-4DB1-A8E9-C1CA50347A3E}" destId="{7CB1C721-8118-4BFB-94C2-DE8431B20CD4}" srcOrd="0" destOrd="0" presId="urn:microsoft.com/office/officeart/2005/8/layout/vList3"/>
    <dgm:cxn modelId="{D8BF853D-D8C4-435A-B197-8C0FB9EED07D}" type="presParOf" srcId="{7CB1C721-8118-4BFB-94C2-DE8431B20CD4}" destId="{C37AD320-E1FD-4578-8F80-D2BBF0E5431C}" srcOrd="0" destOrd="0" presId="urn:microsoft.com/office/officeart/2005/8/layout/vList3"/>
    <dgm:cxn modelId="{E7CDA427-31C1-48EC-B1E4-53F4956A6707}" type="presParOf" srcId="{C37AD320-E1FD-4578-8F80-D2BBF0E5431C}" destId="{773E2C7E-FEB7-466B-9061-12C634954DA6}" srcOrd="0" destOrd="0" presId="urn:microsoft.com/office/officeart/2005/8/layout/vList3"/>
    <dgm:cxn modelId="{DEDCFC47-E70C-495E-ADCB-BA72C36AE46C}" type="presParOf" srcId="{C37AD320-E1FD-4578-8F80-D2BBF0E5431C}" destId="{55299F14-B248-4DCF-87B4-CAE4EFA5949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9F2066-CBFC-4F79-91FF-4A18473F5C1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0DA875-0376-4F61-947A-7DB2833D8F56}">
      <dgm:prSet/>
      <dgm:spPr/>
      <dgm:t>
        <a:bodyPr/>
        <a:lstStyle/>
        <a:p>
          <a:r>
            <a:rPr lang="en-US" b="1" dirty="0"/>
            <a:t>Restaurant Manager</a:t>
          </a:r>
          <a:endParaRPr lang="en-US" dirty="0"/>
        </a:p>
      </dgm:t>
    </dgm:pt>
    <dgm:pt modelId="{F4587809-6EF7-4051-A2A9-A31B1FFCB080}" type="parTrans" cxnId="{7A90AF82-DB72-44B5-925C-41F2C170EC84}">
      <dgm:prSet/>
      <dgm:spPr/>
      <dgm:t>
        <a:bodyPr/>
        <a:lstStyle/>
        <a:p>
          <a:endParaRPr lang="en-US"/>
        </a:p>
      </dgm:t>
    </dgm:pt>
    <dgm:pt modelId="{35B4F865-4E70-457E-810A-DF241109C6EE}" type="sibTrans" cxnId="{7A90AF82-DB72-44B5-925C-41F2C170EC84}">
      <dgm:prSet/>
      <dgm:spPr/>
      <dgm:t>
        <a:bodyPr/>
        <a:lstStyle/>
        <a:p>
          <a:endParaRPr lang="en-US"/>
        </a:p>
      </dgm:t>
    </dgm:pt>
    <dgm:pt modelId="{D1206296-17D6-449A-8B72-AB4F308B6FD0}" type="pres">
      <dgm:prSet presAssocID="{FF9F2066-CBFC-4F79-91FF-4A18473F5C1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2FFBDF-D39E-4EE8-AE5D-D6985FF714B0}" type="pres">
      <dgm:prSet presAssocID="{C90DA875-0376-4F61-947A-7DB2833D8F56}" presName="composite" presStyleCnt="0"/>
      <dgm:spPr/>
    </dgm:pt>
    <dgm:pt modelId="{F4C359D2-90C6-4F81-830D-BAC915C1FA71}" type="pres">
      <dgm:prSet presAssocID="{C90DA875-0376-4F61-947A-7DB2833D8F56}" presName="imgShp" presStyleLbl="fgImgPlace1" presStyleIdx="0" presStyleCnt="1" custLinFactX="188665" custLinFactNeighborX="200000" custLinFactNeighborY="2922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92BF1C64-9EA7-442A-919B-3B22EF74A385}" type="pres">
      <dgm:prSet presAssocID="{C90DA875-0376-4F61-947A-7DB2833D8F56}" presName="txShp" presStyleLbl="node1" presStyleIdx="0" presStyleCnt="1" custScaleY="87104" custLinFactNeighborX="-29645" custLinFactNeighborY="-21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90AF82-DB72-44B5-925C-41F2C170EC84}" srcId="{FF9F2066-CBFC-4F79-91FF-4A18473F5C13}" destId="{C90DA875-0376-4F61-947A-7DB2833D8F56}" srcOrd="0" destOrd="0" parTransId="{F4587809-6EF7-4051-A2A9-A31B1FFCB080}" sibTransId="{35B4F865-4E70-457E-810A-DF241109C6EE}"/>
    <dgm:cxn modelId="{1D4561A9-9F00-49E2-89A2-77A5B218ADA5}" type="presOf" srcId="{FF9F2066-CBFC-4F79-91FF-4A18473F5C13}" destId="{D1206296-17D6-449A-8B72-AB4F308B6FD0}" srcOrd="0" destOrd="0" presId="urn:microsoft.com/office/officeart/2005/8/layout/vList3"/>
    <dgm:cxn modelId="{FA5997A2-1A9A-4CAD-B569-DF67BA89F977}" type="presOf" srcId="{C90DA875-0376-4F61-947A-7DB2833D8F56}" destId="{92BF1C64-9EA7-442A-919B-3B22EF74A385}" srcOrd="0" destOrd="0" presId="urn:microsoft.com/office/officeart/2005/8/layout/vList3"/>
    <dgm:cxn modelId="{FF516382-FC9E-4514-9EBF-663A276B0266}" type="presParOf" srcId="{D1206296-17D6-449A-8B72-AB4F308B6FD0}" destId="{F62FFBDF-D39E-4EE8-AE5D-D6985FF714B0}" srcOrd="0" destOrd="0" presId="urn:microsoft.com/office/officeart/2005/8/layout/vList3"/>
    <dgm:cxn modelId="{A63D5465-10AD-4478-9305-9778053FB0C1}" type="presParOf" srcId="{F62FFBDF-D39E-4EE8-AE5D-D6985FF714B0}" destId="{F4C359D2-90C6-4F81-830D-BAC915C1FA71}" srcOrd="0" destOrd="0" presId="urn:microsoft.com/office/officeart/2005/8/layout/vList3"/>
    <dgm:cxn modelId="{FA1505FF-4818-44A4-80D0-22F5055DA9CE}" type="presParOf" srcId="{F62FFBDF-D39E-4EE8-AE5D-D6985FF714B0}" destId="{92BF1C64-9EA7-442A-919B-3B22EF74A38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1EAB42-9B5E-4B4F-B72D-CE1B9F84BCD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21CC93-F502-440B-B09C-E75A88A94150}">
      <dgm:prSet/>
      <dgm:spPr/>
      <dgm:t>
        <a:bodyPr/>
        <a:lstStyle/>
        <a:p>
          <a:r>
            <a:rPr lang="en-US" b="1"/>
            <a:t>Rider Personnel</a:t>
          </a:r>
          <a:endParaRPr lang="en-US"/>
        </a:p>
      </dgm:t>
    </dgm:pt>
    <dgm:pt modelId="{334986E0-892F-49B1-8BF7-0D90A64D5EBB}" type="parTrans" cxnId="{50096583-EDAE-4D57-A986-EC1D04E39876}">
      <dgm:prSet/>
      <dgm:spPr/>
      <dgm:t>
        <a:bodyPr/>
        <a:lstStyle/>
        <a:p>
          <a:endParaRPr lang="en-US"/>
        </a:p>
      </dgm:t>
    </dgm:pt>
    <dgm:pt modelId="{9BB10729-D58F-4BC9-8398-2F38525F0EBB}" type="sibTrans" cxnId="{50096583-EDAE-4D57-A986-EC1D04E39876}">
      <dgm:prSet/>
      <dgm:spPr/>
      <dgm:t>
        <a:bodyPr/>
        <a:lstStyle/>
        <a:p>
          <a:endParaRPr lang="en-US"/>
        </a:p>
      </dgm:t>
    </dgm:pt>
    <dgm:pt modelId="{0A237AB3-5626-4513-A309-AD2CBC7F69E2}" type="pres">
      <dgm:prSet presAssocID="{AB1EAB42-9B5E-4B4F-B72D-CE1B9F84BCD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24CD16-4CDF-4BA3-BE0F-BD9920DDDB80}" type="pres">
      <dgm:prSet presAssocID="{F721CC93-F502-440B-B09C-E75A88A94150}" presName="composite" presStyleCnt="0"/>
      <dgm:spPr/>
    </dgm:pt>
    <dgm:pt modelId="{D0845E34-92B9-48ED-8733-54EA39E20B2F}" type="pres">
      <dgm:prSet presAssocID="{F721CC93-F502-440B-B09C-E75A88A94150}" presName="imgShp" presStyleLbl="fgImgPlace1" presStyleIdx="0" presStyleCnt="1" custScaleX="10048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E32C1C6-1B94-4F88-A24B-7262E92E78A2}" type="pres">
      <dgm:prSet presAssocID="{F721CC93-F502-440B-B09C-E75A88A94150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E85E08-D5D2-4A6E-881C-6A265FF5FFDB}" type="presOf" srcId="{AB1EAB42-9B5E-4B4F-B72D-CE1B9F84BCD5}" destId="{0A237AB3-5626-4513-A309-AD2CBC7F69E2}" srcOrd="0" destOrd="0" presId="urn:microsoft.com/office/officeart/2005/8/layout/vList3"/>
    <dgm:cxn modelId="{50096583-EDAE-4D57-A986-EC1D04E39876}" srcId="{AB1EAB42-9B5E-4B4F-B72D-CE1B9F84BCD5}" destId="{F721CC93-F502-440B-B09C-E75A88A94150}" srcOrd="0" destOrd="0" parTransId="{334986E0-892F-49B1-8BF7-0D90A64D5EBB}" sibTransId="{9BB10729-D58F-4BC9-8398-2F38525F0EBB}"/>
    <dgm:cxn modelId="{AD7C80CC-814B-4C33-BFEE-85EDCE72D3AF}" type="presOf" srcId="{F721CC93-F502-440B-B09C-E75A88A94150}" destId="{3E32C1C6-1B94-4F88-A24B-7262E92E78A2}" srcOrd="0" destOrd="0" presId="urn:microsoft.com/office/officeart/2005/8/layout/vList3"/>
    <dgm:cxn modelId="{53438675-77EE-4B07-9320-35F0B36381EA}" type="presParOf" srcId="{0A237AB3-5626-4513-A309-AD2CBC7F69E2}" destId="{4324CD16-4CDF-4BA3-BE0F-BD9920DDDB80}" srcOrd="0" destOrd="0" presId="urn:microsoft.com/office/officeart/2005/8/layout/vList3"/>
    <dgm:cxn modelId="{22DB78F9-2257-46FF-A956-C75F03D6735C}" type="presParOf" srcId="{4324CD16-4CDF-4BA3-BE0F-BD9920DDDB80}" destId="{D0845E34-92B9-48ED-8733-54EA39E20B2F}" srcOrd="0" destOrd="0" presId="urn:microsoft.com/office/officeart/2005/8/layout/vList3"/>
    <dgm:cxn modelId="{2D717B45-22FE-452F-994A-589BD2DCA7A6}" type="presParOf" srcId="{4324CD16-4CDF-4BA3-BE0F-BD9920DDDB80}" destId="{3E32C1C6-1B94-4F88-A24B-7262E92E78A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75DB664-21AC-44ED-B71B-6588F197C47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BFF3F4-1DE7-4F21-8F53-442EF0AFFB22}">
      <dgm:prSet/>
      <dgm:spPr/>
      <dgm:t>
        <a:bodyPr/>
        <a:lstStyle/>
        <a:p>
          <a:r>
            <a:rPr lang="en-US" b="1"/>
            <a:t>Administrator</a:t>
          </a:r>
          <a:endParaRPr lang="en-US"/>
        </a:p>
      </dgm:t>
    </dgm:pt>
    <dgm:pt modelId="{E99814F8-3E54-48C8-AF9E-863CD2717227}" type="parTrans" cxnId="{3CE26936-4144-44F7-AAB2-AF99CD522E0D}">
      <dgm:prSet/>
      <dgm:spPr/>
      <dgm:t>
        <a:bodyPr/>
        <a:lstStyle/>
        <a:p>
          <a:endParaRPr lang="en-US"/>
        </a:p>
      </dgm:t>
    </dgm:pt>
    <dgm:pt modelId="{401EB953-D375-4396-AD9C-9A548C941162}" type="sibTrans" cxnId="{3CE26936-4144-44F7-AAB2-AF99CD522E0D}">
      <dgm:prSet/>
      <dgm:spPr/>
      <dgm:t>
        <a:bodyPr/>
        <a:lstStyle/>
        <a:p>
          <a:endParaRPr lang="en-US"/>
        </a:p>
      </dgm:t>
    </dgm:pt>
    <dgm:pt modelId="{0C277813-1A51-4509-AE4F-F34E42BD6ED6}" type="pres">
      <dgm:prSet presAssocID="{B75DB664-21AC-44ED-B71B-6588F197C47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EC07ED-8FC3-43AA-8AFE-5CCD186D8C6B}" type="pres">
      <dgm:prSet presAssocID="{82BFF3F4-1DE7-4F21-8F53-442EF0AFFB22}" presName="composite" presStyleCnt="0"/>
      <dgm:spPr/>
    </dgm:pt>
    <dgm:pt modelId="{6DCF1284-3E5F-40FB-B713-46BB6337B0CB}" type="pres">
      <dgm:prSet presAssocID="{82BFF3F4-1DE7-4F21-8F53-442EF0AFFB22}" presName="imgShp" presStyleLbl="fgImgPlace1" presStyleIdx="0" presStyleCnt="1" custScaleX="10451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CCCFF9E-B46C-4317-B6B9-BBA443766D9F}" type="pres">
      <dgm:prSet presAssocID="{82BFF3F4-1DE7-4F21-8F53-442EF0AFFB2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7CEF08-56F0-45C4-9ACC-6365E3055526}" type="presOf" srcId="{82BFF3F4-1DE7-4F21-8F53-442EF0AFFB22}" destId="{7CCCFF9E-B46C-4317-B6B9-BBA443766D9F}" srcOrd="0" destOrd="0" presId="urn:microsoft.com/office/officeart/2005/8/layout/vList3"/>
    <dgm:cxn modelId="{896CB2E2-BC64-4D5D-84C1-4141F22AEB60}" type="presOf" srcId="{B75DB664-21AC-44ED-B71B-6588F197C473}" destId="{0C277813-1A51-4509-AE4F-F34E42BD6ED6}" srcOrd="0" destOrd="0" presId="urn:microsoft.com/office/officeart/2005/8/layout/vList3"/>
    <dgm:cxn modelId="{3CE26936-4144-44F7-AAB2-AF99CD522E0D}" srcId="{B75DB664-21AC-44ED-B71B-6588F197C473}" destId="{82BFF3F4-1DE7-4F21-8F53-442EF0AFFB22}" srcOrd="0" destOrd="0" parTransId="{E99814F8-3E54-48C8-AF9E-863CD2717227}" sibTransId="{401EB953-D375-4396-AD9C-9A548C941162}"/>
    <dgm:cxn modelId="{1A714A3B-2878-478E-97B7-19961742A64C}" type="presParOf" srcId="{0C277813-1A51-4509-AE4F-F34E42BD6ED6}" destId="{78EC07ED-8FC3-43AA-8AFE-5CCD186D8C6B}" srcOrd="0" destOrd="0" presId="urn:microsoft.com/office/officeart/2005/8/layout/vList3"/>
    <dgm:cxn modelId="{0834073D-3A43-4E74-9831-AD6D3E2BD90C}" type="presParOf" srcId="{78EC07ED-8FC3-43AA-8AFE-5CCD186D8C6B}" destId="{6DCF1284-3E5F-40FB-B713-46BB6337B0CB}" srcOrd="0" destOrd="0" presId="urn:microsoft.com/office/officeart/2005/8/layout/vList3"/>
    <dgm:cxn modelId="{9988ED73-9385-49B1-AEEA-E6EB79E367A0}" type="presParOf" srcId="{78EC07ED-8FC3-43AA-8AFE-5CCD186D8C6B}" destId="{7CCCFF9E-B46C-4317-B6B9-BBA443766D9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B6CF1-55AB-4A5F-8DB5-9B95B5687387}">
      <dsp:nvSpPr>
        <dsp:cNvPr id="0" name=""/>
        <dsp:cNvSpPr/>
      </dsp:nvSpPr>
      <dsp:spPr>
        <a:xfrm rot="10800000">
          <a:off x="1953419" y="0"/>
          <a:ext cx="6046880" cy="17708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0894" tIns="175260" rIns="327152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kern="1200" dirty="0"/>
            <a:t>Online Food Delivery System</a:t>
          </a:r>
          <a:endParaRPr lang="en-US" sz="4600" kern="1200" dirty="0"/>
        </a:p>
      </dsp:txBody>
      <dsp:txXfrm rot="10800000">
        <a:off x="2396131" y="0"/>
        <a:ext cx="5604168" cy="1770847"/>
      </dsp:txXfrm>
    </dsp:sp>
    <dsp:sp modelId="{3C752CB5-65A6-43D1-A980-86A9148669DD}">
      <dsp:nvSpPr>
        <dsp:cNvPr id="0" name=""/>
        <dsp:cNvSpPr/>
      </dsp:nvSpPr>
      <dsp:spPr>
        <a:xfrm>
          <a:off x="1183933" y="0"/>
          <a:ext cx="1721334" cy="17708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BFA45-0E1C-4632-B118-9A9A3AEA55B7}">
      <dsp:nvSpPr>
        <dsp:cNvPr id="0" name=""/>
        <dsp:cNvSpPr/>
      </dsp:nvSpPr>
      <dsp:spPr>
        <a:xfrm>
          <a:off x="3340086" y="0"/>
          <a:ext cx="858705" cy="8587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CSE 347</a:t>
          </a:r>
          <a:endParaRPr lang="en-US" sz="2000" kern="1200" dirty="0"/>
        </a:p>
      </dsp:txBody>
      <dsp:txXfrm>
        <a:off x="3465840" y="125754"/>
        <a:ext cx="607197" cy="6071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00714-349F-4252-8833-35E5D06625FD}">
      <dsp:nvSpPr>
        <dsp:cNvPr id="0" name=""/>
        <dsp:cNvSpPr/>
      </dsp:nvSpPr>
      <dsp:spPr>
        <a:xfrm rot="10800000">
          <a:off x="1698341" y="0"/>
          <a:ext cx="5174726" cy="85905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78819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0" kern="1200" dirty="0"/>
            <a:t>Abstract</a:t>
          </a:r>
          <a:endParaRPr lang="en-US" sz="4100" kern="1200" dirty="0"/>
        </a:p>
      </dsp:txBody>
      <dsp:txXfrm rot="10800000">
        <a:off x="1913105" y="0"/>
        <a:ext cx="4959962" cy="859055"/>
      </dsp:txXfrm>
    </dsp:sp>
    <dsp:sp modelId="{F9509611-C789-4958-85E8-8FEC3277A36D}">
      <dsp:nvSpPr>
        <dsp:cNvPr id="0" name=""/>
        <dsp:cNvSpPr/>
      </dsp:nvSpPr>
      <dsp:spPr>
        <a:xfrm>
          <a:off x="908475" y="0"/>
          <a:ext cx="1579733" cy="85905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99F14-B248-4DCF-87B4-CAE4EFA59491}">
      <dsp:nvSpPr>
        <dsp:cNvPr id="0" name=""/>
        <dsp:cNvSpPr/>
      </dsp:nvSpPr>
      <dsp:spPr>
        <a:xfrm rot="10800000">
          <a:off x="208728" y="42721"/>
          <a:ext cx="4127048" cy="105764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5861" tIns="186690" rIns="348488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/>
            <a:t>Customer</a:t>
          </a:r>
          <a:endParaRPr lang="en-US" sz="4900" kern="1200" dirty="0"/>
        </a:p>
      </dsp:txBody>
      <dsp:txXfrm rot="10800000">
        <a:off x="473138" y="42721"/>
        <a:ext cx="3862638" cy="1057642"/>
      </dsp:txXfrm>
    </dsp:sp>
    <dsp:sp modelId="{773E2C7E-FEB7-466B-9061-12C634954DA6}">
      <dsp:nvSpPr>
        <dsp:cNvPr id="0" name=""/>
        <dsp:cNvSpPr/>
      </dsp:nvSpPr>
      <dsp:spPr>
        <a:xfrm>
          <a:off x="4168063" y="0"/>
          <a:ext cx="1192503" cy="119250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F1C64-9EA7-442A-919B-3B22EF74A385}">
      <dsp:nvSpPr>
        <dsp:cNvPr id="0" name=""/>
        <dsp:cNvSpPr/>
      </dsp:nvSpPr>
      <dsp:spPr>
        <a:xfrm rot="10800000">
          <a:off x="28526" y="48884"/>
          <a:ext cx="5801088" cy="100024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382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dirty="0"/>
            <a:t>Restaurant Manager</a:t>
          </a:r>
          <a:endParaRPr lang="en-US" sz="3900" kern="1200" dirty="0"/>
        </a:p>
      </dsp:txBody>
      <dsp:txXfrm rot="10800000">
        <a:off x="278586" y="48884"/>
        <a:ext cx="5551028" cy="1000242"/>
      </dsp:txXfrm>
    </dsp:sp>
    <dsp:sp modelId="{F4C359D2-90C6-4F81-830D-BAC915C1FA71}">
      <dsp:nvSpPr>
        <dsp:cNvPr id="0" name=""/>
        <dsp:cNvSpPr/>
      </dsp:nvSpPr>
      <dsp:spPr>
        <a:xfrm>
          <a:off x="5637254" y="0"/>
          <a:ext cx="1148331" cy="1148331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2C1C6-1B94-4F88-A24B-7262E92E78A2}">
      <dsp:nvSpPr>
        <dsp:cNvPr id="0" name=""/>
        <dsp:cNvSpPr/>
      </dsp:nvSpPr>
      <dsp:spPr>
        <a:xfrm rot="10800000">
          <a:off x="1265459" y="0"/>
          <a:ext cx="4167251" cy="8590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819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/>
            <a:t>Rider Personnel</a:t>
          </a:r>
          <a:endParaRPr lang="en-US" sz="3500" kern="1200"/>
        </a:p>
      </dsp:txBody>
      <dsp:txXfrm rot="10800000">
        <a:off x="1480223" y="0"/>
        <a:ext cx="3952487" cy="859055"/>
      </dsp:txXfrm>
    </dsp:sp>
    <dsp:sp modelId="{D0845E34-92B9-48ED-8733-54EA39E20B2F}">
      <dsp:nvSpPr>
        <dsp:cNvPr id="0" name=""/>
        <dsp:cNvSpPr/>
      </dsp:nvSpPr>
      <dsp:spPr>
        <a:xfrm>
          <a:off x="833832" y="0"/>
          <a:ext cx="863255" cy="85905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CFF9E-B46C-4317-B6B9-BBA443766D9F}">
      <dsp:nvSpPr>
        <dsp:cNvPr id="0" name=""/>
        <dsp:cNvSpPr/>
      </dsp:nvSpPr>
      <dsp:spPr>
        <a:xfrm rot="10800000">
          <a:off x="1033615" y="0"/>
          <a:ext cx="3212476" cy="8590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81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/>
            <a:t>Administrator</a:t>
          </a:r>
          <a:endParaRPr lang="en-US" sz="2800" kern="1200"/>
        </a:p>
      </dsp:txBody>
      <dsp:txXfrm rot="10800000">
        <a:off x="1248379" y="0"/>
        <a:ext cx="2997712" cy="859055"/>
      </dsp:txXfrm>
    </dsp:sp>
    <dsp:sp modelId="{6DCF1284-3E5F-40FB-B713-46BB6337B0CB}">
      <dsp:nvSpPr>
        <dsp:cNvPr id="0" name=""/>
        <dsp:cNvSpPr/>
      </dsp:nvSpPr>
      <dsp:spPr>
        <a:xfrm>
          <a:off x="584699" y="0"/>
          <a:ext cx="897832" cy="85905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10/31/2024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64A69E2-EEB8-0EB8-DDE2-4AB49415AE5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D23BB00-6008-7224-3A94-DBAC6B9319E6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1E8A6315-E56E-9961-9256-1609C5FF655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F88A7D9D-54EA-5F96-E887-E096E557F2A6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0EC05D03-7EEA-BA49-A679-47F6A87B4D6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0110AF50-0909-CB65-0AFE-98C0C1D29D17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xmlns="" id="{8137B077-F3BC-CC97-CD67-8AF7689154A5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xmlns="" id="{841D2107-F2DB-DE16-758B-7FE0F94B2131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BD2862AF-42C7-3FBD-0A9C-969BB8F236C2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xmlns="" id="{8BA2EAB4-4EAA-A5FB-3FB8-F9BF173DADE3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7C5A5E77-513B-1516-958A-AA03FD4F313E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xmlns="" id="{B9D39FB5-59F0-EFFD-9285-DF9067C81437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FEB3DBF8-1B9F-E33A-6284-4CB69670791F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xmlns="" id="{B80AB5C6-60CD-F98D-5820-EF1871B3820E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2">
                <a:extLst>
                  <a:ext uri="{FF2B5EF4-FFF2-40B4-BE49-F238E27FC236}">
                    <a16:creationId xmlns:a16="http://schemas.microsoft.com/office/drawing/2014/main" xmlns="" id="{AD32828A-61A7-2504-CCBA-F8935159DF7A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557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3891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29510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84103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EC78B32-A913-ADB2-9CB0-1985D88170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84CE1647-E737-348B-3FF9-11D7137D94A0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E2FC52B0-0874-2881-F3E3-44C32D2FFFFB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B669BFE4-B942-860D-A301-7EEF05538B65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87B983BC-FDE6-AD71-8E6A-DB503A1F8B14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63FA704-D1C4-0875-DFEF-E5138F99C470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BE9553D9-C645-EA0B-A45D-6CF7851D88AF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87B17CAE-BA18-6547-20C5-08109FE7135D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88C6F3A3-C9C7-D279-4107-A142EAE7D257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xmlns="" id="{7EB2E100-84D2-82AE-30D7-2AE80A2B40F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xmlns="" id="{A53AC379-633D-B87D-FB1F-3676F1D82EC4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7392DB43-B35B-7DBE-BD96-B58A7D93CB1A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9857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0B1511A-C9E5-B818-8591-3A4B3822E2F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7DC63D64-682F-66FC-1CBC-206A715EAC36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0AD00AA-CCB5-0D01-31F2-6CC245F4BC60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0D631255-7632-C7D9-A16D-4037DFB8E71C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5B603C8C-C53D-715D-6E36-0EF632D66F75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0F3D56-5D75-D369-FA50-ACC01AF94F20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F48C2EA2-0739-F615-7D7B-61EC7D0330E1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72357C3C-A1B9-5115-B0F4-DB33421F50EE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D4253EB-508E-3EC4-A68A-37DEEABCF8C7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76B275A-E21F-2F56-F4F5-7A59BA97E2A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14FA23CE-3061-D206-E9B8-470A0A29F844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4FD27073-4732-9C94-AEE5-693238FF5374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6DD22CD-51D2-B2FF-E3C9-92B01F87DABC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0781AD0F-F614-FEC7-A417-FD034E797B9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5C19AF03-A910-D2EB-20FD-0DEEC07998A1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112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9AFCF36-0641-07E0-79C4-35A6D63BA03C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2658EDC6-2CF9-0BB4-FD75-3803654209D2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8A2B234-7427-DC79-4909-64F53EB9A5DD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5090AC3F-4F40-8569-BD44-92B3FFCBF403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30BDBF6E-412E-E529-AAA7-AAC3E072A3A9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620CFB6F-4A98-3FDD-4710-71F4A26A5636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79910438-A7DD-1029-A458-081D1143A69B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79A8EF73-043B-63AC-55B7-6AD52447956A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BB9D0002-67D2-E352-4A6C-D77AF5B66438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xmlns="" id="{FD4BAF4D-FB53-C930-4B08-6A58E796CC0A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xmlns="" id="{318DD95E-6465-0D94-C266-836028F0E88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6606E72A-2D86-7DBD-AD6F-3EA743BB754A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77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0668E58-243F-76F6-65DA-E583765A01BB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5174BC36-A951-31A4-0EAC-E71869A84713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B3568AB-DE1F-6B97-0D1D-1E283DF3A8DD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9801FBFF-4C33-9198-7CE3-A0E8801CEB33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7A7C6ADB-1D40-0961-5922-737497B29D62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AA28F365-F52E-A1F7-8D44-99C8BD608512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95536FFD-4B7A-8CA7-103E-4A6FDDCF3C7D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4581D735-740E-9430-A01A-FDB594A020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82E57374-80E3-F594-6B3A-B26EE1541D48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4C805C08-3FA8-60AA-EAC2-D3D6BFD025DD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xmlns="" id="{D11BDF17-D3DE-888E-E273-52212D9DFB1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F2AD92DC-51CE-AC7D-9CA3-44CB2622E1D4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454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4ADE3CC-FC54-3FE1-8E92-26ABCC8ECD61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D5BD00C9-E274-AF00-FCF4-9C3A3E229313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337B81-B251-2000-7362-0BCD1B44120B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1AA03AC-6B19-586E-6995-21A37A206278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B291814-BC2D-70A9-DDDF-8B9585A46B02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1DE6416-400E-8B3C-A4D3-0D5F6CA0FF7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CF459A7B-2552-B834-C6B1-1FE9C026F8BB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60C15C1C-1049-102C-83B1-BD913A49FB1D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D68C4FD-BAC9-162B-6F44-6C479AB7F7B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xmlns="" id="{7FDE0849-B822-C284-3761-CEC4D6956BAD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xmlns="" id="{C18A6C0F-6513-BFCC-6489-C976537F61BF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AD26B386-BEF3-4AFD-5DA6-FEEE17EFAC08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79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EBF1143-FC26-6191-52EC-50DCA80F8AF9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xmlns="" id="{EDA95A08-48F5-4618-1816-5930C03900E3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xmlns="" id="{7070AF41-08E0-2223-4198-3B835DEFA454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xmlns="" id="{C2339BC7-B965-368C-3288-D5ED10004EDE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xmlns="" id="{35B94F7E-3C33-C262-4B45-F75C4FFCBD5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DA49466-1BF4-CFA2-0F2C-6E6A3EA210B4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xmlns="" id="{39C82735-BC3F-044C-F021-E26E419DA268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6">
              <a:extLst>
                <a:ext uri="{FF2B5EF4-FFF2-40B4-BE49-F238E27FC236}">
                  <a16:creationId xmlns:a16="http://schemas.microsoft.com/office/drawing/2014/main" xmlns="" id="{1ECCFE46-0EBC-C0B8-F24B-C2492E8BBF5D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Freeform: Shape 23">
            <a:extLst>
              <a:ext uri="{FF2B5EF4-FFF2-40B4-BE49-F238E27FC236}">
                <a16:creationId xmlns:a16="http://schemas.microsoft.com/office/drawing/2014/main" xmlns="" id="{A23F3B53-439D-0E60-4E17-4CCCDA6C1EA8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424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7B2093B-AD8E-D8EB-827E-BCFA8FBF32F0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81D088FB-DC10-9E44-A839-926835C055C8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A32E056A-6F74-4C62-26CA-848B3203639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FA9F2F3E-4001-6ADA-9339-26DBC0339E71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DE19546-B22B-5C1E-1701-1349FC336B59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13226C5-5993-E196-F585-DE04C6CC650D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8E83FB3F-6A54-1BAE-B2D5-6B0B24C48B4F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7C93AD2B-F976-A24E-80D3-A92ED77BCB55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C93FBD29-DA91-E5E8-06F1-741748D66897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xmlns="" id="{5B681C57-1683-0CF5-7A7C-FEC5E7047A3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DB5C6085-79C9-18E8-0A99-080356225088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77CEF640-AA95-1ED5-4C9B-DEBA120AEC3E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80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25337E4-6242-8D0E-F0C2-E72C4A827440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5149D4FA-5673-23E1-0EB4-6FB6D62C22A1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9110ADA3-D41C-5EAC-030B-7BD3578A38E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FC2DA16-7655-1C4D-3405-D0A218E45CD2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6526BAE6-7CCC-85F8-B315-E6EA4BC344E9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B961B947-2DE1-8597-62BB-120609FF2544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4C55D6C9-B81E-BCB7-78D8-0C544DA9D271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840A9AC9-6E98-AE21-3CED-A246FB28E989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798F9226-36AA-AE84-B913-F6DAA7FCC690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xmlns="" id="{EB3889D5-C6A1-5A5C-A126-0BA445E83918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Rectangle: Single Corner Snipped 20">
              <a:extLst>
                <a:ext uri="{FF2B5EF4-FFF2-40B4-BE49-F238E27FC236}">
                  <a16:creationId xmlns:a16="http://schemas.microsoft.com/office/drawing/2014/main" xmlns="" id="{9F871B5C-74F0-3780-5F47-97180D7EF0A1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4E9BF415-E696-0B1D-7DA5-4D489259C4B6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430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07E58E1-D6A2-E794-DF77-B395AD20354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xmlns="" id="{B5CB1849-F06C-E546-A8A3-EF5F4D356C6D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7">
            <a:extLst>
              <a:ext uri="{FF2B5EF4-FFF2-40B4-BE49-F238E27FC236}">
                <a16:creationId xmlns:a16="http://schemas.microsoft.com/office/drawing/2014/main" xmlns="" id="{73ECCB35-2167-A71D-27EE-C1FA70A76521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xmlns="" id="{27A0BF62-C907-BB6C-FD1C-6566CA80BE4B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xmlns="" id="{2AE9AE93-717B-0891-F9EA-DD093D00D830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5AB1E05C-7F46-682E-7F81-30B26D16EB4C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057A5048-0764-F393-A94C-53CB1FB618A4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7" name="Freeform: Shape 15">
              <a:extLst>
                <a:ext uri="{FF2B5EF4-FFF2-40B4-BE49-F238E27FC236}">
                  <a16:creationId xmlns:a16="http://schemas.microsoft.com/office/drawing/2014/main" xmlns="" id="{A25741EB-F2B8-3A70-14B2-637A0F50AD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6">
              <a:extLst>
                <a:ext uri="{FF2B5EF4-FFF2-40B4-BE49-F238E27FC236}">
                  <a16:creationId xmlns:a16="http://schemas.microsoft.com/office/drawing/2014/main" xmlns="" id="{FF532296-5979-661D-198C-6D854E9707CC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D1829A63-188C-D6F8-7987-12F424EAA9E8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0" name="Rectangle: Single Corner Snipped 18">
              <a:extLst>
                <a:ext uri="{FF2B5EF4-FFF2-40B4-BE49-F238E27FC236}">
                  <a16:creationId xmlns:a16="http://schemas.microsoft.com/office/drawing/2014/main" xmlns="" id="{8992B237-FD3E-C962-4099-13F18D33EFA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21" name="Rectangle: Single Corner Snipped 2">
              <a:extLst>
                <a:ext uri="{FF2B5EF4-FFF2-40B4-BE49-F238E27FC236}">
                  <a16:creationId xmlns:a16="http://schemas.microsoft.com/office/drawing/2014/main" xmlns="" id="{BB0AA28B-43C8-64A8-E4EC-B770874F1315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2" name="Freeform: Shape 23">
            <a:extLst>
              <a:ext uri="{FF2B5EF4-FFF2-40B4-BE49-F238E27FC236}">
                <a16:creationId xmlns:a16="http://schemas.microsoft.com/office/drawing/2014/main" xmlns="" id="{C0E1FAD5-BDF9-9EFC-C700-AB4B4C65DB69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xmlns="" id="{7DE14135-2CD0-BA46-D329-D7BBDC047310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310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51" r:id="rId13"/>
    <p:sldLayoutId id="2147483666" r:id="rId14"/>
    <p:sldLayoutId id="2147483654" r:id="rId15"/>
    <p:sldLayoutId id="2147483661" r:id="rId16"/>
    <p:sldLayoutId id="2147483677" r:id="rId17"/>
    <p:sldLayoutId id="2147483674" r:id="rId18"/>
    <p:sldLayoutId id="2147483665" r:id="rId19"/>
    <p:sldLayoutId id="2147483673" r:id="rId20"/>
    <p:sldLayoutId id="2147483662" r:id="rId21"/>
    <p:sldLayoutId id="2147483663" r:id="rId22"/>
    <p:sldLayoutId id="2147483664" r:id="rId23"/>
    <p:sldLayoutId id="2147483675" r:id="rId24"/>
    <p:sldLayoutId id="2147483676" r:id="rId25"/>
    <p:sldLayoutId id="2147483672" r:id="rId26"/>
    <p:sldLayoutId id="2147483668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98F85887-FC2A-40F7-BEEB-AD467F23A1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825783"/>
              </p:ext>
            </p:extLst>
          </p:nvPr>
        </p:nvGraphicFramePr>
        <p:xfrm>
          <a:off x="2332674" y="367468"/>
          <a:ext cx="9093053" cy="1770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6855A01F-1295-4876-933D-D37A9C836B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0787468"/>
              </p:ext>
            </p:extLst>
          </p:nvPr>
        </p:nvGraphicFramePr>
        <p:xfrm>
          <a:off x="6879200" y="867330"/>
          <a:ext cx="7781544" cy="859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23C54CAA-D2C5-3CE9-CFC1-EDACD07CFAAD}"/>
              </a:ext>
            </a:extLst>
          </p:cNvPr>
          <p:cNvSpPr txBox="1">
            <a:spLocks/>
          </p:cNvSpPr>
          <p:nvPr/>
        </p:nvSpPr>
        <p:spPr>
          <a:xfrm>
            <a:off x="1310445" y="3122896"/>
            <a:ext cx="6718300" cy="30506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Presented By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Md </a:t>
            </a:r>
            <a:r>
              <a:rPr lang="en-US" sz="2400" dirty="0" err="1">
                <a:solidFill>
                  <a:schemeClr val="bg1"/>
                </a:solidFill>
              </a:rPr>
              <a:t>Sifatullah</a:t>
            </a:r>
            <a:r>
              <a:rPr lang="en-US" sz="2400" dirty="0">
                <a:solidFill>
                  <a:schemeClr val="bg1"/>
                </a:solidFill>
              </a:rPr>
              <a:t> Sheikh 	 	 - 2022-1-60-029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Nuzath</a:t>
            </a:r>
            <a:r>
              <a:rPr lang="en-US" sz="2400" dirty="0">
                <a:solidFill>
                  <a:schemeClr val="bg1"/>
                </a:solidFill>
              </a:rPr>
              <a:t> Tabassum </a:t>
            </a:r>
            <a:r>
              <a:rPr lang="en-US" sz="2400" dirty="0" err="1">
                <a:solidFill>
                  <a:schemeClr val="bg1"/>
                </a:solidFill>
              </a:rPr>
              <a:t>Arthi</a:t>
            </a:r>
            <a:r>
              <a:rPr lang="en-US" sz="2400" dirty="0">
                <a:solidFill>
                  <a:schemeClr val="bg1"/>
                </a:solidFill>
              </a:rPr>
              <a:t> 	 - 2022-1-60-184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Urmi </a:t>
            </a:r>
            <a:r>
              <a:rPr lang="en-US" sz="2400" dirty="0" err="1">
                <a:solidFill>
                  <a:schemeClr val="bg1"/>
                </a:solidFill>
              </a:rPr>
              <a:t>Kirtania</a:t>
            </a:r>
            <a:r>
              <a:rPr lang="en-US" sz="2400" dirty="0">
                <a:solidFill>
                  <a:schemeClr val="bg1"/>
                </a:solidFill>
              </a:rPr>
              <a:t>	            	 - 2022-1-60-185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Arun Jyoti Mondal		 - 2020-3-60-064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850A05E0-B13C-8DD9-801F-E221A40CA3E6}"/>
              </a:ext>
            </a:extLst>
          </p:cNvPr>
          <p:cNvSpPr txBox="1">
            <a:spLocks/>
          </p:cNvSpPr>
          <p:nvPr/>
        </p:nvSpPr>
        <p:spPr>
          <a:xfrm>
            <a:off x="1310447" y="4886899"/>
            <a:ext cx="6718300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xmlns="" id="{7895A188-99B4-03C3-F5AE-41DE8261E30B}"/>
              </a:ext>
            </a:extLst>
          </p:cNvPr>
          <p:cNvSpPr txBox="1">
            <a:spLocks/>
          </p:cNvSpPr>
          <p:nvPr/>
        </p:nvSpPr>
        <p:spPr>
          <a:xfrm>
            <a:off x="1310446" y="5385388"/>
            <a:ext cx="6718300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xmlns="" id="{DFD8EB84-FCFC-980E-CE77-D6D791DF0EA9}"/>
              </a:ext>
            </a:extLst>
          </p:cNvPr>
          <p:cNvSpPr txBox="1">
            <a:spLocks/>
          </p:cNvSpPr>
          <p:nvPr/>
        </p:nvSpPr>
        <p:spPr>
          <a:xfrm>
            <a:off x="8375630" y="3122896"/>
            <a:ext cx="6718300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Presented To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9EE5B2C6-FCC9-D42B-9891-E7805929FFA9}"/>
              </a:ext>
            </a:extLst>
          </p:cNvPr>
          <p:cNvSpPr txBox="1">
            <a:spLocks/>
          </p:cNvSpPr>
          <p:nvPr/>
        </p:nvSpPr>
        <p:spPr>
          <a:xfrm>
            <a:off x="8166705" y="4221197"/>
            <a:ext cx="6718300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Dr. Shamim H. Ripon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xmlns="" id="{74B1E42B-E0FD-425D-A138-FD4F37E62B3A}"/>
              </a:ext>
            </a:extLst>
          </p:cNvPr>
          <p:cNvSpPr txBox="1">
            <a:spLocks/>
          </p:cNvSpPr>
          <p:nvPr/>
        </p:nvSpPr>
        <p:spPr>
          <a:xfrm>
            <a:off x="1310448" y="4436689"/>
            <a:ext cx="6718300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0D58F78B-CEE0-CF3A-8F6E-D85DE6BE2245}"/>
              </a:ext>
            </a:extLst>
          </p:cNvPr>
          <p:cNvSpPr txBox="1">
            <a:spLocks/>
          </p:cNvSpPr>
          <p:nvPr/>
        </p:nvSpPr>
        <p:spPr>
          <a:xfrm>
            <a:off x="8166705" y="4946068"/>
            <a:ext cx="4105194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Professor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B98152D6-61D1-6042-7C7A-6020B71C0CD1}"/>
              </a:ext>
            </a:extLst>
          </p:cNvPr>
          <p:cNvSpPr txBox="1">
            <a:spLocks/>
          </p:cNvSpPr>
          <p:nvPr/>
        </p:nvSpPr>
        <p:spPr>
          <a:xfrm>
            <a:off x="8166705" y="5341091"/>
            <a:ext cx="4105194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East West University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8B62117-F03F-DC1E-9559-67255B5BE30A}"/>
              </a:ext>
            </a:extLst>
          </p:cNvPr>
          <p:cNvCxnSpPr>
            <a:cxnSpLocks/>
          </p:cNvCxnSpPr>
          <p:nvPr/>
        </p:nvCxnSpPr>
        <p:spPr>
          <a:xfrm>
            <a:off x="7652551" y="3122896"/>
            <a:ext cx="0" cy="31181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46DDCFA-569F-46C7-9F7A-61FD9A850A3D}"/>
              </a:ext>
            </a:extLst>
          </p:cNvPr>
          <p:cNvGrpSpPr/>
          <p:nvPr/>
        </p:nvGrpSpPr>
        <p:grpSpPr>
          <a:xfrm>
            <a:off x="1171006" y="2447636"/>
            <a:ext cx="9136776" cy="3198262"/>
            <a:chOff x="4428" y="2525088"/>
            <a:chExt cx="8231884" cy="267839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E0874150-77A8-4ABE-87EC-55D8C58C61EC}"/>
                </a:ext>
              </a:extLst>
            </p:cNvPr>
            <p:cNvSpPr/>
            <p:nvPr/>
          </p:nvSpPr>
          <p:spPr>
            <a:xfrm>
              <a:off x="4428" y="2860646"/>
              <a:ext cx="2103669" cy="1856592"/>
            </a:xfrm>
            <a:custGeom>
              <a:avLst/>
              <a:gdLst>
                <a:gd name="connsiteX0" fmla="*/ 0 w 1791514"/>
                <a:gd name="connsiteY0" fmla="*/ 789264 h 1578528"/>
                <a:gd name="connsiteX1" fmla="*/ 895757 w 1791514"/>
                <a:gd name="connsiteY1" fmla="*/ 0 h 1578528"/>
                <a:gd name="connsiteX2" fmla="*/ 1791514 w 1791514"/>
                <a:gd name="connsiteY2" fmla="*/ 789264 h 1578528"/>
                <a:gd name="connsiteX3" fmla="*/ 895757 w 1791514"/>
                <a:gd name="connsiteY3" fmla="*/ 1578528 h 1578528"/>
                <a:gd name="connsiteX4" fmla="*/ 0 w 1791514"/>
                <a:gd name="connsiteY4" fmla="*/ 789264 h 157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1514" h="1578528">
                  <a:moveTo>
                    <a:pt x="0" y="789264"/>
                  </a:moveTo>
                  <a:cubicBezTo>
                    <a:pt x="0" y="353366"/>
                    <a:pt x="401044" y="0"/>
                    <a:pt x="895757" y="0"/>
                  </a:cubicBezTo>
                  <a:cubicBezTo>
                    <a:pt x="1390470" y="0"/>
                    <a:pt x="1791514" y="353366"/>
                    <a:pt x="1791514" y="789264"/>
                  </a:cubicBezTo>
                  <a:cubicBezTo>
                    <a:pt x="1791514" y="1225162"/>
                    <a:pt x="1390470" y="1578528"/>
                    <a:pt x="895757" y="1578528"/>
                  </a:cubicBezTo>
                  <a:cubicBezTo>
                    <a:pt x="401044" y="1578528"/>
                    <a:pt x="0" y="1225162"/>
                    <a:pt x="0" y="789264"/>
                  </a:cubicBez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6331" tIns="245140" rIns="276331" bIns="24514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Operational Efficiency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BB669057-56D6-4659-B370-139F744D291C}"/>
                </a:ext>
              </a:extLst>
            </p:cNvPr>
            <p:cNvSpPr/>
            <p:nvPr/>
          </p:nvSpPr>
          <p:spPr>
            <a:xfrm>
              <a:off x="2184198" y="3592501"/>
              <a:ext cx="543570" cy="543570"/>
            </a:xfrm>
            <a:custGeom>
              <a:avLst/>
              <a:gdLst>
                <a:gd name="connsiteX0" fmla="*/ 72050 w 543570"/>
                <a:gd name="connsiteY0" fmla="*/ 207861 h 543570"/>
                <a:gd name="connsiteX1" fmla="*/ 207861 w 543570"/>
                <a:gd name="connsiteY1" fmla="*/ 207861 h 543570"/>
                <a:gd name="connsiteX2" fmla="*/ 207861 w 543570"/>
                <a:gd name="connsiteY2" fmla="*/ 72050 h 543570"/>
                <a:gd name="connsiteX3" fmla="*/ 335709 w 543570"/>
                <a:gd name="connsiteY3" fmla="*/ 72050 h 543570"/>
                <a:gd name="connsiteX4" fmla="*/ 335709 w 543570"/>
                <a:gd name="connsiteY4" fmla="*/ 207861 h 543570"/>
                <a:gd name="connsiteX5" fmla="*/ 471520 w 543570"/>
                <a:gd name="connsiteY5" fmla="*/ 207861 h 543570"/>
                <a:gd name="connsiteX6" fmla="*/ 471520 w 543570"/>
                <a:gd name="connsiteY6" fmla="*/ 335709 h 543570"/>
                <a:gd name="connsiteX7" fmla="*/ 335709 w 543570"/>
                <a:gd name="connsiteY7" fmla="*/ 335709 h 543570"/>
                <a:gd name="connsiteX8" fmla="*/ 335709 w 543570"/>
                <a:gd name="connsiteY8" fmla="*/ 471520 h 543570"/>
                <a:gd name="connsiteX9" fmla="*/ 207861 w 543570"/>
                <a:gd name="connsiteY9" fmla="*/ 471520 h 543570"/>
                <a:gd name="connsiteX10" fmla="*/ 207861 w 543570"/>
                <a:gd name="connsiteY10" fmla="*/ 335709 h 543570"/>
                <a:gd name="connsiteX11" fmla="*/ 72050 w 543570"/>
                <a:gd name="connsiteY11" fmla="*/ 335709 h 543570"/>
                <a:gd name="connsiteX12" fmla="*/ 72050 w 543570"/>
                <a:gd name="connsiteY12" fmla="*/ 207861 h 54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3570" h="543570">
                  <a:moveTo>
                    <a:pt x="72050" y="207861"/>
                  </a:moveTo>
                  <a:lnTo>
                    <a:pt x="207861" y="207861"/>
                  </a:lnTo>
                  <a:lnTo>
                    <a:pt x="207861" y="72050"/>
                  </a:lnTo>
                  <a:lnTo>
                    <a:pt x="335709" y="72050"/>
                  </a:lnTo>
                  <a:lnTo>
                    <a:pt x="335709" y="207861"/>
                  </a:lnTo>
                  <a:lnTo>
                    <a:pt x="471520" y="207861"/>
                  </a:lnTo>
                  <a:lnTo>
                    <a:pt x="471520" y="335709"/>
                  </a:lnTo>
                  <a:lnTo>
                    <a:pt x="335709" y="335709"/>
                  </a:lnTo>
                  <a:lnTo>
                    <a:pt x="335709" y="471520"/>
                  </a:lnTo>
                  <a:lnTo>
                    <a:pt x="207861" y="471520"/>
                  </a:lnTo>
                  <a:lnTo>
                    <a:pt x="207861" y="335709"/>
                  </a:lnTo>
                  <a:lnTo>
                    <a:pt x="72050" y="335709"/>
                  </a:lnTo>
                  <a:lnTo>
                    <a:pt x="72050" y="20786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50" tIns="207861" rIns="72050" bIns="207861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DD16988-8EB1-4E41-933A-7F648641CA6F}"/>
                </a:ext>
              </a:extLst>
            </p:cNvPr>
            <p:cNvSpPr/>
            <p:nvPr/>
          </p:nvSpPr>
          <p:spPr>
            <a:xfrm>
              <a:off x="2803869" y="2919369"/>
              <a:ext cx="1976524" cy="1856593"/>
            </a:xfrm>
            <a:custGeom>
              <a:avLst/>
              <a:gdLst>
                <a:gd name="connsiteX0" fmla="*/ 0 w 1900425"/>
                <a:gd name="connsiteY0" fmla="*/ 911676 h 1823351"/>
                <a:gd name="connsiteX1" fmla="*/ 950213 w 1900425"/>
                <a:gd name="connsiteY1" fmla="*/ 0 h 1823351"/>
                <a:gd name="connsiteX2" fmla="*/ 1900426 w 1900425"/>
                <a:gd name="connsiteY2" fmla="*/ 911676 h 1823351"/>
                <a:gd name="connsiteX3" fmla="*/ 950213 w 1900425"/>
                <a:gd name="connsiteY3" fmla="*/ 1823352 h 1823351"/>
                <a:gd name="connsiteX4" fmla="*/ 0 w 1900425"/>
                <a:gd name="connsiteY4" fmla="*/ 911676 h 18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0425" h="1823351">
                  <a:moveTo>
                    <a:pt x="0" y="911676"/>
                  </a:moveTo>
                  <a:cubicBezTo>
                    <a:pt x="0" y="408171"/>
                    <a:pt x="425425" y="0"/>
                    <a:pt x="950213" y="0"/>
                  </a:cubicBezTo>
                  <a:cubicBezTo>
                    <a:pt x="1475001" y="0"/>
                    <a:pt x="1900426" y="408171"/>
                    <a:pt x="1900426" y="911676"/>
                  </a:cubicBezTo>
                  <a:cubicBezTo>
                    <a:pt x="1900426" y="1415181"/>
                    <a:pt x="1475001" y="1823352"/>
                    <a:pt x="950213" y="1823352"/>
                  </a:cubicBezTo>
                  <a:cubicBezTo>
                    <a:pt x="425425" y="1823352"/>
                    <a:pt x="0" y="1415181"/>
                    <a:pt x="0" y="911676"/>
                  </a:cubicBez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2281" tIns="280994" rIns="292281" bIns="280994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Customer Experience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F1E9A0A2-613C-4777-AA44-76FD44ECAFD2}"/>
                </a:ext>
              </a:extLst>
            </p:cNvPr>
            <p:cNvSpPr/>
            <p:nvPr/>
          </p:nvSpPr>
          <p:spPr>
            <a:xfrm>
              <a:off x="4780394" y="3592501"/>
              <a:ext cx="543570" cy="543570"/>
            </a:xfrm>
            <a:custGeom>
              <a:avLst/>
              <a:gdLst>
                <a:gd name="connsiteX0" fmla="*/ 72050 w 543570"/>
                <a:gd name="connsiteY0" fmla="*/ 111975 h 543570"/>
                <a:gd name="connsiteX1" fmla="*/ 471520 w 543570"/>
                <a:gd name="connsiteY1" fmla="*/ 111975 h 543570"/>
                <a:gd name="connsiteX2" fmla="*/ 471520 w 543570"/>
                <a:gd name="connsiteY2" fmla="*/ 239823 h 543570"/>
                <a:gd name="connsiteX3" fmla="*/ 72050 w 543570"/>
                <a:gd name="connsiteY3" fmla="*/ 239823 h 543570"/>
                <a:gd name="connsiteX4" fmla="*/ 72050 w 543570"/>
                <a:gd name="connsiteY4" fmla="*/ 111975 h 543570"/>
                <a:gd name="connsiteX5" fmla="*/ 72050 w 543570"/>
                <a:gd name="connsiteY5" fmla="*/ 303747 h 543570"/>
                <a:gd name="connsiteX6" fmla="*/ 471520 w 543570"/>
                <a:gd name="connsiteY6" fmla="*/ 303747 h 543570"/>
                <a:gd name="connsiteX7" fmla="*/ 471520 w 543570"/>
                <a:gd name="connsiteY7" fmla="*/ 431595 h 543570"/>
                <a:gd name="connsiteX8" fmla="*/ 72050 w 543570"/>
                <a:gd name="connsiteY8" fmla="*/ 431595 h 543570"/>
                <a:gd name="connsiteX9" fmla="*/ 72050 w 543570"/>
                <a:gd name="connsiteY9" fmla="*/ 303747 h 54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3570" h="543570">
                  <a:moveTo>
                    <a:pt x="72050" y="111975"/>
                  </a:moveTo>
                  <a:lnTo>
                    <a:pt x="471520" y="111975"/>
                  </a:lnTo>
                  <a:lnTo>
                    <a:pt x="471520" y="239823"/>
                  </a:lnTo>
                  <a:lnTo>
                    <a:pt x="72050" y="239823"/>
                  </a:lnTo>
                  <a:lnTo>
                    <a:pt x="72050" y="111975"/>
                  </a:lnTo>
                  <a:close/>
                  <a:moveTo>
                    <a:pt x="72050" y="303747"/>
                  </a:moveTo>
                  <a:lnTo>
                    <a:pt x="471520" y="303747"/>
                  </a:lnTo>
                  <a:lnTo>
                    <a:pt x="471520" y="431595"/>
                  </a:lnTo>
                  <a:lnTo>
                    <a:pt x="72050" y="431595"/>
                  </a:lnTo>
                  <a:lnTo>
                    <a:pt x="72050" y="303747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50" tIns="111975" rIns="72050" bIns="11197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6ED313D8-1A4D-4847-8E16-A76DEE0DC8CC}"/>
                </a:ext>
              </a:extLst>
            </p:cNvPr>
            <p:cNvSpPr/>
            <p:nvPr/>
          </p:nvSpPr>
          <p:spPr>
            <a:xfrm>
              <a:off x="5400064" y="2525088"/>
              <a:ext cx="2836248" cy="2678397"/>
            </a:xfrm>
            <a:custGeom>
              <a:avLst/>
              <a:gdLst>
                <a:gd name="connsiteX0" fmla="*/ 0 w 2836248"/>
                <a:gd name="connsiteY0" fmla="*/ 1339199 h 2678397"/>
                <a:gd name="connsiteX1" fmla="*/ 1418124 w 2836248"/>
                <a:gd name="connsiteY1" fmla="*/ 0 h 2678397"/>
                <a:gd name="connsiteX2" fmla="*/ 2836248 w 2836248"/>
                <a:gd name="connsiteY2" fmla="*/ 1339199 h 2678397"/>
                <a:gd name="connsiteX3" fmla="*/ 1418124 w 2836248"/>
                <a:gd name="connsiteY3" fmla="*/ 2678398 h 2678397"/>
                <a:gd name="connsiteX4" fmla="*/ 0 w 2836248"/>
                <a:gd name="connsiteY4" fmla="*/ 1339199 h 2678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6248" h="2678397">
                  <a:moveTo>
                    <a:pt x="0" y="1339199"/>
                  </a:moveTo>
                  <a:cubicBezTo>
                    <a:pt x="0" y="599580"/>
                    <a:pt x="634916" y="0"/>
                    <a:pt x="1418124" y="0"/>
                  </a:cubicBezTo>
                  <a:cubicBezTo>
                    <a:pt x="2201332" y="0"/>
                    <a:pt x="2836248" y="599580"/>
                    <a:pt x="2836248" y="1339199"/>
                  </a:cubicBezTo>
                  <a:cubicBezTo>
                    <a:pt x="2836248" y="2078818"/>
                    <a:pt x="2201332" y="2678398"/>
                    <a:pt x="1418124" y="2678398"/>
                  </a:cubicBezTo>
                  <a:cubicBezTo>
                    <a:pt x="634916" y="2678398"/>
                    <a:pt x="0" y="2078818"/>
                    <a:pt x="0" y="1339199"/>
                  </a:cubicBez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9329" tIns="406212" rIns="429329" bIns="40621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 </a:t>
              </a:r>
              <a:r>
                <a:rPr lang="en-US" sz="2000" b="1" kern="1200" dirty="0"/>
                <a:t>An Online Food Delivery System </a:t>
              </a:r>
              <a:r>
                <a:rPr lang="en-US" sz="2000" b="1" dirty="0"/>
                <a:t>P</a:t>
              </a:r>
              <a:r>
                <a:rPr lang="en-US" sz="2000" b="1" kern="1200" dirty="0"/>
                <a:t>roject </a:t>
              </a:r>
              <a:r>
                <a:rPr lang="en-US" sz="4000" b="1" i="1" kern="1200" dirty="0">
                  <a:solidFill>
                    <a:srgbClr val="FFFF00"/>
                  </a:solidFill>
                </a:rPr>
                <a:t>Aims</a:t>
              </a:r>
              <a:r>
                <a:rPr lang="en-US" sz="4000" b="1" i="1" kern="1200" dirty="0"/>
                <a:t> 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FA7F204-9A28-4F0B-A217-19D9EBEE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27AA08FE-C719-45F3-B4D6-312890398C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8227239"/>
              </p:ext>
            </p:extLst>
          </p:nvPr>
        </p:nvGraphicFramePr>
        <p:xfrm>
          <a:off x="565773" y="841159"/>
          <a:ext cx="7781544" cy="859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3132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B29871FF-1130-1966-3CF1-05ABFC1D3014}"/>
              </a:ext>
            </a:extLst>
          </p:cNvPr>
          <p:cNvSpPr/>
          <p:nvPr/>
        </p:nvSpPr>
        <p:spPr>
          <a:xfrm>
            <a:off x="439545" y="2050473"/>
            <a:ext cx="11161327" cy="4192812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698B7380-7C95-D444-17FB-5B3429AD2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501" y="32402"/>
            <a:ext cx="4822972" cy="105085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Types of User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80EA1B1-08CC-15DE-5DC9-162F2979D42A}"/>
              </a:ext>
            </a:extLst>
          </p:cNvPr>
          <p:cNvGrpSpPr/>
          <p:nvPr/>
        </p:nvGrpSpPr>
        <p:grpSpPr>
          <a:xfrm>
            <a:off x="736600" y="2568149"/>
            <a:ext cx="3495404" cy="1189765"/>
            <a:chOff x="630314" y="2898861"/>
            <a:chExt cx="2962745" cy="85905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316CB9D7-94BA-54F5-E906-BD6C74FFC94E}"/>
                </a:ext>
              </a:extLst>
            </p:cNvPr>
            <p:cNvSpPr/>
            <p:nvPr/>
          </p:nvSpPr>
          <p:spPr>
            <a:xfrm>
              <a:off x="630314" y="2898861"/>
              <a:ext cx="2962745" cy="85905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 Placeholder 4">
              <a:extLst>
                <a:ext uri="{FF2B5EF4-FFF2-40B4-BE49-F238E27FC236}">
                  <a16:creationId xmlns:a16="http://schemas.microsoft.com/office/drawing/2014/main" xmlns="" id="{273D0FD4-037B-595A-C59F-1FE475CF398A}"/>
                </a:ext>
              </a:extLst>
            </p:cNvPr>
            <p:cNvSpPr txBox="1">
              <a:spLocks/>
            </p:cNvSpPr>
            <p:nvPr/>
          </p:nvSpPr>
          <p:spPr>
            <a:xfrm>
              <a:off x="1080734" y="3109613"/>
              <a:ext cx="2438222" cy="5925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/>
                <a:t>    Customer</a:t>
              </a:r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AAB4D6F6-2612-E156-9C64-FE6A859193D2}"/>
              </a:ext>
            </a:extLst>
          </p:cNvPr>
          <p:cNvGrpSpPr/>
          <p:nvPr/>
        </p:nvGrpSpPr>
        <p:grpSpPr>
          <a:xfrm>
            <a:off x="7149730" y="2568147"/>
            <a:ext cx="4690454" cy="1213548"/>
            <a:chOff x="5415377" y="2898860"/>
            <a:chExt cx="4690454" cy="112837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23840607-9C7C-3381-E544-7997A7DDF2ED}"/>
                </a:ext>
              </a:extLst>
            </p:cNvPr>
            <p:cNvSpPr/>
            <p:nvPr/>
          </p:nvSpPr>
          <p:spPr>
            <a:xfrm>
              <a:off x="5415377" y="2898860"/>
              <a:ext cx="4136255" cy="112837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 Placeholder 4">
              <a:extLst>
                <a:ext uri="{FF2B5EF4-FFF2-40B4-BE49-F238E27FC236}">
                  <a16:creationId xmlns:a16="http://schemas.microsoft.com/office/drawing/2014/main" xmlns="" id="{E8728C4D-FED4-61C8-7F17-FF03223ACB2F}"/>
                </a:ext>
              </a:extLst>
            </p:cNvPr>
            <p:cNvSpPr txBox="1">
              <a:spLocks/>
            </p:cNvSpPr>
            <p:nvPr/>
          </p:nvSpPr>
          <p:spPr>
            <a:xfrm>
              <a:off x="5672522" y="3232226"/>
              <a:ext cx="4433309" cy="7188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500" dirty="0"/>
                <a:t>     Restaurant Owner</a:t>
              </a:r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US" sz="10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CF5C9FEC-2D92-493F-849F-5226495D6445}"/>
              </a:ext>
            </a:extLst>
          </p:cNvPr>
          <p:cNvGrpSpPr/>
          <p:nvPr/>
        </p:nvGrpSpPr>
        <p:grpSpPr>
          <a:xfrm>
            <a:off x="3873386" y="4155710"/>
            <a:ext cx="4136255" cy="1421211"/>
            <a:chOff x="5409419" y="2512639"/>
            <a:chExt cx="4136255" cy="142121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xmlns="" id="{69C1CB9C-7C91-393E-D797-C37E761E7C22}"/>
                </a:ext>
              </a:extLst>
            </p:cNvPr>
            <p:cNvSpPr/>
            <p:nvPr/>
          </p:nvSpPr>
          <p:spPr>
            <a:xfrm>
              <a:off x="5415378" y="2512639"/>
              <a:ext cx="3955972" cy="142121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 Placeholder 4">
              <a:extLst>
                <a:ext uri="{FF2B5EF4-FFF2-40B4-BE49-F238E27FC236}">
                  <a16:creationId xmlns:a16="http://schemas.microsoft.com/office/drawing/2014/main" xmlns="" id="{76EDBA4E-927C-222B-6398-4D58F91D736D}"/>
                </a:ext>
              </a:extLst>
            </p:cNvPr>
            <p:cNvSpPr txBox="1">
              <a:spLocks/>
            </p:cNvSpPr>
            <p:nvPr/>
          </p:nvSpPr>
          <p:spPr>
            <a:xfrm>
              <a:off x="5409419" y="2985538"/>
              <a:ext cx="4136255" cy="7188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     Delivery Rider</a:t>
              </a:r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US" sz="105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97D80537-09AB-52A8-77A9-684089CC1B9B}"/>
              </a:ext>
            </a:extLst>
          </p:cNvPr>
          <p:cNvGrpSpPr/>
          <p:nvPr/>
        </p:nvGrpSpPr>
        <p:grpSpPr>
          <a:xfrm>
            <a:off x="3456947" y="1246518"/>
            <a:ext cx="5618042" cy="1274268"/>
            <a:chOff x="5341229" y="2898861"/>
            <a:chExt cx="4283162" cy="973366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xmlns="" id="{BF9DE047-AFC2-81BD-F5E6-A578C53A8AD3}"/>
                </a:ext>
              </a:extLst>
            </p:cNvPr>
            <p:cNvSpPr/>
            <p:nvPr/>
          </p:nvSpPr>
          <p:spPr>
            <a:xfrm>
              <a:off x="5415378" y="2898861"/>
              <a:ext cx="3773010" cy="859055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  <a:bevelB prst="relaxedInse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 Placeholder 4">
              <a:extLst>
                <a:ext uri="{FF2B5EF4-FFF2-40B4-BE49-F238E27FC236}">
                  <a16:creationId xmlns:a16="http://schemas.microsoft.com/office/drawing/2014/main" xmlns="" id="{A5E915D4-04E2-6309-1279-96B823F6DAFB}"/>
                </a:ext>
              </a:extLst>
            </p:cNvPr>
            <p:cNvSpPr txBox="1">
              <a:spLocks/>
            </p:cNvSpPr>
            <p:nvPr/>
          </p:nvSpPr>
          <p:spPr>
            <a:xfrm>
              <a:off x="5341229" y="3153362"/>
              <a:ext cx="4283162" cy="718865"/>
            </a:xfrm>
            <a:prstGeom prst="rect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relaxedInset"/>
              <a:bevelB prst="relaxedInset"/>
            </a:sp3d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</a:rPr>
                <a:t>Administrator</a:t>
              </a:r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US" sz="1050" dirty="0"/>
            </a:p>
          </p:txBody>
        </p:sp>
      </p:grp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xmlns="" id="{812438B6-F649-A382-5D9E-3CF4C5BE47D0}"/>
              </a:ext>
            </a:extLst>
          </p:cNvPr>
          <p:cNvCxnSpPr>
            <a:cxnSpLocks/>
          </p:cNvCxnSpPr>
          <p:nvPr/>
        </p:nvCxnSpPr>
        <p:spPr>
          <a:xfrm rot="5400000">
            <a:off x="8112739" y="3533582"/>
            <a:ext cx="1213547" cy="173491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xmlns="" id="{AF45DEE2-E73B-E42F-BC46-53353F1B497F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2855503" y="3697310"/>
            <a:ext cx="1023843" cy="1169007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8A114986-15F3-B779-D5C9-45D1834A8F3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73151" y="3174921"/>
            <a:ext cx="2876579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1DE07B74-CD02-45FE-9B5B-D93969CCF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73" y="1320116"/>
            <a:ext cx="926955" cy="9269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0B8A547-6B00-46B5-9C87-B07021938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68" y="2764567"/>
            <a:ext cx="820707" cy="8207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56D01AC8-6A43-4478-A0A5-A6E406C6E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304" y="2575888"/>
            <a:ext cx="1198370" cy="119837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99893265-B21D-4DD7-BAEF-AD521A2AA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501" y="4469891"/>
            <a:ext cx="864729" cy="86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1E0E800-AD83-0904-31EA-3FD71651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988E6A81-5B6C-4006-9377-211429D533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242166"/>
              </p:ext>
            </p:extLst>
          </p:nvPr>
        </p:nvGraphicFramePr>
        <p:xfrm>
          <a:off x="3246539" y="377505"/>
          <a:ext cx="5360566" cy="1192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7A8F915-6291-28CE-DC79-B3FF819BA792}"/>
              </a:ext>
            </a:extLst>
          </p:cNvPr>
          <p:cNvGrpSpPr/>
          <p:nvPr/>
        </p:nvGrpSpPr>
        <p:grpSpPr>
          <a:xfrm>
            <a:off x="3246539" y="1954465"/>
            <a:ext cx="4699539" cy="612088"/>
            <a:chOff x="4335218" y="3161146"/>
            <a:chExt cx="5888184" cy="103390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D24BDCD3-D58A-F1BB-E1F7-2EA5A61EE82E}"/>
                </a:ext>
              </a:extLst>
            </p:cNvPr>
            <p:cNvSpPr/>
            <p:nvPr/>
          </p:nvSpPr>
          <p:spPr>
            <a:xfrm>
              <a:off x="4335218" y="3161146"/>
              <a:ext cx="3967915" cy="85905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/>
            </a:p>
          </p:txBody>
        </p:sp>
        <p:sp>
          <p:nvSpPr>
            <p:cNvPr id="7" name="Text Placeholder 4">
              <a:extLst>
                <a:ext uri="{FF2B5EF4-FFF2-40B4-BE49-F238E27FC236}">
                  <a16:creationId xmlns:a16="http://schemas.microsoft.com/office/drawing/2014/main" xmlns="" id="{36AEEE57-31D0-D820-DA53-1131C465E495}"/>
                </a:ext>
              </a:extLst>
            </p:cNvPr>
            <p:cNvSpPr txBox="1">
              <a:spLocks/>
            </p:cNvSpPr>
            <p:nvPr/>
          </p:nvSpPr>
          <p:spPr>
            <a:xfrm>
              <a:off x="4497668" y="3335996"/>
              <a:ext cx="5725734" cy="85905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dirty="0"/>
                <a:t>Account Management</a:t>
              </a:r>
              <a:endParaRPr lang="en-US" sz="2000" dirty="0"/>
            </a:p>
            <a:p>
              <a:pPr marL="342900" indent="-342900" algn="just">
                <a:buFont typeface="Arial" panose="020B0604020202020204" pitchFamily="34" charset="0"/>
                <a:buAutoNum type="arabicPeriod"/>
              </a:pPr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EADC86E-04DF-8416-DB27-54E19C7F5599}"/>
              </a:ext>
            </a:extLst>
          </p:cNvPr>
          <p:cNvGrpSpPr/>
          <p:nvPr/>
        </p:nvGrpSpPr>
        <p:grpSpPr>
          <a:xfrm>
            <a:off x="4733018" y="2779198"/>
            <a:ext cx="5010090" cy="603657"/>
            <a:chOff x="4335217" y="3161146"/>
            <a:chExt cx="6277283" cy="101966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1D2B9F49-F388-68D0-999E-5B2E1582A596}"/>
                </a:ext>
              </a:extLst>
            </p:cNvPr>
            <p:cNvSpPr/>
            <p:nvPr/>
          </p:nvSpPr>
          <p:spPr>
            <a:xfrm>
              <a:off x="4335217" y="3161146"/>
              <a:ext cx="3967914" cy="85905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10" name="Text Placeholder 4">
              <a:extLst>
                <a:ext uri="{FF2B5EF4-FFF2-40B4-BE49-F238E27FC236}">
                  <a16:creationId xmlns:a16="http://schemas.microsoft.com/office/drawing/2014/main" xmlns="" id="{AB561300-E29A-ABFF-C04B-A229CAFDC7BC}"/>
                </a:ext>
              </a:extLst>
            </p:cNvPr>
            <p:cNvSpPr txBox="1">
              <a:spLocks/>
            </p:cNvSpPr>
            <p:nvPr/>
          </p:nvSpPr>
          <p:spPr>
            <a:xfrm>
              <a:off x="4886766" y="3321755"/>
              <a:ext cx="5725734" cy="85905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dirty="0"/>
                <a:t>Search &amp; Browse</a:t>
              </a:r>
              <a:endParaRPr lang="en-US" sz="2000" dirty="0"/>
            </a:p>
            <a:p>
              <a:pPr marL="342900" indent="-342900" algn="just">
                <a:buFont typeface="Arial" panose="020B0604020202020204" pitchFamily="34" charset="0"/>
                <a:buAutoNum type="arabicPeriod"/>
              </a:pP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98CB9F6C-3448-8976-770D-91EF289BE95E}"/>
              </a:ext>
            </a:extLst>
          </p:cNvPr>
          <p:cNvGrpSpPr/>
          <p:nvPr/>
        </p:nvGrpSpPr>
        <p:grpSpPr>
          <a:xfrm>
            <a:off x="3246539" y="3578070"/>
            <a:ext cx="5035968" cy="595223"/>
            <a:chOff x="4163675" y="3609770"/>
            <a:chExt cx="5035968" cy="59522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516533E2-4045-78BE-7BD8-D5FA5E330DE1}"/>
                </a:ext>
              </a:extLst>
            </p:cNvPr>
            <p:cNvSpPr/>
            <p:nvPr/>
          </p:nvSpPr>
          <p:spPr>
            <a:xfrm>
              <a:off x="4163675" y="3609770"/>
              <a:ext cx="3166913" cy="5085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13" name="Text Placeholder 4">
              <a:extLst>
                <a:ext uri="{FF2B5EF4-FFF2-40B4-BE49-F238E27FC236}">
                  <a16:creationId xmlns:a16="http://schemas.microsoft.com/office/drawing/2014/main" xmlns="" id="{68E37A8D-0FD3-AE22-5DEB-BEE2E7FFD302}"/>
                </a:ext>
              </a:extLst>
            </p:cNvPr>
            <p:cNvSpPr txBox="1">
              <a:spLocks/>
            </p:cNvSpPr>
            <p:nvPr/>
          </p:nvSpPr>
          <p:spPr>
            <a:xfrm>
              <a:off x="4629761" y="3696419"/>
              <a:ext cx="4569882" cy="5085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dirty="0"/>
                <a:t>Order Placement</a:t>
              </a:r>
              <a:endParaRPr lang="en-US" sz="2000" dirty="0"/>
            </a:p>
            <a:p>
              <a:pPr marL="342900" indent="-342900" algn="just">
                <a:buFont typeface="Arial" panose="020B0604020202020204" pitchFamily="34" charset="0"/>
                <a:buAutoNum type="arabicPeriod"/>
              </a:pP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1062FA7-C7C3-CC4E-C3BA-0EE3742B3D55}"/>
              </a:ext>
            </a:extLst>
          </p:cNvPr>
          <p:cNvGrpSpPr/>
          <p:nvPr/>
        </p:nvGrpSpPr>
        <p:grpSpPr>
          <a:xfrm>
            <a:off x="4733018" y="4351642"/>
            <a:ext cx="4699539" cy="612091"/>
            <a:chOff x="4163674" y="4351642"/>
            <a:chExt cx="4699539" cy="61209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414D200E-51CE-E26F-9F2C-5A03AB446C0F}"/>
                </a:ext>
              </a:extLst>
            </p:cNvPr>
            <p:cNvSpPr/>
            <p:nvPr/>
          </p:nvSpPr>
          <p:spPr>
            <a:xfrm>
              <a:off x="4163674" y="4351642"/>
              <a:ext cx="3166912" cy="5085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15" name="Text Placeholder 4">
              <a:extLst>
                <a:ext uri="{FF2B5EF4-FFF2-40B4-BE49-F238E27FC236}">
                  <a16:creationId xmlns:a16="http://schemas.microsoft.com/office/drawing/2014/main" xmlns="" id="{57D37D20-9136-C6FB-6B84-DE65591A71F8}"/>
                </a:ext>
              </a:extLst>
            </p:cNvPr>
            <p:cNvSpPr txBox="1">
              <a:spLocks/>
            </p:cNvSpPr>
            <p:nvPr/>
          </p:nvSpPr>
          <p:spPr>
            <a:xfrm>
              <a:off x="4293331" y="4455159"/>
              <a:ext cx="4569882" cy="5085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dirty="0"/>
                <a:t>Payment Integration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3B8783BE-21A7-9C26-0B0D-5870A626E38D}"/>
              </a:ext>
            </a:extLst>
          </p:cNvPr>
          <p:cNvSpPr/>
          <p:nvPr/>
        </p:nvSpPr>
        <p:spPr>
          <a:xfrm>
            <a:off x="3246539" y="5142082"/>
            <a:ext cx="3166912" cy="5085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7D671474-37DD-C841-0E2A-230C9B862896}"/>
              </a:ext>
            </a:extLst>
          </p:cNvPr>
          <p:cNvSpPr txBox="1">
            <a:spLocks/>
          </p:cNvSpPr>
          <p:nvPr/>
        </p:nvSpPr>
        <p:spPr>
          <a:xfrm>
            <a:off x="3811059" y="5206425"/>
            <a:ext cx="4569882" cy="508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Order Tracking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28BF5B12-C8B6-5FA2-FB71-51438092DD73}"/>
              </a:ext>
            </a:extLst>
          </p:cNvPr>
          <p:cNvGrpSpPr/>
          <p:nvPr/>
        </p:nvGrpSpPr>
        <p:grpSpPr>
          <a:xfrm>
            <a:off x="4733018" y="5957691"/>
            <a:ext cx="4699539" cy="612091"/>
            <a:chOff x="4163674" y="5717094"/>
            <a:chExt cx="4699539" cy="61209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xmlns="" id="{CBD9065D-8C61-04C4-2CF8-0F3DA907D7A2}"/>
                </a:ext>
              </a:extLst>
            </p:cNvPr>
            <p:cNvSpPr/>
            <p:nvPr/>
          </p:nvSpPr>
          <p:spPr>
            <a:xfrm>
              <a:off x="4163674" y="5717094"/>
              <a:ext cx="3166912" cy="5085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19" name="Text Placeholder 4">
              <a:extLst>
                <a:ext uri="{FF2B5EF4-FFF2-40B4-BE49-F238E27FC236}">
                  <a16:creationId xmlns:a16="http://schemas.microsoft.com/office/drawing/2014/main" xmlns="" id="{24EAF04B-2BAA-9F8D-1825-5184182A3D64}"/>
                </a:ext>
              </a:extLst>
            </p:cNvPr>
            <p:cNvSpPr txBox="1">
              <a:spLocks/>
            </p:cNvSpPr>
            <p:nvPr/>
          </p:nvSpPr>
          <p:spPr>
            <a:xfrm>
              <a:off x="4293331" y="5820611"/>
              <a:ext cx="4569882" cy="5085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dirty="0"/>
                <a:t>Feedback &amp; Ratings</a:t>
              </a:r>
            </a:p>
          </p:txBody>
        </p:sp>
      </p:grpSp>
      <p:sp>
        <p:nvSpPr>
          <p:cNvPr id="20" name="Arrow: Down 19">
            <a:extLst>
              <a:ext uri="{FF2B5EF4-FFF2-40B4-BE49-F238E27FC236}">
                <a16:creationId xmlns:a16="http://schemas.microsoft.com/office/drawing/2014/main" xmlns="" id="{3529B184-C5C9-7DE5-8467-4231A3B75962}"/>
              </a:ext>
            </a:extLst>
          </p:cNvPr>
          <p:cNvSpPr/>
          <p:nvPr/>
        </p:nvSpPr>
        <p:spPr>
          <a:xfrm>
            <a:off x="5427533" y="2447750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xmlns="" id="{BB52DD16-3E6E-0CF6-C204-F67AD6039722}"/>
              </a:ext>
            </a:extLst>
          </p:cNvPr>
          <p:cNvSpPr/>
          <p:nvPr/>
        </p:nvSpPr>
        <p:spPr>
          <a:xfrm>
            <a:off x="5427533" y="3273724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xmlns="" id="{F5C231F8-4C91-9754-C9A2-55A57E958A66}"/>
              </a:ext>
            </a:extLst>
          </p:cNvPr>
          <p:cNvSpPr/>
          <p:nvPr/>
        </p:nvSpPr>
        <p:spPr>
          <a:xfrm>
            <a:off x="5427533" y="4066391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xmlns="" id="{F42662D3-B27C-5F07-8B87-6866E082155E}"/>
              </a:ext>
            </a:extLst>
          </p:cNvPr>
          <p:cNvSpPr/>
          <p:nvPr/>
        </p:nvSpPr>
        <p:spPr>
          <a:xfrm>
            <a:off x="5427534" y="4808460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xmlns="" id="{A18BC264-DA9A-4740-9AB0-D87C655092DA}"/>
              </a:ext>
            </a:extLst>
          </p:cNvPr>
          <p:cNvSpPr/>
          <p:nvPr/>
        </p:nvSpPr>
        <p:spPr>
          <a:xfrm>
            <a:off x="5427532" y="5611482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94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CBCE1AF-348C-68F1-1303-7456FF6C4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7F67206-7130-43E1-4618-D357F90D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61CF6E8E-1C16-4238-B673-339AA35B7A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3115696"/>
              </p:ext>
            </p:extLst>
          </p:nvPr>
        </p:nvGraphicFramePr>
        <p:xfrm>
          <a:off x="3088257" y="327171"/>
          <a:ext cx="8723442" cy="1148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7EBB6D2-708D-3B37-9A76-EF1145A19247}"/>
              </a:ext>
            </a:extLst>
          </p:cNvPr>
          <p:cNvGrpSpPr/>
          <p:nvPr/>
        </p:nvGrpSpPr>
        <p:grpSpPr>
          <a:xfrm>
            <a:off x="3317275" y="1838200"/>
            <a:ext cx="4699539" cy="612090"/>
            <a:chOff x="-1405246" y="2789907"/>
            <a:chExt cx="5888185" cy="103390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1AA66B8F-C905-9FFF-589D-64955FB4DF1C}"/>
                </a:ext>
              </a:extLst>
            </p:cNvPr>
            <p:cNvSpPr/>
            <p:nvPr/>
          </p:nvSpPr>
          <p:spPr>
            <a:xfrm>
              <a:off x="-1405246" y="2789907"/>
              <a:ext cx="3967915" cy="85905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Placeholder 4">
              <a:extLst>
                <a:ext uri="{FF2B5EF4-FFF2-40B4-BE49-F238E27FC236}">
                  <a16:creationId xmlns:a16="http://schemas.microsoft.com/office/drawing/2014/main" xmlns="" id="{1C3C494E-35E5-1530-BA61-F52190B7267A}"/>
                </a:ext>
              </a:extLst>
            </p:cNvPr>
            <p:cNvSpPr txBox="1">
              <a:spLocks/>
            </p:cNvSpPr>
            <p:nvPr/>
          </p:nvSpPr>
          <p:spPr>
            <a:xfrm>
              <a:off x="-1242795" y="2964761"/>
              <a:ext cx="5725734" cy="85905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Profile Management</a:t>
              </a:r>
              <a:endParaRPr lang="en-US" sz="2000" b="1" dirty="0"/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3435899A-5D5A-BDA5-F53A-033D6CF921F1}"/>
              </a:ext>
            </a:extLst>
          </p:cNvPr>
          <p:cNvGrpSpPr/>
          <p:nvPr/>
        </p:nvGrpSpPr>
        <p:grpSpPr>
          <a:xfrm>
            <a:off x="4647690" y="2669682"/>
            <a:ext cx="4822923" cy="586181"/>
            <a:chOff x="630314" y="2898861"/>
            <a:chExt cx="6042776" cy="99014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1C10796D-3704-DFDB-D13F-6E2130C4C93B}"/>
                </a:ext>
              </a:extLst>
            </p:cNvPr>
            <p:cNvSpPr/>
            <p:nvPr/>
          </p:nvSpPr>
          <p:spPr>
            <a:xfrm>
              <a:off x="630314" y="2898861"/>
              <a:ext cx="3967915" cy="85905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 Placeholder 4">
              <a:extLst>
                <a:ext uri="{FF2B5EF4-FFF2-40B4-BE49-F238E27FC236}">
                  <a16:creationId xmlns:a16="http://schemas.microsoft.com/office/drawing/2014/main" xmlns="" id="{6714969B-C1E7-0EF6-E049-73EAE7EE819E}"/>
                </a:ext>
              </a:extLst>
            </p:cNvPr>
            <p:cNvSpPr txBox="1">
              <a:spLocks/>
            </p:cNvSpPr>
            <p:nvPr/>
          </p:nvSpPr>
          <p:spPr>
            <a:xfrm>
              <a:off x="947356" y="3029950"/>
              <a:ext cx="5725734" cy="85905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Menu Management</a:t>
              </a:r>
              <a:endParaRPr lang="en-US" sz="2000" b="1" dirty="0"/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55904934-63D2-3283-C276-C6F817F19B7D}"/>
              </a:ext>
            </a:extLst>
          </p:cNvPr>
          <p:cNvGrpSpPr/>
          <p:nvPr/>
        </p:nvGrpSpPr>
        <p:grpSpPr>
          <a:xfrm>
            <a:off x="3317275" y="3486677"/>
            <a:ext cx="4785803" cy="620718"/>
            <a:chOff x="3743354" y="3536443"/>
            <a:chExt cx="4785803" cy="62071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636BDA82-0A7D-00CD-D078-C223C134997A}"/>
                </a:ext>
              </a:extLst>
            </p:cNvPr>
            <p:cNvSpPr/>
            <p:nvPr/>
          </p:nvSpPr>
          <p:spPr>
            <a:xfrm>
              <a:off x="3743354" y="3536443"/>
              <a:ext cx="3166913" cy="5085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 Placeholder 4">
              <a:extLst>
                <a:ext uri="{FF2B5EF4-FFF2-40B4-BE49-F238E27FC236}">
                  <a16:creationId xmlns:a16="http://schemas.microsoft.com/office/drawing/2014/main" xmlns="" id="{7810027E-C16C-DEDC-48DE-C29921D18401}"/>
                </a:ext>
              </a:extLst>
            </p:cNvPr>
            <p:cNvSpPr txBox="1">
              <a:spLocks/>
            </p:cNvSpPr>
            <p:nvPr/>
          </p:nvSpPr>
          <p:spPr>
            <a:xfrm>
              <a:off x="3959275" y="3648587"/>
              <a:ext cx="4569882" cy="5085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Order Management</a:t>
              </a:r>
              <a:endParaRPr lang="en-US" sz="2000" b="1" dirty="0"/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US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7B5AA654-D9C5-1626-E62D-62B334E41497}"/>
              </a:ext>
            </a:extLst>
          </p:cNvPr>
          <p:cNvSpPr/>
          <p:nvPr/>
        </p:nvSpPr>
        <p:spPr>
          <a:xfrm>
            <a:off x="4647690" y="4325183"/>
            <a:ext cx="3166913" cy="5085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59424B5B-3078-1CB5-C6A9-9C37FB2A6F19}"/>
              </a:ext>
            </a:extLst>
          </p:cNvPr>
          <p:cNvSpPr txBox="1">
            <a:spLocks/>
          </p:cNvSpPr>
          <p:nvPr/>
        </p:nvSpPr>
        <p:spPr>
          <a:xfrm>
            <a:off x="4785974" y="4428452"/>
            <a:ext cx="4569882" cy="508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Inventory Management</a:t>
            </a: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BE55DFD6-B2ED-D514-E14F-A773DA752A0A}"/>
              </a:ext>
            </a:extLst>
          </p:cNvPr>
          <p:cNvGrpSpPr/>
          <p:nvPr/>
        </p:nvGrpSpPr>
        <p:grpSpPr>
          <a:xfrm>
            <a:off x="3317275" y="5172301"/>
            <a:ext cx="4699539" cy="620718"/>
            <a:chOff x="3743354" y="4977055"/>
            <a:chExt cx="4699539" cy="62071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168E09C0-2ED0-C2D0-4FCA-AD72C1F21411}"/>
                </a:ext>
              </a:extLst>
            </p:cNvPr>
            <p:cNvSpPr/>
            <p:nvPr/>
          </p:nvSpPr>
          <p:spPr>
            <a:xfrm>
              <a:off x="3743354" y="4977055"/>
              <a:ext cx="3281933" cy="5085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 Placeholder 4">
              <a:extLst>
                <a:ext uri="{FF2B5EF4-FFF2-40B4-BE49-F238E27FC236}">
                  <a16:creationId xmlns:a16="http://schemas.microsoft.com/office/drawing/2014/main" xmlns="" id="{3FE4CB92-19E0-801F-C3A2-45EA76C19716}"/>
                </a:ext>
              </a:extLst>
            </p:cNvPr>
            <p:cNvSpPr txBox="1">
              <a:spLocks/>
            </p:cNvSpPr>
            <p:nvPr/>
          </p:nvSpPr>
          <p:spPr>
            <a:xfrm>
              <a:off x="3873011" y="5089199"/>
              <a:ext cx="4569882" cy="5085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/>
                <a:t>Promotion &amp; Discounts</a:t>
              </a:r>
              <a:endParaRPr lang="en-US" sz="1800" b="1" dirty="0"/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78AFB43B-8B42-330B-7F72-E06E20257EC2}"/>
              </a:ext>
            </a:extLst>
          </p:cNvPr>
          <p:cNvGrpSpPr/>
          <p:nvPr/>
        </p:nvGrpSpPr>
        <p:grpSpPr>
          <a:xfrm>
            <a:off x="4647690" y="6010807"/>
            <a:ext cx="5025775" cy="612091"/>
            <a:chOff x="3743354" y="5693430"/>
            <a:chExt cx="5025775" cy="61209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xmlns="" id="{CD543F24-1005-A909-04E0-D048E30E9429}"/>
                </a:ext>
              </a:extLst>
            </p:cNvPr>
            <p:cNvSpPr/>
            <p:nvPr/>
          </p:nvSpPr>
          <p:spPr>
            <a:xfrm>
              <a:off x="3743354" y="5693430"/>
              <a:ext cx="3166913" cy="5085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 Placeholder 4">
              <a:extLst>
                <a:ext uri="{FF2B5EF4-FFF2-40B4-BE49-F238E27FC236}">
                  <a16:creationId xmlns:a16="http://schemas.microsoft.com/office/drawing/2014/main" xmlns="" id="{64F1C06A-C46C-ADC3-DD00-8563461E99D0}"/>
                </a:ext>
              </a:extLst>
            </p:cNvPr>
            <p:cNvSpPr txBox="1">
              <a:spLocks/>
            </p:cNvSpPr>
            <p:nvPr/>
          </p:nvSpPr>
          <p:spPr>
            <a:xfrm>
              <a:off x="4199247" y="5796947"/>
              <a:ext cx="4569882" cy="5085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Sales &amp; Analytics</a:t>
              </a:r>
            </a:p>
          </p:txBody>
        </p:sp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xmlns="" id="{3C868E57-01D5-0272-4455-9984C3EA5E05}"/>
              </a:ext>
            </a:extLst>
          </p:cNvPr>
          <p:cNvSpPr/>
          <p:nvPr/>
        </p:nvSpPr>
        <p:spPr>
          <a:xfrm>
            <a:off x="5267364" y="2325593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xmlns="" id="{0E3719DF-D483-2A44-5A12-4BE2F845C448}"/>
              </a:ext>
            </a:extLst>
          </p:cNvPr>
          <p:cNvSpPr/>
          <p:nvPr/>
        </p:nvSpPr>
        <p:spPr>
          <a:xfrm>
            <a:off x="5267363" y="3155786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xmlns="" id="{CFE5B715-5E00-D78D-4964-D76B4EB90305}"/>
              </a:ext>
            </a:extLst>
          </p:cNvPr>
          <p:cNvSpPr/>
          <p:nvPr/>
        </p:nvSpPr>
        <p:spPr>
          <a:xfrm>
            <a:off x="5267362" y="3968244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xmlns="" id="{1D964583-1ADF-51FA-B346-A3B962A1CC79}"/>
              </a:ext>
            </a:extLst>
          </p:cNvPr>
          <p:cNvSpPr/>
          <p:nvPr/>
        </p:nvSpPr>
        <p:spPr>
          <a:xfrm>
            <a:off x="5267362" y="4799884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xmlns="" id="{ACCA9557-A794-80E0-6EB1-38116F625300}"/>
              </a:ext>
            </a:extLst>
          </p:cNvPr>
          <p:cNvSpPr/>
          <p:nvPr/>
        </p:nvSpPr>
        <p:spPr>
          <a:xfrm>
            <a:off x="5267361" y="5666225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63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32133FE-854B-6B78-2FCB-229A0297E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6874D17-CADA-FA9E-EDDC-E34B5E01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E0B5FB59-132C-480D-AA9B-0979E84C2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1357952"/>
              </p:ext>
            </p:extLst>
          </p:nvPr>
        </p:nvGraphicFramePr>
        <p:xfrm>
          <a:off x="3088257" y="616447"/>
          <a:ext cx="6266543" cy="859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F48359C1-F33B-1983-0A0A-0E6F8B712F79}"/>
              </a:ext>
            </a:extLst>
          </p:cNvPr>
          <p:cNvGrpSpPr/>
          <p:nvPr/>
        </p:nvGrpSpPr>
        <p:grpSpPr>
          <a:xfrm>
            <a:off x="2362619" y="1817031"/>
            <a:ext cx="4699539" cy="612092"/>
            <a:chOff x="2078624" y="2820046"/>
            <a:chExt cx="5888185" cy="103391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16A14086-A82F-4D70-B501-CBF99CF58A3F}"/>
                </a:ext>
              </a:extLst>
            </p:cNvPr>
            <p:cNvSpPr/>
            <p:nvPr/>
          </p:nvSpPr>
          <p:spPr>
            <a:xfrm>
              <a:off x="2078624" y="2820046"/>
              <a:ext cx="3967915" cy="85905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Placeholder 4">
              <a:extLst>
                <a:ext uri="{FF2B5EF4-FFF2-40B4-BE49-F238E27FC236}">
                  <a16:creationId xmlns:a16="http://schemas.microsoft.com/office/drawing/2014/main" xmlns="" id="{DC1B486E-2834-49BB-7C3D-9AB3349E20EA}"/>
                </a:ext>
              </a:extLst>
            </p:cNvPr>
            <p:cNvSpPr txBox="1">
              <a:spLocks/>
            </p:cNvSpPr>
            <p:nvPr/>
          </p:nvSpPr>
          <p:spPr>
            <a:xfrm>
              <a:off x="2241075" y="2994904"/>
              <a:ext cx="5725734" cy="8590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Account Management </a:t>
              </a:r>
              <a:endParaRPr lang="en-US" sz="2000" dirty="0"/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F42278B-0C12-640E-122F-F99FB9864980}"/>
              </a:ext>
            </a:extLst>
          </p:cNvPr>
          <p:cNvGrpSpPr/>
          <p:nvPr/>
        </p:nvGrpSpPr>
        <p:grpSpPr>
          <a:xfrm>
            <a:off x="3946075" y="2752018"/>
            <a:ext cx="4699539" cy="612091"/>
            <a:chOff x="630314" y="2898861"/>
            <a:chExt cx="5888185" cy="103391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654B44CC-FDF3-38BB-E142-F77E2456EDDD}"/>
                </a:ext>
              </a:extLst>
            </p:cNvPr>
            <p:cNvSpPr/>
            <p:nvPr/>
          </p:nvSpPr>
          <p:spPr>
            <a:xfrm>
              <a:off x="630314" y="2898861"/>
              <a:ext cx="3967915" cy="85905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 Placeholder 4">
              <a:extLst>
                <a:ext uri="{FF2B5EF4-FFF2-40B4-BE49-F238E27FC236}">
                  <a16:creationId xmlns:a16="http://schemas.microsoft.com/office/drawing/2014/main" xmlns="" id="{5665CF3B-5513-376E-8B12-B9FD0A677580}"/>
                </a:ext>
              </a:extLst>
            </p:cNvPr>
            <p:cNvSpPr txBox="1">
              <a:spLocks/>
            </p:cNvSpPr>
            <p:nvPr/>
          </p:nvSpPr>
          <p:spPr>
            <a:xfrm>
              <a:off x="792765" y="3073716"/>
              <a:ext cx="5725734" cy="85905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Order Assignment</a:t>
              </a:r>
              <a:endParaRPr lang="en-US" sz="2000" dirty="0"/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US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7278AF9A-0383-589C-F1C8-0B2B1C91CF22}"/>
              </a:ext>
            </a:extLst>
          </p:cNvPr>
          <p:cNvSpPr/>
          <p:nvPr/>
        </p:nvSpPr>
        <p:spPr>
          <a:xfrm>
            <a:off x="2362619" y="3717790"/>
            <a:ext cx="3166913" cy="5085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xmlns="" id="{A6D5F85F-CBB1-172D-70CD-2AEFA26B2262}"/>
              </a:ext>
            </a:extLst>
          </p:cNvPr>
          <p:cNvSpPr txBox="1">
            <a:spLocks/>
          </p:cNvSpPr>
          <p:nvPr/>
        </p:nvSpPr>
        <p:spPr>
          <a:xfrm>
            <a:off x="2492276" y="3821307"/>
            <a:ext cx="4569882" cy="508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Navigation &amp; Tracking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DF0895-9F03-5BEC-0234-E7A034A32CC4}"/>
              </a:ext>
            </a:extLst>
          </p:cNvPr>
          <p:cNvGrpSpPr/>
          <p:nvPr/>
        </p:nvGrpSpPr>
        <p:grpSpPr>
          <a:xfrm>
            <a:off x="3946075" y="4652197"/>
            <a:ext cx="4958332" cy="595028"/>
            <a:chOff x="2362619" y="4459662"/>
            <a:chExt cx="4958332" cy="59502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9D47CADD-21A8-8DFD-238B-1A2CDA0764EB}"/>
                </a:ext>
              </a:extLst>
            </p:cNvPr>
            <p:cNvSpPr/>
            <p:nvPr/>
          </p:nvSpPr>
          <p:spPr>
            <a:xfrm>
              <a:off x="2362619" y="4459662"/>
              <a:ext cx="3166913" cy="5085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 Placeholder 4">
              <a:extLst>
                <a:ext uri="{FF2B5EF4-FFF2-40B4-BE49-F238E27FC236}">
                  <a16:creationId xmlns:a16="http://schemas.microsoft.com/office/drawing/2014/main" xmlns="" id="{E98DF108-A08A-4F72-4983-2871711EF302}"/>
                </a:ext>
              </a:extLst>
            </p:cNvPr>
            <p:cNvSpPr txBox="1">
              <a:spLocks/>
            </p:cNvSpPr>
            <p:nvPr/>
          </p:nvSpPr>
          <p:spPr>
            <a:xfrm>
              <a:off x="2751069" y="4546116"/>
              <a:ext cx="4569882" cy="5085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Delivery History</a:t>
              </a:r>
              <a:endParaRPr lang="en-US" sz="2000" dirty="0"/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479FDA7-5F54-E9C8-4098-EA70F9E04BE3}"/>
              </a:ext>
            </a:extLst>
          </p:cNvPr>
          <p:cNvGrpSpPr/>
          <p:nvPr/>
        </p:nvGrpSpPr>
        <p:grpSpPr>
          <a:xfrm>
            <a:off x="2362618" y="5554626"/>
            <a:ext cx="4930359" cy="595028"/>
            <a:chOff x="2362618" y="5198576"/>
            <a:chExt cx="4930359" cy="59502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EE94732D-9C90-11FB-DA89-75C00A5C780E}"/>
                </a:ext>
              </a:extLst>
            </p:cNvPr>
            <p:cNvSpPr/>
            <p:nvPr/>
          </p:nvSpPr>
          <p:spPr>
            <a:xfrm>
              <a:off x="2362618" y="5198576"/>
              <a:ext cx="3166913" cy="5085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 Placeholder 4">
              <a:extLst>
                <a:ext uri="{FF2B5EF4-FFF2-40B4-BE49-F238E27FC236}">
                  <a16:creationId xmlns:a16="http://schemas.microsoft.com/office/drawing/2014/main" xmlns="" id="{0BA8F9C7-BCAC-3B8C-74D7-0D4AB51FC23E}"/>
                </a:ext>
              </a:extLst>
            </p:cNvPr>
            <p:cNvSpPr txBox="1">
              <a:spLocks/>
            </p:cNvSpPr>
            <p:nvPr/>
          </p:nvSpPr>
          <p:spPr>
            <a:xfrm>
              <a:off x="2723095" y="5285030"/>
              <a:ext cx="4569882" cy="5085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/>
                <a:t>Earnings Tracker</a:t>
              </a:r>
              <a:endParaRPr lang="en-US" sz="2400" dirty="0"/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US" dirty="0"/>
            </a:p>
          </p:txBody>
        </p:sp>
      </p:grpSp>
      <p:sp>
        <p:nvSpPr>
          <p:cNvPr id="19" name="Arrow: Down 18">
            <a:extLst>
              <a:ext uri="{FF2B5EF4-FFF2-40B4-BE49-F238E27FC236}">
                <a16:creationId xmlns:a16="http://schemas.microsoft.com/office/drawing/2014/main" xmlns="" id="{BCEA9042-8C38-48FA-EEA0-E6FF9606A327}"/>
              </a:ext>
            </a:extLst>
          </p:cNvPr>
          <p:cNvSpPr/>
          <p:nvPr/>
        </p:nvSpPr>
        <p:spPr>
          <a:xfrm>
            <a:off x="4546397" y="2310984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xmlns="" id="{7142F9FE-1433-C320-F0BF-6B6B7123CF5B}"/>
              </a:ext>
            </a:extLst>
          </p:cNvPr>
          <p:cNvSpPr/>
          <p:nvPr/>
        </p:nvSpPr>
        <p:spPr>
          <a:xfrm>
            <a:off x="4546397" y="3235798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xmlns="" id="{2544E4C5-0A29-5561-AB7B-20723B129EA2}"/>
              </a:ext>
            </a:extLst>
          </p:cNvPr>
          <p:cNvSpPr/>
          <p:nvPr/>
        </p:nvSpPr>
        <p:spPr>
          <a:xfrm>
            <a:off x="4546397" y="4210274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xmlns="" id="{967953B9-88F3-116F-809A-CE77F3D16431}"/>
              </a:ext>
            </a:extLst>
          </p:cNvPr>
          <p:cNvSpPr/>
          <p:nvPr/>
        </p:nvSpPr>
        <p:spPr>
          <a:xfrm>
            <a:off x="4546397" y="5136867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84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0FAD22D-94F9-D683-4D24-1580291BB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FD5DA8C-1854-411C-18A1-0CB0B642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5E5CB916-5500-4408-AE33-5C9138B5C0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305542"/>
              </p:ext>
            </p:extLst>
          </p:nvPr>
        </p:nvGraphicFramePr>
        <p:xfrm>
          <a:off x="3621277" y="616086"/>
          <a:ext cx="4830792" cy="859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393A233C-8729-AFA8-7A08-3FB92E02F2F4}"/>
              </a:ext>
            </a:extLst>
          </p:cNvPr>
          <p:cNvGrpSpPr/>
          <p:nvPr/>
        </p:nvGrpSpPr>
        <p:grpSpPr>
          <a:xfrm>
            <a:off x="1206679" y="1863691"/>
            <a:ext cx="4829994" cy="599729"/>
            <a:chOff x="630314" y="2898861"/>
            <a:chExt cx="6051636" cy="101302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8E56AC07-5231-553B-A33D-3442ABC5CBD5}"/>
                </a:ext>
              </a:extLst>
            </p:cNvPr>
            <p:cNvSpPr/>
            <p:nvPr/>
          </p:nvSpPr>
          <p:spPr>
            <a:xfrm>
              <a:off x="630314" y="2898861"/>
              <a:ext cx="3967915" cy="85905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Placeholder 4">
              <a:extLst>
                <a:ext uri="{FF2B5EF4-FFF2-40B4-BE49-F238E27FC236}">
                  <a16:creationId xmlns:a16="http://schemas.microsoft.com/office/drawing/2014/main" xmlns="" id="{5F5A6DB9-B35B-42D4-BBF1-43A6426676B1}"/>
                </a:ext>
              </a:extLst>
            </p:cNvPr>
            <p:cNvSpPr txBox="1">
              <a:spLocks/>
            </p:cNvSpPr>
            <p:nvPr/>
          </p:nvSpPr>
          <p:spPr>
            <a:xfrm>
              <a:off x="956216" y="3052835"/>
              <a:ext cx="5725734" cy="85905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Management</a:t>
              </a:r>
              <a:endParaRPr lang="en-US" sz="2000" dirty="0"/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88BBDD9-79A7-10F1-AF3F-8B31216D2DF6}"/>
              </a:ext>
            </a:extLst>
          </p:cNvPr>
          <p:cNvGrpSpPr/>
          <p:nvPr/>
        </p:nvGrpSpPr>
        <p:grpSpPr>
          <a:xfrm>
            <a:off x="3009599" y="2741428"/>
            <a:ext cx="4699539" cy="612091"/>
            <a:chOff x="2889244" y="3026359"/>
            <a:chExt cx="5888185" cy="103391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94C80E3C-6514-0DD7-491F-E3FF5BE86755}"/>
                </a:ext>
              </a:extLst>
            </p:cNvPr>
            <p:cNvSpPr/>
            <p:nvPr/>
          </p:nvSpPr>
          <p:spPr>
            <a:xfrm>
              <a:off x="2889244" y="3026359"/>
              <a:ext cx="5888185" cy="85905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 Placeholder 4">
              <a:extLst>
                <a:ext uri="{FF2B5EF4-FFF2-40B4-BE49-F238E27FC236}">
                  <a16:creationId xmlns:a16="http://schemas.microsoft.com/office/drawing/2014/main" xmlns="" id="{5CAE58CA-D963-275B-363A-E70F3166D283}"/>
                </a:ext>
              </a:extLst>
            </p:cNvPr>
            <p:cNvSpPr txBox="1">
              <a:spLocks/>
            </p:cNvSpPr>
            <p:nvPr/>
          </p:nvSpPr>
          <p:spPr>
            <a:xfrm>
              <a:off x="3051695" y="3201214"/>
              <a:ext cx="5725734" cy="85905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Order &amp; Payment Management</a:t>
              </a:r>
              <a:endParaRPr lang="en-US" sz="2000" dirty="0"/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US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1B6EECE2-F0EF-7046-1A57-857D279C06B9}"/>
              </a:ext>
            </a:extLst>
          </p:cNvPr>
          <p:cNvSpPr/>
          <p:nvPr/>
        </p:nvSpPr>
        <p:spPr>
          <a:xfrm>
            <a:off x="1206679" y="3604263"/>
            <a:ext cx="3753510" cy="5085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xmlns="" id="{D4616D83-BE4B-2A3C-AA3B-7443628814FC}"/>
              </a:ext>
            </a:extLst>
          </p:cNvPr>
          <p:cNvSpPr txBox="1">
            <a:spLocks/>
          </p:cNvSpPr>
          <p:nvPr/>
        </p:nvSpPr>
        <p:spPr>
          <a:xfrm>
            <a:off x="1336336" y="3690364"/>
            <a:ext cx="4569882" cy="508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Analytics &amp; Reporting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F8180681-2D30-E613-FAFA-9A3374BBAF45}"/>
              </a:ext>
            </a:extLst>
          </p:cNvPr>
          <p:cNvSpPr txBox="1">
            <a:spLocks/>
          </p:cNvSpPr>
          <p:nvPr/>
        </p:nvSpPr>
        <p:spPr>
          <a:xfrm>
            <a:off x="1336336" y="4388495"/>
            <a:ext cx="4569882" cy="508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2883B43-47E0-EF0C-316F-5FAE5132FE21}"/>
              </a:ext>
            </a:extLst>
          </p:cNvPr>
          <p:cNvGrpSpPr/>
          <p:nvPr/>
        </p:nvGrpSpPr>
        <p:grpSpPr>
          <a:xfrm>
            <a:off x="3009599" y="4458696"/>
            <a:ext cx="4829196" cy="612091"/>
            <a:chOff x="1206679" y="4409675"/>
            <a:chExt cx="4829196" cy="61209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8D4F88E5-A6A1-8553-3CE7-C45F771E9551}"/>
                </a:ext>
              </a:extLst>
            </p:cNvPr>
            <p:cNvSpPr/>
            <p:nvPr/>
          </p:nvSpPr>
          <p:spPr>
            <a:xfrm>
              <a:off x="1206679" y="4409675"/>
              <a:ext cx="3166913" cy="5085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 Placeholder 4">
              <a:extLst>
                <a:ext uri="{FF2B5EF4-FFF2-40B4-BE49-F238E27FC236}">
                  <a16:creationId xmlns:a16="http://schemas.microsoft.com/office/drawing/2014/main" xmlns="" id="{066A6BB7-8F6F-C1B1-738A-EDD65B0BB680}"/>
                </a:ext>
              </a:extLst>
            </p:cNvPr>
            <p:cNvSpPr txBox="1">
              <a:spLocks/>
            </p:cNvSpPr>
            <p:nvPr/>
          </p:nvSpPr>
          <p:spPr>
            <a:xfrm>
              <a:off x="1465993" y="4513192"/>
              <a:ext cx="4569882" cy="5085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Promotion</a:t>
              </a:r>
              <a:endParaRPr lang="en-US" sz="2000" dirty="0"/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US" dirty="0"/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83475337-E74D-43F4-F3D5-0C7A2A131C70}"/>
              </a:ext>
            </a:extLst>
          </p:cNvPr>
          <p:cNvSpPr/>
          <p:nvPr/>
        </p:nvSpPr>
        <p:spPr>
          <a:xfrm>
            <a:off x="1291079" y="5344835"/>
            <a:ext cx="3166913" cy="5085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0D3AE1E5-87EF-BC8D-C9EB-641A344E6AC5}"/>
              </a:ext>
            </a:extLst>
          </p:cNvPr>
          <p:cNvSpPr txBox="1">
            <a:spLocks/>
          </p:cNvSpPr>
          <p:nvPr/>
        </p:nvSpPr>
        <p:spPr>
          <a:xfrm>
            <a:off x="1431526" y="5422532"/>
            <a:ext cx="4569882" cy="508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Customer Support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xmlns="" id="{77D4632F-6B39-643F-0511-F54BF1CADED6}"/>
              </a:ext>
            </a:extLst>
          </p:cNvPr>
          <p:cNvSpPr/>
          <p:nvPr/>
        </p:nvSpPr>
        <p:spPr>
          <a:xfrm>
            <a:off x="3485647" y="2353180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xmlns="" id="{C74393CF-5FCA-F51B-6AC7-FBFD4DA678D3}"/>
              </a:ext>
            </a:extLst>
          </p:cNvPr>
          <p:cNvSpPr/>
          <p:nvPr/>
        </p:nvSpPr>
        <p:spPr>
          <a:xfrm>
            <a:off x="3490248" y="3249611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xmlns="" id="{5D35EF7A-0AE8-1D96-D3AF-242A2D340F77}"/>
              </a:ext>
            </a:extLst>
          </p:cNvPr>
          <p:cNvSpPr/>
          <p:nvPr/>
        </p:nvSpPr>
        <p:spPr>
          <a:xfrm>
            <a:off x="3485647" y="4094425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xmlns="" id="{C3CC9977-921B-26C9-7475-E74FE1E93ACD}"/>
              </a:ext>
            </a:extLst>
          </p:cNvPr>
          <p:cNvSpPr/>
          <p:nvPr/>
        </p:nvSpPr>
        <p:spPr>
          <a:xfrm>
            <a:off x="3485646" y="4948183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09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4641" y="2807208"/>
            <a:ext cx="5117203" cy="1243584"/>
          </a:xfrm>
        </p:spPr>
        <p:txBody>
          <a:bodyPr/>
          <a:lstStyle/>
          <a:p>
            <a:r>
              <a:rPr lang="en-US" sz="7200" dirty="0"/>
              <a:t>Thank You </a:t>
            </a:r>
            <a:endParaRPr lang="en-GB" sz="7200" dirty="0"/>
          </a:p>
        </p:txBody>
      </p:sp>
      <p:pic>
        <p:nvPicPr>
          <p:cNvPr id="4" name="Picture 3" descr="Pizza Pusheen">
            <a:extLst>
              <a:ext uri="{FF2B5EF4-FFF2-40B4-BE49-F238E27FC236}">
                <a16:creationId xmlns:a16="http://schemas.microsoft.com/office/drawing/2014/main" xmlns="" id="{3C463690-C0D8-4C80-97A2-3133DFFF3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188" y="136698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878F5B515F394F9672C230F8DCEF9C" ma:contentTypeVersion="9" ma:contentTypeDescription="Create a new document." ma:contentTypeScope="" ma:versionID="db1b777ab2fdac1ab50f8d9d9f08728c">
  <xsd:schema xmlns:xsd="http://www.w3.org/2001/XMLSchema" xmlns:xs="http://www.w3.org/2001/XMLSchema" xmlns:p="http://schemas.microsoft.com/office/2006/metadata/properties" xmlns:ns3="27ce503d-dc2c-4168-96b5-39babdd56a9a" xmlns:ns4="2154932b-5aee-4947-8b4f-7fdd24516fdb" targetNamespace="http://schemas.microsoft.com/office/2006/metadata/properties" ma:root="true" ma:fieldsID="3dc1d729363ff6bf90d9d1be2d16f522" ns3:_="" ns4:_="">
    <xsd:import namespace="27ce503d-dc2c-4168-96b5-39babdd56a9a"/>
    <xsd:import namespace="2154932b-5aee-4947-8b4f-7fdd24516fd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ce503d-dc2c-4168-96b5-39babdd56a9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54932b-5aee-4947-8b4f-7fdd24516fd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7ce503d-dc2c-4168-96b5-39babdd56a9a" xsi:nil="true"/>
  </documentManagement>
</p:properties>
</file>

<file path=customXml/itemProps1.xml><?xml version="1.0" encoding="utf-8"?>
<ds:datastoreItem xmlns:ds="http://schemas.openxmlformats.org/officeDocument/2006/customXml" ds:itemID="{7E39BE18-BD37-47B5-9C34-B94A1E98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ce503d-dc2c-4168-96b5-39babdd56a9a"/>
    <ds:schemaRef ds:uri="2154932b-5aee-4947-8b4f-7fdd24516f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openxmlformats.org/package/2006/metadata/core-properties"/>
    <ds:schemaRef ds:uri="2154932b-5aee-4947-8b4f-7fdd24516fdb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27ce503d-dc2c-4168-96b5-39babdd56a9a"/>
    <ds:schemaRef ds:uri="http://schemas.microsoft.com/office/2006/documentManagement/typ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108</TotalTime>
  <Words>113</Words>
  <Application>Microsoft Office PowerPoint</Application>
  <PresentationFormat>Custom</PresentationFormat>
  <Paragraphs>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Gallery</vt:lpstr>
      <vt:lpstr>PowerPoint Presentation</vt:lpstr>
      <vt:lpstr>PowerPoint Presentation</vt:lpstr>
      <vt:lpstr>Types of User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Jyoti Mondal</dc:creator>
  <cp:lastModifiedBy>Students</cp:lastModifiedBy>
  <cp:revision>20</cp:revision>
  <dcterms:created xsi:type="dcterms:W3CDTF">2024-10-29T15:32:35Z</dcterms:created>
  <dcterms:modified xsi:type="dcterms:W3CDTF">2024-10-31T02:52:08Z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0x01010056878F5B515F394F9672C230F8DCEF9C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2024-10-29T16:05:07Z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5e566886-4495-41b7-9cb7-1c7affe34039</vt:lpwstr>
  </property>
  <property fmtid="{D5CDD505-2E9C-101B-9397-08002B2CF9AE}" pid="8" name="MSIP_Label_defa4170-0d19-0005-0004-bc88714345d2_ActionId">
    <vt:lpwstr>2484831c-30ed-477b-9793-78bdf1a54753</vt:lpwstr>
  </property>
  <property fmtid="{D5CDD505-2E9C-101B-9397-08002B2CF9AE}" pid="9" name="MSIP_Label_defa4170-0d19-0005-0004-bc88714345d2_ContentBits">
    <vt:lpwstr>0</vt:lpwstr>
  </property>
</Properties>
</file>