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theme/theme5.xml" ContentType="application/vnd.openxmlformats-officedocument.theme+xml"/>
  <Override PartName="/ppt/slideLayouts/slideLayout16.xml" ContentType="application/vnd.openxmlformats-officedocument.presentationml.slideLayout+xml"/>
  <Override PartName="/ppt/theme/theme6.xml" ContentType="application/vnd.openxmlformats-officedocument.theme+xml"/>
  <Override PartName="/ppt/slideLayouts/slideLayout1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4" r:id="rId5"/>
    <p:sldMasterId id="2147483666" r:id="rId6"/>
    <p:sldMasterId id="2147483668" r:id="rId7"/>
    <p:sldMasterId id="2147483670" r:id="rId8"/>
    <p:sldMasterId id="2147483672" r:id="rId9"/>
    <p:sldMasterId id="2147483674" r:id="rId10"/>
  </p:sldMasterIdLst>
  <p:notesMasterIdLst>
    <p:notesMasterId r:id="rId33"/>
  </p:notesMasterIdLst>
  <p:handoutMasterIdLst>
    <p:handoutMasterId r:id="rId34"/>
  </p:handoutMasterIdLst>
  <p:sldIdLst>
    <p:sldId id="256" r:id="rId11"/>
    <p:sldId id="311" r:id="rId12"/>
    <p:sldId id="303" r:id="rId13"/>
    <p:sldId id="304" r:id="rId14"/>
    <p:sldId id="305" r:id="rId15"/>
    <p:sldId id="306" r:id="rId16"/>
    <p:sldId id="307" r:id="rId17"/>
    <p:sldId id="308" r:id="rId18"/>
    <p:sldId id="288" r:id="rId19"/>
    <p:sldId id="289" r:id="rId20"/>
    <p:sldId id="291" r:id="rId21"/>
    <p:sldId id="290" r:id="rId22"/>
    <p:sldId id="292" r:id="rId23"/>
    <p:sldId id="293" r:id="rId24"/>
    <p:sldId id="294" r:id="rId25"/>
    <p:sldId id="295" r:id="rId26"/>
    <p:sldId id="297" r:id="rId27"/>
    <p:sldId id="300" r:id="rId28"/>
    <p:sldId id="299" r:id="rId29"/>
    <p:sldId id="309" r:id="rId30"/>
    <p:sldId id="310"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109" d="100"/>
          <a:sy n="109" d="100"/>
        </p:scale>
        <p:origin x="108" y="216"/>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21" Type="http://schemas.openxmlformats.org/officeDocument/2006/relationships/slide" Target="slides/slide11.xml"/><Relationship Id="rId34"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presProps" Target="presProps.xml"/><Relationship Id="rId8" Type="http://schemas.openxmlformats.org/officeDocument/2006/relationships/slideMaster" Target="slideMasters/slideMaster5.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1" Type="http://schemas.openxmlformats.org/officeDocument/2006/relationships/image" Target="../media/image6.png"/></Relationships>
</file>

<file path=ppt/diagrams/_rels/data2.xml.rels><?xml version="1.0" encoding="UTF-8" standalone="yes"?>
<Relationships xmlns="http://schemas.openxmlformats.org/package/2006/relationships"><Relationship Id="rId1" Type="http://schemas.openxmlformats.org/officeDocument/2006/relationships/image" Target="../media/image7.png"/></Relationships>
</file>

<file path=ppt/diagrams/_rels/data3.xml.rels><?xml version="1.0" encoding="UTF-8" standalone="yes"?>
<Relationships xmlns="http://schemas.openxmlformats.org/package/2006/relationships"><Relationship Id="rId1" Type="http://schemas.openxmlformats.org/officeDocument/2006/relationships/image" Target="../media/image10.png"/></Relationships>
</file>

<file path=ppt/diagrams/_rels/data4.xml.rels><?xml version="1.0" encoding="UTF-8" standalone="yes"?>
<Relationships xmlns="http://schemas.openxmlformats.org/package/2006/relationships"><Relationship Id="rId1"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1" Type="http://schemas.openxmlformats.org/officeDocument/2006/relationships/image" Target="../media/image6.png"/></Relationships>
</file>

<file path=ppt/diagrams/_rels/drawing2.xml.rels><?xml version="1.0" encoding="UTF-8" standalone="yes"?>
<Relationships xmlns="http://schemas.openxmlformats.org/package/2006/relationships"><Relationship Id="rId1" Type="http://schemas.openxmlformats.org/officeDocument/2006/relationships/image" Target="../media/image7.png"/></Relationships>
</file>

<file path=ppt/diagrams/_rels/drawing3.xml.rels><?xml version="1.0" encoding="UTF-8" standalone="yes"?>
<Relationships xmlns="http://schemas.openxmlformats.org/package/2006/relationships"><Relationship Id="rId1" Type="http://schemas.openxmlformats.org/officeDocument/2006/relationships/image" Target="../media/image10.png"/></Relationships>
</file>

<file path=ppt/diagrams/_rels/drawing4.xml.rels><?xml version="1.0" encoding="UTF-8" standalone="yes"?>
<Relationships xmlns="http://schemas.openxmlformats.org/package/2006/relationships"><Relationship Id="rId1"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24E44C-2479-4DB1-A8E9-C1CA50347A3E}"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1F425FB5-6E47-44FD-940E-B52DF9F5C422}">
      <dgm:prSet/>
      <dgm:spPr/>
      <dgm:t>
        <a:bodyPr/>
        <a:lstStyle/>
        <a:p>
          <a:r>
            <a:rPr lang="en-US" b="1" dirty="0"/>
            <a:t>Customer</a:t>
          </a:r>
          <a:endParaRPr lang="en-US" dirty="0"/>
        </a:p>
      </dgm:t>
    </dgm:pt>
    <dgm:pt modelId="{C36965E2-0AA5-463F-9795-C2B647506E85}" type="parTrans" cxnId="{64B11615-F59C-49CA-ACEF-9299470F4F6C}">
      <dgm:prSet/>
      <dgm:spPr/>
      <dgm:t>
        <a:bodyPr/>
        <a:lstStyle/>
        <a:p>
          <a:endParaRPr lang="en-US"/>
        </a:p>
      </dgm:t>
    </dgm:pt>
    <dgm:pt modelId="{2E7F1446-3BC4-4CBB-94B9-00F969FA9044}" type="sibTrans" cxnId="{64B11615-F59C-49CA-ACEF-9299470F4F6C}">
      <dgm:prSet/>
      <dgm:spPr/>
      <dgm:t>
        <a:bodyPr/>
        <a:lstStyle/>
        <a:p>
          <a:endParaRPr lang="en-US"/>
        </a:p>
      </dgm:t>
    </dgm:pt>
    <dgm:pt modelId="{7CB1C721-8118-4BFB-94C2-DE8431B20CD4}" type="pres">
      <dgm:prSet presAssocID="{D624E44C-2479-4DB1-A8E9-C1CA50347A3E}" presName="linearFlow" presStyleCnt="0">
        <dgm:presLayoutVars>
          <dgm:dir/>
          <dgm:resizeHandles val="exact"/>
        </dgm:presLayoutVars>
      </dgm:prSet>
      <dgm:spPr/>
    </dgm:pt>
    <dgm:pt modelId="{C37AD320-E1FD-4578-8F80-D2BBF0E5431C}" type="pres">
      <dgm:prSet presAssocID="{1F425FB5-6E47-44FD-940E-B52DF9F5C422}" presName="composite" presStyleCnt="0"/>
      <dgm:spPr/>
    </dgm:pt>
    <dgm:pt modelId="{773E2C7E-FEB7-466B-9061-12C634954DA6}" type="pres">
      <dgm:prSet presAssocID="{1F425FB5-6E47-44FD-940E-B52DF9F5C422}" presName="imgShp" presStyleLbl="fgImgPlace1" presStyleIdx="0" presStyleCnt="1" custLinFactX="161665" custLinFactNeighborX="200000" custLinFactNeighborY="-351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55299F14-B248-4DCF-87B4-CAE4EFA59491}" type="pres">
      <dgm:prSet presAssocID="{1F425FB5-6E47-44FD-940E-B52DF9F5C422}" presName="txShp" presStyleLbl="node1" presStyleIdx="0" presStyleCnt="1" custScaleX="115773" custScaleY="88691" custLinFactNeighborX="-15866" custLinFactNeighborY="-2072">
        <dgm:presLayoutVars>
          <dgm:bulletEnabled val="1"/>
        </dgm:presLayoutVars>
      </dgm:prSet>
      <dgm:spPr/>
    </dgm:pt>
  </dgm:ptLst>
  <dgm:cxnLst>
    <dgm:cxn modelId="{505B3808-E885-48C3-8EFC-821C9C4882AC}" type="presOf" srcId="{1F425FB5-6E47-44FD-940E-B52DF9F5C422}" destId="{55299F14-B248-4DCF-87B4-CAE4EFA59491}" srcOrd="0" destOrd="0" presId="urn:microsoft.com/office/officeart/2005/8/layout/vList3"/>
    <dgm:cxn modelId="{64B11615-F59C-49CA-ACEF-9299470F4F6C}" srcId="{D624E44C-2479-4DB1-A8E9-C1CA50347A3E}" destId="{1F425FB5-6E47-44FD-940E-B52DF9F5C422}" srcOrd="0" destOrd="0" parTransId="{C36965E2-0AA5-463F-9795-C2B647506E85}" sibTransId="{2E7F1446-3BC4-4CBB-94B9-00F969FA9044}"/>
    <dgm:cxn modelId="{582A364D-874C-4EEB-8EC3-9B3FBCE4AC15}" type="presOf" srcId="{D624E44C-2479-4DB1-A8E9-C1CA50347A3E}" destId="{7CB1C721-8118-4BFB-94C2-DE8431B20CD4}" srcOrd="0" destOrd="0" presId="urn:microsoft.com/office/officeart/2005/8/layout/vList3"/>
    <dgm:cxn modelId="{9672B7D3-B598-499F-8BFD-966C370E9631}" type="presParOf" srcId="{7CB1C721-8118-4BFB-94C2-DE8431B20CD4}" destId="{C37AD320-E1FD-4578-8F80-D2BBF0E5431C}" srcOrd="0" destOrd="0" presId="urn:microsoft.com/office/officeart/2005/8/layout/vList3"/>
    <dgm:cxn modelId="{998FEE37-0245-4565-BA4B-86ABA264977D}" type="presParOf" srcId="{C37AD320-E1FD-4578-8F80-D2BBF0E5431C}" destId="{773E2C7E-FEB7-466B-9061-12C634954DA6}" srcOrd="0" destOrd="0" presId="urn:microsoft.com/office/officeart/2005/8/layout/vList3"/>
    <dgm:cxn modelId="{34EB24C2-18D3-428F-B0EF-F7E7FE6ACDD5}" type="presParOf" srcId="{C37AD320-E1FD-4578-8F80-D2BBF0E5431C}" destId="{55299F14-B248-4DCF-87B4-CAE4EFA5949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9F2066-CBFC-4F79-91FF-4A18473F5C1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C90DA875-0376-4F61-947A-7DB2833D8F56}">
      <dgm:prSet/>
      <dgm:spPr/>
      <dgm:t>
        <a:bodyPr/>
        <a:lstStyle/>
        <a:p>
          <a:r>
            <a:rPr lang="en-US" b="1" dirty="0"/>
            <a:t>Restaurant Manager</a:t>
          </a:r>
          <a:endParaRPr lang="en-US" dirty="0"/>
        </a:p>
      </dgm:t>
    </dgm:pt>
    <dgm:pt modelId="{F4587809-6EF7-4051-A2A9-A31B1FFCB080}" type="parTrans" cxnId="{7A90AF82-DB72-44B5-925C-41F2C170EC84}">
      <dgm:prSet/>
      <dgm:spPr/>
      <dgm:t>
        <a:bodyPr/>
        <a:lstStyle/>
        <a:p>
          <a:endParaRPr lang="en-US"/>
        </a:p>
      </dgm:t>
    </dgm:pt>
    <dgm:pt modelId="{35B4F865-4E70-457E-810A-DF241109C6EE}" type="sibTrans" cxnId="{7A90AF82-DB72-44B5-925C-41F2C170EC84}">
      <dgm:prSet/>
      <dgm:spPr/>
      <dgm:t>
        <a:bodyPr/>
        <a:lstStyle/>
        <a:p>
          <a:endParaRPr lang="en-US"/>
        </a:p>
      </dgm:t>
    </dgm:pt>
    <dgm:pt modelId="{D1206296-17D6-449A-8B72-AB4F308B6FD0}" type="pres">
      <dgm:prSet presAssocID="{FF9F2066-CBFC-4F79-91FF-4A18473F5C13}" presName="linearFlow" presStyleCnt="0">
        <dgm:presLayoutVars>
          <dgm:dir/>
          <dgm:resizeHandles val="exact"/>
        </dgm:presLayoutVars>
      </dgm:prSet>
      <dgm:spPr/>
    </dgm:pt>
    <dgm:pt modelId="{F62FFBDF-D39E-4EE8-AE5D-D6985FF714B0}" type="pres">
      <dgm:prSet presAssocID="{C90DA875-0376-4F61-947A-7DB2833D8F56}" presName="composite" presStyleCnt="0"/>
      <dgm:spPr/>
    </dgm:pt>
    <dgm:pt modelId="{F4C359D2-90C6-4F81-830D-BAC915C1FA71}" type="pres">
      <dgm:prSet presAssocID="{C90DA875-0376-4F61-947A-7DB2833D8F56}" presName="imgShp" presStyleLbl="fgImgPlace1" presStyleIdx="0" presStyleCnt="1" custLinFactX="188665" custLinFactNeighborX="200000" custLinFactNeighborY="2922"/>
      <dgm:spPr>
        <a:blipFill>
          <a:blip xmlns:r="http://schemas.openxmlformats.org/officeDocument/2006/relationships" r:embed="rId1"/>
          <a:srcRect/>
          <a:stretch>
            <a:fillRect/>
          </a:stretch>
        </a:blipFill>
      </dgm:spPr>
    </dgm:pt>
    <dgm:pt modelId="{92BF1C64-9EA7-442A-919B-3B22EF74A385}" type="pres">
      <dgm:prSet presAssocID="{C90DA875-0376-4F61-947A-7DB2833D8F56}" presName="txShp" presStyleLbl="node1" presStyleIdx="0" presStyleCnt="1" custScaleY="87104" custLinFactNeighborX="-29645" custLinFactNeighborY="-2191">
        <dgm:presLayoutVars>
          <dgm:bulletEnabled val="1"/>
        </dgm:presLayoutVars>
      </dgm:prSet>
      <dgm:spPr/>
    </dgm:pt>
  </dgm:ptLst>
  <dgm:cxnLst>
    <dgm:cxn modelId="{14FBAD16-7C12-4BA4-97AE-57D0C5E77210}" type="presOf" srcId="{FF9F2066-CBFC-4F79-91FF-4A18473F5C13}" destId="{D1206296-17D6-449A-8B72-AB4F308B6FD0}" srcOrd="0" destOrd="0" presId="urn:microsoft.com/office/officeart/2005/8/layout/vList3"/>
    <dgm:cxn modelId="{5D263A39-F293-4B7C-BB89-5E412E821AC4}" type="presOf" srcId="{C90DA875-0376-4F61-947A-7DB2833D8F56}" destId="{92BF1C64-9EA7-442A-919B-3B22EF74A385}" srcOrd="0" destOrd="0" presId="urn:microsoft.com/office/officeart/2005/8/layout/vList3"/>
    <dgm:cxn modelId="{7A90AF82-DB72-44B5-925C-41F2C170EC84}" srcId="{FF9F2066-CBFC-4F79-91FF-4A18473F5C13}" destId="{C90DA875-0376-4F61-947A-7DB2833D8F56}" srcOrd="0" destOrd="0" parTransId="{F4587809-6EF7-4051-A2A9-A31B1FFCB080}" sibTransId="{35B4F865-4E70-457E-810A-DF241109C6EE}"/>
    <dgm:cxn modelId="{34FA3276-8619-4DF5-9A3D-6B0103927F00}" type="presParOf" srcId="{D1206296-17D6-449A-8B72-AB4F308B6FD0}" destId="{F62FFBDF-D39E-4EE8-AE5D-D6985FF714B0}" srcOrd="0" destOrd="0" presId="urn:microsoft.com/office/officeart/2005/8/layout/vList3"/>
    <dgm:cxn modelId="{8ECD27E1-329B-43F1-A983-EDA744DEE164}" type="presParOf" srcId="{F62FFBDF-D39E-4EE8-AE5D-D6985FF714B0}" destId="{F4C359D2-90C6-4F81-830D-BAC915C1FA71}" srcOrd="0" destOrd="0" presId="urn:microsoft.com/office/officeart/2005/8/layout/vList3"/>
    <dgm:cxn modelId="{47C698BE-54F9-4FF2-88B5-7B9444972B3D}" type="presParOf" srcId="{F62FFBDF-D39E-4EE8-AE5D-D6985FF714B0}" destId="{92BF1C64-9EA7-442A-919B-3B22EF74A38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1EAB42-9B5E-4B4F-B72D-CE1B9F84BCD5}"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F721CC93-F502-440B-B09C-E75A88A94150}">
      <dgm:prSet/>
      <dgm:spPr/>
      <dgm:t>
        <a:bodyPr/>
        <a:lstStyle/>
        <a:p>
          <a:r>
            <a:rPr lang="en-US" b="1"/>
            <a:t>Rider Personnel</a:t>
          </a:r>
          <a:endParaRPr lang="en-US"/>
        </a:p>
      </dgm:t>
    </dgm:pt>
    <dgm:pt modelId="{334986E0-892F-49B1-8BF7-0D90A64D5EBB}" type="parTrans" cxnId="{50096583-EDAE-4D57-A986-EC1D04E39876}">
      <dgm:prSet/>
      <dgm:spPr/>
      <dgm:t>
        <a:bodyPr/>
        <a:lstStyle/>
        <a:p>
          <a:endParaRPr lang="en-US"/>
        </a:p>
      </dgm:t>
    </dgm:pt>
    <dgm:pt modelId="{9BB10729-D58F-4BC9-8398-2F38525F0EBB}" type="sibTrans" cxnId="{50096583-EDAE-4D57-A986-EC1D04E39876}">
      <dgm:prSet/>
      <dgm:spPr/>
      <dgm:t>
        <a:bodyPr/>
        <a:lstStyle/>
        <a:p>
          <a:endParaRPr lang="en-US"/>
        </a:p>
      </dgm:t>
    </dgm:pt>
    <dgm:pt modelId="{0A237AB3-5626-4513-A309-AD2CBC7F69E2}" type="pres">
      <dgm:prSet presAssocID="{AB1EAB42-9B5E-4B4F-B72D-CE1B9F84BCD5}" presName="linearFlow" presStyleCnt="0">
        <dgm:presLayoutVars>
          <dgm:dir/>
          <dgm:resizeHandles val="exact"/>
        </dgm:presLayoutVars>
      </dgm:prSet>
      <dgm:spPr/>
    </dgm:pt>
    <dgm:pt modelId="{4324CD16-4CDF-4BA3-BE0F-BD9920DDDB80}" type="pres">
      <dgm:prSet presAssocID="{F721CC93-F502-440B-B09C-E75A88A94150}" presName="composite" presStyleCnt="0"/>
      <dgm:spPr/>
    </dgm:pt>
    <dgm:pt modelId="{D0845E34-92B9-48ED-8733-54EA39E20B2F}" type="pres">
      <dgm:prSet presAssocID="{F721CC93-F502-440B-B09C-E75A88A94150}" presName="imgShp" presStyleLbl="fgImgPlace1" presStyleIdx="0" presStyleCnt="1" custScaleX="115570"/>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3E32C1C6-1B94-4F88-A24B-7262E92E78A2}" type="pres">
      <dgm:prSet presAssocID="{F721CC93-F502-440B-B09C-E75A88A94150}" presName="txShp" presStyleLbl="node1" presStyleIdx="0" presStyleCnt="1">
        <dgm:presLayoutVars>
          <dgm:bulletEnabled val="1"/>
        </dgm:presLayoutVars>
      </dgm:prSet>
      <dgm:spPr/>
    </dgm:pt>
  </dgm:ptLst>
  <dgm:cxnLst>
    <dgm:cxn modelId="{3D1F0228-2EE9-4366-B42D-FC9743B83632}" type="presOf" srcId="{F721CC93-F502-440B-B09C-E75A88A94150}" destId="{3E32C1C6-1B94-4F88-A24B-7262E92E78A2}" srcOrd="0" destOrd="0" presId="urn:microsoft.com/office/officeart/2005/8/layout/vList3"/>
    <dgm:cxn modelId="{50096583-EDAE-4D57-A986-EC1D04E39876}" srcId="{AB1EAB42-9B5E-4B4F-B72D-CE1B9F84BCD5}" destId="{F721CC93-F502-440B-B09C-E75A88A94150}" srcOrd="0" destOrd="0" parTransId="{334986E0-892F-49B1-8BF7-0D90A64D5EBB}" sibTransId="{9BB10729-D58F-4BC9-8398-2F38525F0EBB}"/>
    <dgm:cxn modelId="{ADC8F69F-6A06-4563-831A-2D0E6CB67EEA}" type="presOf" srcId="{AB1EAB42-9B5E-4B4F-B72D-CE1B9F84BCD5}" destId="{0A237AB3-5626-4513-A309-AD2CBC7F69E2}" srcOrd="0" destOrd="0" presId="urn:microsoft.com/office/officeart/2005/8/layout/vList3"/>
    <dgm:cxn modelId="{8A8C88B2-2972-48C1-84E2-615055332B53}" type="presParOf" srcId="{0A237AB3-5626-4513-A309-AD2CBC7F69E2}" destId="{4324CD16-4CDF-4BA3-BE0F-BD9920DDDB80}" srcOrd="0" destOrd="0" presId="urn:microsoft.com/office/officeart/2005/8/layout/vList3"/>
    <dgm:cxn modelId="{5C751043-E489-4FE6-BA72-0ADD3996906A}" type="presParOf" srcId="{4324CD16-4CDF-4BA3-BE0F-BD9920DDDB80}" destId="{D0845E34-92B9-48ED-8733-54EA39E20B2F}" srcOrd="0" destOrd="0" presId="urn:microsoft.com/office/officeart/2005/8/layout/vList3"/>
    <dgm:cxn modelId="{C96174F5-AE5A-4738-9278-306F653B5AE0}" type="presParOf" srcId="{4324CD16-4CDF-4BA3-BE0F-BD9920DDDB80}" destId="{3E32C1C6-1B94-4F88-A24B-7262E92E78A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5DB664-21AC-44ED-B71B-6588F197C473}"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82BFF3F4-1DE7-4F21-8F53-442EF0AFFB22}">
      <dgm:prSet/>
      <dgm:spPr/>
      <dgm:t>
        <a:bodyPr/>
        <a:lstStyle/>
        <a:p>
          <a:r>
            <a:rPr lang="en-US" b="1"/>
            <a:t>Administrator</a:t>
          </a:r>
          <a:endParaRPr lang="en-US"/>
        </a:p>
      </dgm:t>
    </dgm:pt>
    <dgm:pt modelId="{E99814F8-3E54-48C8-AF9E-863CD2717227}" type="parTrans" cxnId="{3CE26936-4144-44F7-AAB2-AF99CD522E0D}">
      <dgm:prSet/>
      <dgm:spPr/>
      <dgm:t>
        <a:bodyPr/>
        <a:lstStyle/>
        <a:p>
          <a:endParaRPr lang="en-US"/>
        </a:p>
      </dgm:t>
    </dgm:pt>
    <dgm:pt modelId="{401EB953-D375-4396-AD9C-9A548C941162}" type="sibTrans" cxnId="{3CE26936-4144-44F7-AAB2-AF99CD522E0D}">
      <dgm:prSet/>
      <dgm:spPr/>
      <dgm:t>
        <a:bodyPr/>
        <a:lstStyle/>
        <a:p>
          <a:endParaRPr lang="en-US"/>
        </a:p>
      </dgm:t>
    </dgm:pt>
    <dgm:pt modelId="{0C277813-1A51-4509-AE4F-F34E42BD6ED6}" type="pres">
      <dgm:prSet presAssocID="{B75DB664-21AC-44ED-B71B-6588F197C473}" presName="linearFlow" presStyleCnt="0">
        <dgm:presLayoutVars>
          <dgm:dir/>
          <dgm:resizeHandles val="exact"/>
        </dgm:presLayoutVars>
      </dgm:prSet>
      <dgm:spPr/>
    </dgm:pt>
    <dgm:pt modelId="{78EC07ED-8FC3-43AA-8AFE-5CCD186D8C6B}" type="pres">
      <dgm:prSet presAssocID="{82BFF3F4-1DE7-4F21-8F53-442EF0AFFB22}" presName="composite" presStyleCnt="0"/>
      <dgm:spPr/>
    </dgm:pt>
    <dgm:pt modelId="{6DCF1284-3E5F-40FB-B713-46BB6337B0CB}" type="pres">
      <dgm:prSet presAssocID="{82BFF3F4-1DE7-4F21-8F53-442EF0AFFB22}" presName="imgShp" presStyleLbl="fgImgPlace1" presStyleIdx="0" presStyleCnt="1" custScaleX="10451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7CCCFF9E-B46C-4317-B6B9-BBA443766D9F}" type="pres">
      <dgm:prSet presAssocID="{82BFF3F4-1DE7-4F21-8F53-442EF0AFFB22}" presName="txShp" presStyleLbl="node1" presStyleIdx="0" presStyleCnt="1">
        <dgm:presLayoutVars>
          <dgm:bulletEnabled val="1"/>
        </dgm:presLayoutVars>
      </dgm:prSet>
      <dgm:spPr/>
    </dgm:pt>
  </dgm:ptLst>
  <dgm:cxnLst>
    <dgm:cxn modelId="{FC3F6B32-0078-422D-8912-8ED05071ABCD}" type="presOf" srcId="{B75DB664-21AC-44ED-B71B-6588F197C473}" destId="{0C277813-1A51-4509-AE4F-F34E42BD6ED6}" srcOrd="0" destOrd="0" presId="urn:microsoft.com/office/officeart/2005/8/layout/vList3"/>
    <dgm:cxn modelId="{3CE26936-4144-44F7-AAB2-AF99CD522E0D}" srcId="{B75DB664-21AC-44ED-B71B-6588F197C473}" destId="{82BFF3F4-1DE7-4F21-8F53-442EF0AFFB22}" srcOrd="0" destOrd="0" parTransId="{E99814F8-3E54-48C8-AF9E-863CD2717227}" sibTransId="{401EB953-D375-4396-AD9C-9A548C941162}"/>
    <dgm:cxn modelId="{14392A97-F86D-4E07-B23D-E8A7E6C2C23B}" type="presOf" srcId="{82BFF3F4-1DE7-4F21-8F53-442EF0AFFB22}" destId="{7CCCFF9E-B46C-4317-B6B9-BBA443766D9F}" srcOrd="0" destOrd="0" presId="urn:microsoft.com/office/officeart/2005/8/layout/vList3"/>
    <dgm:cxn modelId="{95E961C5-73A3-4A28-8D87-7907930FACB5}" type="presParOf" srcId="{0C277813-1A51-4509-AE4F-F34E42BD6ED6}" destId="{78EC07ED-8FC3-43AA-8AFE-5CCD186D8C6B}" srcOrd="0" destOrd="0" presId="urn:microsoft.com/office/officeart/2005/8/layout/vList3"/>
    <dgm:cxn modelId="{30B3BF18-652F-444F-B2D2-A0255B22170A}" type="presParOf" srcId="{78EC07ED-8FC3-43AA-8AFE-5CCD186D8C6B}" destId="{6DCF1284-3E5F-40FB-B713-46BB6337B0CB}" srcOrd="0" destOrd="0" presId="urn:microsoft.com/office/officeart/2005/8/layout/vList3"/>
    <dgm:cxn modelId="{F34BD9C0-6EA2-458B-B661-61D925D88E76}" type="presParOf" srcId="{78EC07ED-8FC3-43AA-8AFE-5CCD186D8C6B}" destId="{7CCCFF9E-B46C-4317-B6B9-BBA443766D9F}"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97234E7-61BC-489E-972F-9F20041CCEF1}"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US"/>
        </a:p>
      </dgm:t>
    </dgm:pt>
    <dgm:pt modelId="{A01468F9-5030-4906-9E84-7589CF61FFF4}">
      <dgm:prSet/>
      <dgm:spPr/>
      <dgm:t>
        <a:bodyPr/>
        <a:lstStyle/>
        <a:p>
          <a:r>
            <a:rPr lang="en-US" b="0"/>
            <a:t>Conclusion</a:t>
          </a:r>
          <a:endParaRPr lang="en-US"/>
        </a:p>
      </dgm:t>
    </dgm:pt>
    <dgm:pt modelId="{CD3CBCBC-EE1E-4A7E-BC1E-03DEB1661FF0}" type="parTrans" cxnId="{FBD0EEA2-9F99-4EF4-AEB5-5B2FB5C7E5BF}">
      <dgm:prSet/>
      <dgm:spPr/>
      <dgm:t>
        <a:bodyPr/>
        <a:lstStyle/>
        <a:p>
          <a:endParaRPr lang="en-US"/>
        </a:p>
      </dgm:t>
    </dgm:pt>
    <dgm:pt modelId="{8A2F382D-0659-4E66-B503-E19913C428B5}" type="sibTrans" cxnId="{FBD0EEA2-9F99-4EF4-AEB5-5B2FB5C7E5BF}">
      <dgm:prSet/>
      <dgm:spPr/>
      <dgm:t>
        <a:bodyPr/>
        <a:lstStyle/>
        <a:p>
          <a:endParaRPr lang="en-US"/>
        </a:p>
      </dgm:t>
    </dgm:pt>
    <dgm:pt modelId="{1FE0895C-334B-4E66-966A-850813149CD8}" type="pres">
      <dgm:prSet presAssocID="{C97234E7-61BC-489E-972F-9F20041CCEF1}" presName="linear" presStyleCnt="0">
        <dgm:presLayoutVars>
          <dgm:animLvl val="lvl"/>
          <dgm:resizeHandles val="exact"/>
        </dgm:presLayoutVars>
      </dgm:prSet>
      <dgm:spPr/>
    </dgm:pt>
    <dgm:pt modelId="{E73955B6-D1A0-4DE0-80BD-DD9AF2B7CEAA}" type="pres">
      <dgm:prSet presAssocID="{A01468F9-5030-4906-9E84-7589CF61FFF4}" presName="parentText" presStyleLbl="node1" presStyleIdx="0" presStyleCnt="1" custLinFactNeighborX="1009" custLinFactNeighborY="5369">
        <dgm:presLayoutVars>
          <dgm:chMax val="0"/>
          <dgm:bulletEnabled val="1"/>
        </dgm:presLayoutVars>
      </dgm:prSet>
      <dgm:spPr/>
    </dgm:pt>
  </dgm:ptLst>
  <dgm:cxnLst>
    <dgm:cxn modelId="{6E0DFD1F-143C-4161-B573-90DB19BDCC73}" type="presOf" srcId="{C97234E7-61BC-489E-972F-9F20041CCEF1}" destId="{1FE0895C-334B-4E66-966A-850813149CD8}" srcOrd="0" destOrd="0" presId="urn:microsoft.com/office/officeart/2005/8/layout/vList2"/>
    <dgm:cxn modelId="{85B06053-53F0-477B-8D31-7FE2AE349CB1}" type="presOf" srcId="{A01468F9-5030-4906-9E84-7589CF61FFF4}" destId="{E73955B6-D1A0-4DE0-80BD-DD9AF2B7CEAA}" srcOrd="0" destOrd="0" presId="urn:microsoft.com/office/officeart/2005/8/layout/vList2"/>
    <dgm:cxn modelId="{FBD0EEA2-9F99-4EF4-AEB5-5B2FB5C7E5BF}" srcId="{C97234E7-61BC-489E-972F-9F20041CCEF1}" destId="{A01468F9-5030-4906-9E84-7589CF61FFF4}" srcOrd="0" destOrd="0" parTransId="{CD3CBCBC-EE1E-4A7E-BC1E-03DEB1661FF0}" sibTransId="{8A2F382D-0659-4E66-B503-E19913C428B5}"/>
    <dgm:cxn modelId="{2655E8C9-6287-4299-BEAD-47CA577EBABA}" type="presParOf" srcId="{1FE0895C-334B-4E66-966A-850813149CD8}" destId="{E73955B6-D1A0-4DE0-80BD-DD9AF2B7CEA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299F14-B248-4DCF-87B4-CAE4EFA59491}">
      <dsp:nvSpPr>
        <dsp:cNvPr id="0" name=""/>
        <dsp:cNvSpPr/>
      </dsp:nvSpPr>
      <dsp:spPr>
        <a:xfrm rot="10800000">
          <a:off x="208728" y="42721"/>
          <a:ext cx="4127048" cy="105764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5861" tIns="186690" rIns="348488" bIns="186690" numCol="1" spcCol="1270" anchor="ctr" anchorCtr="0">
          <a:noAutofit/>
        </a:bodyPr>
        <a:lstStyle/>
        <a:p>
          <a:pPr marL="0" lvl="0" indent="0" algn="ctr" defTabSz="2178050">
            <a:lnSpc>
              <a:spcPct val="90000"/>
            </a:lnSpc>
            <a:spcBef>
              <a:spcPct val="0"/>
            </a:spcBef>
            <a:spcAft>
              <a:spcPct val="35000"/>
            </a:spcAft>
            <a:buNone/>
          </a:pPr>
          <a:r>
            <a:rPr lang="en-US" sz="4900" b="1" kern="1200" dirty="0"/>
            <a:t>Customer</a:t>
          </a:r>
          <a:endParaRPr lang="en-US" sz="4900" kern="1200" dirty="0"/>
        </a:p>
      </dsp:txBody>
      <dsp:txXfrm rot="10800000">
        <a:off x="473138" y="42721"/>
        <a:ext cx="3862638" cy="1057642"/>
      </dsp:txXfrm>
    </dsp:sp>
    <dsp:sp modelId="{773E2C7E-FEB7-466B-9061-12C634954DA6}">
      <dsp:nvSpPr>
        <dsp:cNvPr id="0" name=""/>
        <dsp:cNvSpPr/>
      </dsp:nvSpPr>
      <dsp:spPr>
        <a:xfrm>
          <a:off x="4168063" y="0"/>
          <a:ext cx="1192503" cy="119250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F1C64-9EA7-442A-919B-3B22EF74A385}">
      <dsp:nvSpPr>
        <dsp:cNvPr id="0" name=""/>
        <dsp:cNvSpPr/>
      </dsp:nvSpPr>
      <dsp:spPr>
        <a:xfrm rot="10800000">
          <a:off x="28526" y="48884"/>
          <a:ext cx="5801088" cy="100024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6382" tIns="160020" rIns="298704" bIns="160020" numCol="1" spcCol="1270" anchor="ctr" anchorCtr="0">
          <a:noAutofit/>
        </a:bodyPr>
        <a:lstStyle/>
        <a:p>
          <a:pPr marL="0" lvl="0" indent="0" algn="ctr" defTabSz="1866900">
            <a:lnSpc>
              <a:spcPct val="90000"/>
            </a:lnSpc>
            <a:spcBef>
              <a:spcPct val="0"/>
            </a:spcBef>
            <a:spcAft>
              <a:spcPct val="35000"/>
            </a:spcAft>
            <a:buNone/>
          </a:pPr>
          <a:r>
            <a:rPr lang="en-US" sz="4200" b="1" kern="1200" dirty="0"/>
            <a:t>Restaurant Manager</a:t>
          </a:r>
          <a:endParaRPr lang="en-US" sz="4200" kern="1200" dirty="0"/>
        </a:p>
      </dsp:txBody>
      <dsp:txXfrm rot="10800000">
        <a:off x="278586" y="48884"/>
        <a:ext cx="5551028" cy="1000242"/>
      </dsp:txXfrm>
    </dsp:sp>
    <dsp:sp modelId="{F4C359D2-90C6-4F81-830D-BAC915C1FA71}">
      <dsp:nvSpPr>
        <dsp:cNvPr id="0" name=""/>
        <dsp:cNvSpPr/>
      </dsp:nvSpPr>
      <dsp:spPr>
        <a:xfrm>
          <a:off x="5637254" y="0"/>
          <a:ext cx="1148331" cy="1148331"/>
        </a:xfrm>
        <a:prstGeom prst="ellipse">
          <a:avLst/>
        </a:prstGeom>
        <a:blipFill>
          <a:blip xmlns:r="http://schemas.openxmlformats.org/officeDocument/2006/relationships" r:embed="rId1"/>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32C1C6-1B94-4F88-A24B-7262E92E78A2}">
      <dsp:nvSpPr>
        <dsp:cNvPr id="0" name=""/>
        <dsp:cNvSpPr/>
      </dsp:nvSpPr>
      <dsp:spPr>
        <a:xfrm rot="10800000">
          <a:off x="1297848" y="0"/>
          <a:ext cx="4167251" cy="85905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8819" tIns="144780" rIns="270256" bIns="144780" numCol="1" spcCol="1270" anchor="ctr" anchorCtr="0">
          <a:noAutofit/>
        </a:bodyPr>
        <a:lstStyle/>
        <a:p>
          <a:pPr marL="0" lvl="0" indent="0" algn="ctr" defTabSz="1689100">
            <a:lnSpc>
              <a:spcPct val="90000"/>
            </a:lnSpc>
            <a:spcBef>
              <a:spcPct val="0"/>
            </a:spcBef>
            <a:spcAft>
              <a:spcPct val="35000"/>
            </a:spcAft>
            <a:buNone/>
          </a:pPr>
          <a:r>
            <a:rPr lang="en-US" sz="3800" b="1" kern="1200"/>
            <a:t>Rider Personnel</a:t>
          </a:r>
          <a:endParaRPr lang="en-US" sz="3800" kern="1200"/>
        </a:p>
      </dsp:txBody>
      <dsp:txXfrm rot="10800000">
        <a:off x="1512612" y="0"/>
        <a:ext cx="3952487" cy="859055"/>
      </dsp:txXfrm>
    </dsp:sp>
    <dsp:sp modelId="{D0845E34-92B9-48ED-8733-54EA39E20B2F}">
      <dsp:nvSpPr>
        <dsp:cNvPr id="0" name=""/>
        <dsp:cNvSpPr/>
      </dsp:nvSpPr>
      <dsp:spPr>
        <a:xfrm>
          <a:off x="801443" y="0"/>
          <a:ext cx="992809" cy="859055"/>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CCFF9E-B46C-4317-B6B9-BBA443766D9F}">
      <dsp:nvSpPr>
        <dsp:cNvPr id="0" name=""/>
        <dsp:cNvSpPr/>
      </dsp:nvSpPr>
      <dsp:spPr>
        <a:xfrm rot="10800000">
          <a:off x="1033615" y="0"/>
          <a:ext cx="3212476" cy="85905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8819" tIns="118110" rIns="220472" bIns="118110" numCol="1" spcCol="1270" anchor="ctr" anchorCtr="0">
          <a:noAutofit/>
        </a:bodyPr>
        <a:lstStyle/>
        <a:p>
          <a:pPr marL="0" lvl="0" indent="0" algn="ctr" defTabSz="1377950">
            <a:lnSpc>
              <a:spcPct val="90000"/>
            </a:lnSpc>
            <a:spcBef>
              <a:spcPct val="0"/>
            </a:spcBef>
            <a:spcAft>
              <a:spcPct val="35000"/>
            </a:spcAft>
            <a:buNone/>
          </a:pPr>
          <a:r>
            <a:rPr lang="en-US" sz="3100" b="1" kern="1200"/>
            <a:t>Administrator</a:t>
          </a:r>
          <a:endParaRPr lang="en-US" sz="3100" kern="1200"/>
        </a:p>
      </dsp:txBody>
      <dsp:txXfrm rot="10800000">
        <a:off x="1248379" y="0"/>
        <a:ext cx="2997712" cy="859055"/>
      </dsp:txXfrm>
    </dsp:sp>
    <dsp:sp modelId="{6DCF1284-3E5F-40FB-B713-46BB6337B0CB}">
      <dsp:nvSpPr>
        <dsp:cNvPr id="0" name=""/>
        <dsp:cNvSpPr/>
      </dsp:nvSpPr>
      <dsp:spPr>
        <a:xfrm>
          <a:off x="584699" y="0"/>
          <a:ext cx="897832" cy="859055"/>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3955B6-D1A0-4DE0-80BD-DD9AF2B7CEAA}">
      <dsp:nvSpPr>
        <dsp:cNvPr id="0" name=""/>
        <dsp:cNvSpPr/>
      </dsp:nvSpPr>
      <dsp:spPr>
        <a:xfrm>
          <a:off x="0" y="14343"/>
          <a:ext cx="9144000" cy="1175264"/>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en-US" sz="4900" b="0" kern="1200"/>
            <a:t>Conclusion</a:t>
          </a:r>
          <a:endParaRPr lang="en-US" sz="4900" kern="1200"/>
        </a:p>
      </dsp:txBody>
      <dsp:txXfrm>
        <a:off x="57372" y="71715"/>
        <a:ext cx="9029256" cy="106052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12/29/2024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12/29/2024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61D48-E45C-5CA3-B47B-39F03B1354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7E8604-0833-D3F4-6637-B0485CE019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2BEB0D-CD49-ECC7-6849-DFCE6C5F41F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ABCB0DC-6B6C-02FF-1DD7-BA8FF1E23675}"/>
              </a:ext>
            </a:extLst>
          </p:cNvPr>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1437958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72A2F-B96D-05B7-EFF6-9304138C49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09D356-DB45-EDB2-34B9-32A9C03970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1E5FBA-814F-EA1C-D336-1F56509C25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774AE0-E018-2598-3864-F53DFFD35D9C}"/>
              </a:ext>
            </a:extLst>
          </p:cNvPr>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2289384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72A2F-B96D-05B7-EFF6-9304138C49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09D356-DB45-EDB2-34B9-32A9C03970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1E5FBA-814F-EA1C-D336-1F56509C25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774AE0-E018-2598-3864-F53DFFD35D9C}"/>
              </a:ext>
            </a:extLst>
          </p:cNvPr>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2289384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9DA40-5304-874E-5D86-2824CE66C8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AABC7E-DBB0-FC3A-0689-5C5DA55FEA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388F24-D1EF-0D01-BA8F-8C309B45DD9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BA73B4-065A-59D6-CAD3-82FDAA8D379A}"/>
              </a:ext>
            </a:extLst>
          </p:cNvPr>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475564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72A2F-B96D-05B7-EFF6-9304138C49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09D356-DB45-EDB2-34B9-32A9C03970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1E5FBA-814F-EA1C-D336-1F56509C25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774AE0-E018-2598-3864-F53DFFD35D9C}"/>
              </a:ext>
            </a:extLst>
          </p:cNvPr>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2289384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7F2BF7-7915-36B5-CDB9-D202A01D0E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DF180B-5FA8-EAAD-B69A-0A913CBEA3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D6D654-21EA-75D0-E564-A1D07D1131B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869D32F-8799-4154-E67F-A64657C381E3}"/>
              </a:ext>
            </a:extLst>
          </p:cNvPr>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33080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61D48-E45C-5CA3-B47B-39F03B1354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7E8604-0833-D3F4-6637-B0485CE019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2BEB0D-CD49-ECC7-6849-DFCE6C5F41F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ABCB0DC-6B6C-02FF-1DD7-BA8FF1E23675}"/>
              </a:ext>
            </a:extLst>
          </p:cNvPr>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1437958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9DA40-5304-874E-5D86-2824CE66C8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AABC7E-DBB0-FC3A-0689-5C5DA55FEA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388F24-D1EF-0D01-BA8F-8C309B45DD9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BA73B4-065A-59D6-CAD3-82FDAA8D379A}"/>
              </a:ext>
            </a:extLst>
          </p:cNvPr>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475564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72A2F-B96D-05B7-EFF6-9304138C49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09D356-DB45-EDB2-34B9-32A9C03970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1E5FBA-814F-EA1C-D336-1F56509C25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774AE0-E018-2598-3864-F53DFFD35D9C}"/>
              </a:ext>
            </a:extLst>
          </p:cNvPr>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2289384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61D48-E45C-5CA3-B47B-39F03B1354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7E8604-0833-D3F4-6637-B0485CE019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2BEB0D-CD49-ECC7-6849-DFCE6C5F41F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ABCB0DC-6B6C-02FF-1DD7-BA8FF1E23675}"/>
              </a:ext>
            </a:extLst>
          </p:cNvPr>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1437958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61D48-E45C-5CA3-B47B-39F03B1354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7E8604-0833-D3F4-6637-B0485CE019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2BEB0D-CD49-ECC7-6849-DFCE6C5F41F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ABCB0DC-6B6C-02FF-1DD7-BA8FF1E23675}"/>
              </a:ext>
            </a:extLst>
          </p:cNvPr>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1437958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12/29/2024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12/29/2024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12/29/2024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12/29/2024</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9" name="Rectangle 8">
            <a:extLst>
              <a:ext uri="{FF2B5EF4-FFF2-40B4-BE49-F238E27FC236}">
                <a16:creationId xmlns:a16="http://schemas.microsoft.com/office/drawing/2014/main" id="{1BB3DBC0-306F-4688-87FC-5D2291DAE5E1}"/>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0" name="Freeform: Shape 9">
            <a:extLst>
              <a:ext uri="{FF2B5EF4-FFF2-40B4-BE49-F238E27FC236}">
                <a16:creationId xmlns:a16="http://schemas.microsoft.com/office/drawing/2014/main" id="{C479C409-2635-4C05-B87E-7461B5678573}"/>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10">
            <a:extLst>
              <a:ext uri="{FF2B5EF4-FFF2-40B4-BE49-F238E27FC236}">
                <a16:creationId xmlns:a16="http://schemas.microsoft.com/office/drawing/2014/main" id="{28A0C8C9-5FCB-4770-8C29-5CDF39C2E5F0}"/>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Right Triangle 11">
            <a:extLst>
              <a:ext uri="{FF2B5EF4-FFF2-40B4-BE49-F238E27FC236}">
                <a16:creationId xmlns:a16="http://schemas.microsoft.com/office/drawing/2014/main" id="{308E1A13-9D3B-43A2-8A2E-F57F6DA2F980}"/>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3" name="Freeform: Shape 12">
            <a:extLst>
              <a:ext uri="{FF2B5EF4-FFF2-40B4-BE49-F238E27FC236}">
                <a16:creationId xmlns:a16="http://schemas.microsoft.com/office/drawing/2014/main" id="{ABE77A72-D6FD-4213-90E8-8D9273881C7E}"/>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4" name="Freeform: Shape 13">
            <a:extLst>
              <a:ext uri="{FF2B5EF4-FFF2-40B4-BE49-F238E27FC236}">
                <a16:creationId xmlns:a16="http://schemas.microsoft.com/office/drawing/2014/main" id="{555A9399-E603-4BD3-80E8-9FCAE17DA8E1}"/>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5" name="Freeform: Shape 14">
            <a:extLst>
              <a:ext uri="{FF2B5EF4-FFF2-40B4-BE49-F238E27FC236}">
                <a16:creationId xmlns:a16="http://schemas.microsoft.com/office/drawing/2014/main" id="{88CACCB7-91E4-473A-8D3B-E89DA9BF6941}"/>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6" name="Freeform: Shape 15">
            <a:extLst>
              <a:ext uri="{FF2B5EF4-FFF2-40B4-BE49-F238E27FC236}">
                <a16:creationId xmlns:a16="http://schemas.microsoft.com/office/drawing/2014/main" id="{E31B873E-1617-4855-A2D0-790BD040A6B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7" name="Freeform: Shape 16">
            <a:extLst>
              <a:ext uri="{FF2B5EF4-FFF2-40B4-BE49-F238E27FC236}">
                <a16:creationId xmlns:a16="http://schemas.microsoft.com/office/drawing/2014/main" id="{B84750C8-CBC9-453F-A592-BDD43407F473}"/>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grpSp>
        <p:nvGrpSpPr>
          <p:cNvPr id="18" name="Group 17">
            <a:extLst>
              <a:ext uri="{FF2B5EF4-FFF2-40B4-BE49-F238E27FC236}">
                <a16:creationId xmlns:a16="http://schemas.microsoft.com/office/drawing/2014/main" id="{0B1B2799-E40D-4FF7-8BEC-690B52879463}"/>
              </a:ext>
            </a:extLst>
          </p:cNvPr>
          <p:cNvGrpSpPr/>
          <p:nvPr userDrawn="1"/>
        </p:nvGrpSpPr>
        <p:grpSpPr>
          <a:xfrm rot="16200000">
            <a:off x="431651" y="-917359"/>
            <a:ext cx="1532001" cy="1826463"/>
            <a:chOff x="10800164" y="7142066"/>
            <a:chExt cx="2775293" cy="3308724"/>
          </a:xfrm>
        </p:grpSpPr>
        <p:sp>
          <p:nvSpPr>
            <p:cNvPr id="19" name="Freeform: Shape 18">
              <a:extLst>
                <a:ext uri="{FF2B5EF4-FFF2-40B4-BE49-F238E27FC236}">
                  <a16:creationId xmlns:a16="http://schemas.microsoft.com/office/drawing/2014/main" id="{83AEE3AB-A2D0-433F-BB84-E906724994C6}"/>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Freeform: Shape 19">
              <a:extLst>
                <a:ext uri="{FF2B5EF4-FFF2-40B4-BE49-F238E27FC236}">
                  <a16:creationId xmlns:a16="http://schemas.microsoft.com/office/drawing/2014/main" id="{297BACF4-48C9-4B0B-952D-64F503D037E8}"/>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21" name="Group 20">
            <a:extLst>
              <a:ext uri="{FF2B5EF4-FFF2-40B4-BE49-F238E27FC236}">
                <a16:creationId xmlns:a16="http://schemas.microsoft.com/office/drawing/2014/main" id="{A196689F-DB3B-48E5-AB06-0D122B8B9BAC}"/>
              </a:ext>
            </a:extLst>
          </p:cNvPr>
          <p:cNvGrpSpPr/>
          <p:nvPr userDrawn="1"/>
        </p:nvGrpSpPr>
        <p:grpSpPr>
          <a:xfrm rot="16200000">
            <a:off x="1992859" y="-497210"/>
            <a:ext cx="818398" cy="986162"/>
            <a:chOff x="10945855" y="7317026"/>
            <a:chExt cx="2483924" cy="2993104"/>
          </a:xfrm>
        </p:grpSpPr>
        <p:sp>
          <p:nvSpPr>
            <p:cNvPr id="22" name="Freeform: Shape 21">
              <a:extLst>
                <a:ext uri="{FF2B5EF4-FFF2-40B4-BE49-F238E27FC236}">
                  <a16:creationId xmlns:a16="http://schemas.microsoft.com/office/drawing/2014/main" id="{EB5B206E-30B4-4A5B-ACB5-8E7188463D8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3" name="Freeform: Shape 22">
              <a:extLst>
                <a:ext uri="{FF2B5EF4-FFF2-40B4-BE49-F238E27FC236}">
                  <a16:creationId xmlns:a16="http://schemas.microsoft.com/office/drawing/2014/main" id="{0F819B58-48E6-405C-92CF-756C5A3BA129}"/>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Tree>
    <p:extLst>
      <p:ext uri="{BB962C8B-B14F-4D97-AF65-F5344CB8AC3E}">
        <p14:creationId xmlns:p14="http://schemas.microsoft.com/office/powerpoint/2010/main" val="3294550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12/29/2024</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9" name="Rectangle 8">
            <a:extLst>
              <a:ext uri="{FF2B5EF4-FFF2-40B4-BE49-F238E27FC236}">
                <a16:creationId xmlns:a16="http://schemas.microsoft.com/office/drawing/2014/main" id="{1BB3DBC0-306F-4688-87FC-5D2291DAE5E1}"/>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0" name="Freeform: Shape 9">
            <a:extLst>
              <a:ext uri="{FF2B5EF4-FFF2-40B4-BE49-F238E27FC236}">
                <a16:creationId xmlns:a16="http://schemas.microsoft.com/office/drawing/2014/main" id="{C479C409-2635-4C05-B87E-7461B5678573}"/>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10">
            <a:extLst>
              <a:ext uri="{FF2B5EF4-FFF2-40B4-BE49-F238E27FC236}">
                <a16:creationId xmlns:a16="http://schemas.microsoft.com/office/drawing/2014/main" id="{28A0C8C9-5FCB-4770-8C29-5CDF39C2E5F0}"/>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Right Triangle 11">
            <a:extLst>
              <a:ext uri="{FF2B5EF4-FFF2-40B4-BE49-F238E27FC236}">
                <a16:creationId xmlns:a16="http://schemas.microsoft.com/office/drawing/2014/main" id="{308E1A13-9D3B-43A2-8A2E-F57F6DA2F980}"/>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3" name="Freeform: Shape 12">
            <a:extLst>
              <a:ext uri="{FF2B5EF4-FFF2-40B4-BE49-F238E27FC236}">
                <a16:creationId xmlns:a16="http://schemas.microsoft.com/office/drawing/2014/main" id="{ABE77A72-D6FD-4213-90E8-8D9273881C7E}"/>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4" name="Freeform: Shape 13">
            <a:extLst>
              <a:ext uri="{FF2B5EF4-FFF2-40B4-BE49-F238E27FC236}">
                <a16:creationId xmlns:a16="http://schemas.microsoft.com/office/drawing/2014/main" id="{555A9399-E603-4BD3-80E8-9FCAE17DA8E1}"/>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5" name="Freeform: Shape 14">
            <a:extLst>
              <a:ext uri="{FF2B5EF4-FFF2-40B4-BE49-F238E27FC236}">
                <a16:creationId xmlns:a16="http://schemas.microsoft.com/office/drawing/2014/main" id="{88CACCB7-91E4-473A-8D3B-E89DA9BF6941}"/>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6" name="Freeform: Shape 15">
            <a:extLst>
              <a:ext uri="{FF2B5EF4-FFF2-40B4-BE49-F238E27FC236}">
                <a16:creationId xmlns:a16="http://schemas.microsoft.com/office/drawing/2014/main" id="{E31B873E-1617-4855-A2D0-790BD040A6B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7" name="Freeform: Shape 16">
            <a:extLst>
              <a:ext uri="{FF2B5EF4-FFF2-40B4-BE49-F238E27FC236}">
                <a16:creationId xmlns:a16="http://schemas.microsoft.com/office/drawing/2014/main" id="{B84750C8-CBC9-453F-A592-BDD43407F473}"/>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grpSp>
        <p:nvGrpSpPr>
          <p:cNvPr id="18" name="Group 17">
            <a:extLst>
              <a:ext uri="{FF2B5EF4-FFF2-40B4-BE49-F238E27FC236}">
                <a16:creationId xmlns:a16="http://schemas.microsoft.com/office/drawing/2014/main" id="{0B1B2799-E40D-4FF7-8BEC-690B52879463}"/>
              </a:ext>
            </a:extLst>
          </p:cNvPr>
          <p:cNvGrpSpPr/>
          <p:nvPr userDrawn="1"/>
        </p:nvGrpSpPr>
        <p:grpSpPr>
          <a:xfrm rot="16200000">
            <a:off x="431651" y="-917359"/>
            <a:ext cx="1532001" cy="1826463"/>
            <a:chOff x="10800164" y="7142066"/>
            <a:chExt cx="2775293" cy="3308724"/>
          </a:xfrm>
        </p:grpSpPr>
        <p:sp>
          <p:nvSpPr>
            <p:cNvPr id="19" name="Freeform: Shape 18">
              <a:extLst>
                <a:ext uri="{FF2B5EF4-FFF2-40B4-BE49-F238E27FC236}">
                  <a16:creationId xmlns:a16="http://schemas.microsoft.com/office/drawing/2014/main" id="{83AEE3AB-A2D0-433F-BB84-E906724994C6}"/>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Freeform: Shape 19">
              <a:extLst>
                <a:ext uri="{FF2B5EF4-FFF2-40B4-BE49-F238E27FC236}">
                  <a16:creationId xmlns:a16="http://schemas.microsoft.com/office/drawing/2014/main" id="{297BACF4-48C9-4B0B-952D-64F503D037E8}"/>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21" name="Group 20">
            <a:extLst>
              <a:ext uri="{FF2B5EF4-FFF2-40B4-BE49-F238E27FC236}">
                <a16:creationId xmlns:a16="http://schemas.microsoft.com/office/drawing/2014/main" id="{A196689F-DB3B-48E5-AB06-0D122B8B9BAC}"/>
              </a:ext>
            </a:extLst>
          </p:cNvPr>
          <p:cNvGrpSpPr/>
          <p:nvPr userDrawn="1"/>
        </p:nvGrpSpPr>
        <p:grpSpPr>
          <a:xfrm rot="16200000">
            <a:off x="1992859" y="-497210"/>
            <a:ext cx="818398" cy="986162"/>
            <a:chOff x="10945855" y="7317026"/>
            <a:chExt cx="2483924" cy="2993104"/>
          </a:xfrm>
        </p:grpSpPr>
        <p:sp>
          <p:nvSpPr>
            <p:cNvPr id="22" name="Freeform: Shape 21">
              <a:extLst>
                <a:ext uri="{FF2B5EF4-FFF2-40B4-BE49-F238E27FC236}">
                  <a16:creationId xmlns:a16="http://schemas.microsoft.com/office/drawing/2014/main" id="{EB5B206E-30B4-4A5B-ACB5-8E7188463D8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3" name="Freeform: Shape 22">
              <a:extLst>
                <a:ext uri="{FF2B5EF4-FFF2-40B4-BE49-F238E27FC236}">
                  <a16:creationId xmlns:a16="http://schemas.microsoft.com/office/drawing/2014/main" id="{0F819B58-48E6-405C-92CF-756C5A3BA129}"/>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Tree>
    <p:extLst>
      <p:ext uri="{BB962C8B-B14F-4D97-AF65-F5344CB8AC3E}">
        <p14:creationId xmlns:p14="http://schemas.microsoft.com/office/powerpoint/2010/main" val="3294550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12/29/2024</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9" name="Rectangle 8">
            <a:extLst>
              <a:ext uri="{FF2B5EF4-FFF2-40B4-BE49-F238E27FC236}">
                <a16:creationId xmlns:a16="http://schemas.microsoft.com/office/drawing/2014/main" id="{1BB3DBC0-306F-4688-87FC-5D2291DAE5E1}"/>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0" name="Freeform: Shape 9">
            <a:extLst>
              <a:ext uri="{FF2B5EF4-FFF2-40B4-BE49-F238E27FC236}">
                <a16:creationId xmlns:a16="http://schemas.microsoft.com/office/drawing/2014/main" id="{C479C409-2635-4C05-B87E-7461B5678573}"/>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10">
            <a:extLst>
              <a:ext uri="{FF2B5EF4-FFF2-40B4-BE49-F238E27FC236}">
                <a16:creationId xmlns:a16="http://schemas.microsoft.com/office/drawing/2014/main" id="{28A0C8C9-5FCB-4770-8C29-5CDF39C2E5F0}"/>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Right Triangle 11">
            <a:extLst>
              <a:ext uri="{FF2B5EF4-FFF2-40B4-BE49-F238E27FC236}">
                <a16:creationId xmlns:a16="http://schemas.microsoft.com/office/drawing/2014/main" id="{308E1A13-9D3B-43A2-8A2E-F57F6DA2F980}"/>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3" name="Freeform: Shape 12">
            <a:extLst>
              <a:ext uri="{FF2B5EF4-FFF2-40B4-BE49-F238E27FC236}">
                <a16:creationId xmlns:a16="http://schemas.microsoft.com/office/drawing/2014/main" id="{ABE77A72-D6FD-4213-90E8-8D9273881C7E}"/>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4" name="Freeform: Shape 13">
            <a:extLst>
              <a:ext uri="{FF2B5EF4-FFF2-40B4-BE49-F238E27FC236}">
                <a16:creationId xmlns:a16="http://schemas.microsoft.com/office/drawing/2014/main" id="{555A9399-E603-4BD3-80E8-9FCAE17DA8E1}"/>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5" name="Freeform: Shape 14">
            <a:extLst>
              <a:ext uri="{FF2B5EF4-FFF2-40B4-BE49-F238E27FC236}">
                <a16:creationId xmlns:a16="http://schemas.microsoft.com/office/drawing/2014/main" id="{88CACCB7-91E4-473A-8D3B-E89DA9BF6941}"/>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6" name="Freeform: Shape 15">
            <a:extLst>
              <a:ext uri="{FF2B5EF4-FFF2-40B4-BE49-F238E27FC236}">
                <a16:creationId xmlns:a16="http://schemas.microsoft.com/office/drawing/2014/main" id="{E31B873E-1617-4855-A2D0-790BD040A6B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7" name="Freeform: Shape 16">
            <a:extLst>
              <a:ext uri="{FF2B5EF4-FFF2-40B4-BE49-F238E27FC236}">
                <a16:creationId xmlns:a16="http://schemas.microsoft.com/office/drawing/2014/main" id="{B84750C8-CBC9-453F-A592-BDD43407F473}"/>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grpSp>
        <p:nvGrpSpPr>
          <p:cNvPr id="18" name="Group 17">
            <a:extLst>
              <a:ext uri="{FF2B5EF4-FFF2-40B4-BE49-F238E27FC236}">
                <a16:creationId xmlns:a16="http://schemas.microsoft.com/office/drawing/2014/main" id="{0B1B2799-E40D-4FF7-8BEC-690B52879463}"/>
              </a:ext>
            </a:extLst>
          </p:cNvPr>
          <p:cNvGrpSpPr/>
          <p:nvPr userDrawn="1"/>
        </p:nvGrpSpPr>
        <p:grpSpPr>
          <a:xfrm rot="16200000">
            <a:off x="431651" y="-917359"/>
            <a:ext cx="1532001" cy="1826463"/>
            <a:chOff x="10800164" y="7142066"/>
            <a:chExt cx="2775293" cy="3308724"/>
          </a:xfrm>
        </p:grpSpPr>
        <p:sp>
          <p:nvSpPr>
            <p:cNvPr id="19" name="Freeform: Shape 18">
              <a:extLst>
                <a:ext uri="{FF2B5EF4-FFF2-40B4-BE49-F238E27FC236}">
                  <a16:creationId xmlns:a16="http://schemas.microsoft.com/office/drawing/2014/main" id="{83AEE3AB-A2D0-433F-BB84-E906724994C6}"/>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Freeform: Shape 19">
              <a:extLst>
                <a:ext uri="{FF2B5EF4-FFF2-40B4-BE49-F238E27FC236}">
                  <a16:creationId xmlns:a16="http://schemas.microsoft.com/office/drawing/2014/main" id="{297BACF4-48C9-4B0B-952D-64F503D037E8}"/>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21" name="Group 20">
            <a:extLst>
              <a:ext uri="{FF2B5EF4-FFF2-40B4-BE49-F238E27FC236}">
                <a16:creationId xmlns:a16="http://schemas.microsoft.com/office/drawing/2014/main" id="{A196689F-DB3B-48E5-AB06-0D122B8B9BAC}"/>
              </a:ext>
            </a:extLst>
          </p:cNvPr>
          <p:cNvGrpSpPr/>
          <p:nvPr userDrawn="1"/>
        </p:nvGrpSpPr>
        <p:grpSpPr>
          <a:xfrm rot="16200000">
            <a:off x="1992859" y="-497210"/>
            <a:ext cx="818398" cy="986162"/>
            <a:chOff x="10945855" y="7317026"/>
            <a:chExt cx="2483924" cy="2993104"/>
          </a:xfrm>
        </p:grpSpPr>
        <p:sp>
          <p:nvSpPr>
            <p:cNvPr id="22" name="Freeform: Shape 21">
              <a:extLst>
                <a:ext uri="{FF2B5EF4-FFF2-40B4-BE49-F238E27FC236}">
                  <a16:creationId xmlns:a16="http://schemas.microsoft.com/office/drawing/2014/main" id="{EB5B206E-30B4-4A5B-ACB5-8E7188463D8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3" name="Freeform: Shape 22">
              <a:extLst>
                <a:ext uri="{FF2B5EF4-FFF2-40B4-BE49-F238E27FC236}">
                  <a16:creationId xmlns:a16="http://schemas.microsoft.com/office/drawing/2014/main" id="{0F819B58-48E6-405C-92CF-756C5A3BA129}"/>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Tree>
    <p:extLst>
      <p:ext uri="{BB962C8B-B14F-4D97-AF65-F5344CB8AC3E}">
        <p14:creationId xmlns:p14="http://schemas.microsoft.com/office/powerpoint/2010/main" val="3294550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12/29/2024</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9" name="Rectangle 8">
            <a:extLst>
              <a:ext uri="{FF2B5EF4-FFF2-40B4-BE49-F238E27FC236}">
                <a16:creationId xmlns:a16="http://schemas.microsoft.com/office/drawing/2014/main" id="{1BB3DBC0-306F-4688-87FC-5D2291DAE5E1}"/>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0" name="Freeform: Shape 9">
            <a:extLst>
              <a:ext uri="{FF2B5EF4-FFF2-40B4-BE49-F238E27FC236}">
                <a16:creationId xmlns:a16="http://schemas.microsoft.com/office/drawing/2014/main" id="{C479C409-2635-4C05-B87E-7461B5678573}"/>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10">
            <a:extLst>
              <a:ext uri="{FF2B5EF4-FFF2-40B4-BE49-F238E27FC236}">
                <a16:creationId xmlns:a16="http://schemas.microsoft.com/office/drawing/2014/main" id="{28A0C8C9-5FCB-4770-8C29-5CDF39C2E5F0}"/>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Right Triangle 11">
            <a:extLst>
              <a:ext uri="{FF2B5EF4-FFF2-40B4-BE49-F238E27FC236}">
                <a16:creationId xmlns:a16="http://schemas.microsoft.com/office/drawing/2014/main" id="{308E1A13-9D3B-43A2-8A2E-F57F6DA2F980}"/>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3" name="Freeform: Shape 12">
            <a:extLst>
              <a:ext uri="{FF2B5EF4-FFF2-40B4-BE49-F238E27FC236}">
                <a16:creationId xmlns:a16="http://schemas.microsoft.com/office/drawing/2014/main" id="{ABE77A72-D6FD-4213-90E8-8D9273881C7E}"/>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4" name="Freeform: Shape 13">
            <a:extLst>
              <a:ext uri="{FF2B5EF4-FFF2-40B4-BE49-F238E27FC236}">
                <a16:creationId xmlns:a16="http://schemas.microsoft.com/office/drawing/2014/main" id="{555A9399-E603-4BD3-80E8-9FCAE17DA8E1}"/>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5" name="Freeform: Shape 14">
            <a:extLst>
              <a:ext uri="{FF2B5EF4-FFF2-40B4-BE49-F238E27FC236}">
                <a16:creationId xmlns:a16="http://schemas.microsoft.com/office/drawing/2014/main" id="{88CACCB7-91E4-473A-8D3B-E89DA9BF6941}"/>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6" name="Freeform: Shape 15">
            <a:extLst>
              <a:ext uri="{FF2B5EF4-FFF2-40B4-BE49-F238E27FC236}">
                <a16:creationId xmlns:a16="http://schemas.microsoft.com/office/drawing/2014/main" id="{E31B873E-1617-4855-A2D0-790BD040A6B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7" name="Freeform: Shape 16">
            <a:extLst>
              <a:ext uri="{FF2B5EF4-FFF2-40B4-BE49-F238E27FC236}">
                <a16:creationId xmlns:a16="http://schemas.microsoft.com/office/drawing/2014/main" id="{B84750C8-CBC9-453F-A592-BDD43407F473}"/>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grpSp>
        <p:nvGrpSpPr>
          <p:cNvPr id="18" name="Group 17">
            <a:extLst>
              <a:ext uri="{FF2B5EF4-FFF2-40B4-BE49-F238E27FC236}">
                <a16:creationId xmlns:a16="http://schemas.microsoft.com/office/drawing/2014/main" id="{0B1B2799-E40D-4FF7-8BEC-690B52879463}"/>
              </a:ext>
            </a:extLst>
          </p:cNvPr>
          <p:cNvGrpSpPr/>
          <p:nvPr userDrawn="1"/>
        </p:nvGrpSpPr>
        <p:grpSpPr>
          <a:xfrm rot="16200000">
            <a:off x="431651" y="-917359"/>
            <a:ext cx="1532001" cy="1826463"/>
            <a:chOff x="10800164" y="7142066"/>
            <a:chExt cx="2775293" cy="3308724"/>
          </a:xfrm>
        </p:grpSpPr>
        <p:sp>
          <p:nvSpPr>
            <p:cNvPr id="19" name="Freeform: Shape 18">
              <a:extLst>
                <a:ext uri="{FF2B5EF4-FFF2-40B4-BE49-F238E27FC236}">
                  <a16:creationId xmlns:a16="http://schemas.microsoft.com/office/drawing/2014/main" id="{83AEE3AB-A2D0-433F-BB84-E906724994C6}"/>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Freeform: Shape 19">
              <a:extLst>
                <a:ext uri="{FF2B5EF4-FFF2-40B4-BE49-F238E27FC236}">
                  <a16:creationId xmlns:a16="http://schemas.microsoft.com/office/drawing/2014/main" id="{297BACF4-48C9-4B0B-952D-64F503D037E8}"/>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21" name="Group 20">
            <a:extLst>
              <a:ext uri="{FF2B5EF4-FFF2-40B4-BE49-F238E27FC236}">
                <a16:creationId xmlns:a16="http://schemas.microsoft.com/office/drawing/2014/main" id="{A196689F-DB3B-48E5-AB06-0D122B8B9BAC}"/>
              </a:ext>
            </a:extLst>
          </p:cNvPr>
          <p:cNvGrpSpPr/>
          <p:nvPr userDrawn="1"/>
        </p:nvGrpSpPr>
        <p:grpSpPr>
          <a:xfrm rot="16200000">
            <a:off x="1992859" y="-497210"/>
            <a:ext cx="818398" cy="986162"/>
            <a:chOff x="10945855" y="7317026"/>
            <a:chExt cx="2483924" cy="2993104"/>
          </a:xfrm>
        </p:grpSpPr>
        <p:sp>
          <p:nvSpPr>
            <p:cNvPr id="22" name="Freeform: Shape 21">
              <a:extLst>
                <a:ext uri="{FF2B5EF4-FFF2-40B4-BE49-F238E27FC236}">
                  <a16:creationId xmlns:a16="http://schemas.microsoft.com/office/drawing/2014/main" id="{EB5B206E-30B4-4A5B-ACB5-8E7188463D8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3" name="Freeform: Shape 22">
              <a:extLst>
                <a:ext uri="{FF2B5EF4-FFF2-40B4-BE49-F238E27FC236}">
                  <a16:creationId xmlns:a16="http://schemas.microsoft.com/office/drawing/2014/main" id="{0F819B58-48E6-405C-92CF-756C5A3BA129}"/>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Tree>
    <p:extLst>
      <p:ext uri="{BB962C8B-B14F-4D97-AF65-F5344CB8AC3E}">
        <p14:creationId xmlns:p14="http://schemas.microsoft.com/office/powerpoint/2010/main" val="3294550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12/29/2024</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9" name="Rectangle 8">
            <a:extLst>
              <a:ext uri="{FF2B5EF4-FFF2-40B4-BE49-F238E27FC236}">
                <a16:creationId xmlns:a16="http://schemas.microsoft.com/office/drawing/2014/main" id="{1BB3DBC0-306F-4688-87FC-5D2291DAE5E1}"/>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0" name="Freeform: Shape 9">
            <a:extLst>
              <a:ext uri="{FF2B5EF4-FFF2-40B4-BE49-F238E27FC236}">
                <a16:creationId xmlns:a16="http://schemas.microsoft.com/office/drawing/2014/main" id="{C479C409-2635-4C05-B87E-7461B5678573}"/>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10">
            <a:extLst>
              <a:ext uri="{FF2B5EF4-FFF2-40B4-BE49-F238E27FC236}">
                <a16:creationId xmlns:a16="http://schemas.microsoft.com/office/drawing/2014/main" id="{28A0C8C9-5FCB-4770-8C29-5CDF39C2E5F0}"/>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Right Triangle 11">
            <a:extLst>
              <a:ext uri="{FF2B5EF4-FFF2-40B4-BE49-F238E27FC236}">
                <a16:creationId xmlns:a16="http://schemas.microsoft.com/office/drawing/2014/main" id="{308E1A13-9D3B-43A2-8A2E-F57F6DA2F980}"/>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3" name="Freeform: Shape 12">
            <a:extLst>
              <a:ext uri="{FF2B5EF4-FFF2-40B4-BE49-F238E27FC236}">
                <a16:creationId xmlns:a16="http://schemas.microsoft.com/office/drawing/2014/main" id="{ABE77A72-D6FD-4213-90E8-8D9273881C7E}"/>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4" name="Freeform: Shape 13">
            <a:extLst>
              <a:ext uri="{FF2B5EF4-FFF2-40B4-BE49-F238E27FC236}">
                <a16:creationId xmlns:a16="http://schemas.microsoft.com/office/drawing/2014/main" id="{555A9399-E603-4BD3-80E8-9FCAE17DA8E1}"/>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5" name="Freeform: Shape 14">
            <a:extLst>
              <a:ext uri="{FF2B5EF4-FFF2-40B4-BE49-F238E27FC236}">
                <a16:creationId xmlns:a16="http://schemas.microsoft.com/office/drawing/2014/main" id="{88CACCB7-91E4-473A-8D3B-E89DA9BF6941}"/>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6" name="Freeform: Shape 15">
            <a:extLst>
              <a:ext uri="{FF2B5EF4-FFF2-40B4-BE49-F238E27FC236}">
                <a16:creationId xmlns:a16="http://schemas.microsoft.com/office/drawing/2014/main" id="{E31B873E-1617-4855-A2D0-790BD040A6B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7" name="Freeform: Shape 16">
            <a:extLst>
              <a:ext uri="{FF2B5EF4-FFF2-40B4-BE49-F238E27FC236}">
                <a16:creationId xmlns:a16="http://schemas.microsoft.com/office/drawing/2014/main" id="{B84750C8-CBC9-453F-A592-BDD43407F473}"/>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grpSp>
        <p:nvGrpSpPr>
          <p:cNvPr id="18" name="Group 17">
            <a:extLst>
              <a:ext uri="{FF2B5EF4-FFF2-40B4-BE49-F238E27FC236}">
                <a16:creationId xmlns:a16="http://schemas.microsoft.com/office/drawing/2014/main" id="{0B1B2799-E40D-4FF7-8BEC-690B52879463}"/>
              </a:ext>
            </a:extLst>
          </p:cNvPr>
          <p:cNvGrpSpPr/>
          <p:nvPr userDrawn="1"/>
        </p:nvGrpSpPr>
        <p:grpSpPr>
          <a:xfrm rot="16200000">
            <a:off x="431651" y="-917359"/>
            <a:ext cx="1532001" cy="1826463"/>
            <a:chOff x="10800164" y="7142066"/>
            <a:chExt cx="2775293" cy="3308724"/>
          </a:xfrm>
        </p:grpSpPr>
        <p:sp>
          <p:nvSpPr>
            <p:cNvPr id="19" name="Freeform: Shape 18">
              <a:extLst>
                <a:ext uri="{FF2B5EF4-FFF2-40B4-BE49-F238E27FC236}">
                  <a16:creationId xmlns:a16="http://schemas.microsoft.com/office/drawing/2014/main" id="{83AEE3AB-A2D0-433F-BB84-E906724994C6}"/>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Freeform: Shape 19">
              <a:extLst>
                <a:ext uri="{FF2B5EF4-FFF2-40B4-BE49-F238E27FC236}">
                  <a16:creationId xmlns:a16="http://schemas.microsoft.com/office/drawing/2014/main" id="{297BACF4-48C9-4B0B-952D-64F503D037E8}"/>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21" name="Group 20">
            <a:extLst>
              <a:ext uri="{FF2B5EF4-FFF2-40B4-BE49-F238E27FC236}">
                <a16:creationId xmlns:a16="http://schemas.microsoft.com/office/drawing/2014/main" id="{A196689F-DB3B-48E5-AB06-0D122B8B9BAC}"/>
              </a:ext>
            </a:extLst>
          </p:cNvPr>
          <p:cNvGrpSpPr/>
          <p:nvPr userDrawn="1"/>
        </p:nvGrpSpPr>
        <p:grpSpPr>
          <a:xfrm rot="16200000">
            <a:off x="1992859" y="-497210"/>
            <a:ext cx="818398" cy="986162"/>
            <a:chOff x="10945855" y="7317026"/>
            <a:chExt cx="2483924" cy="2993104"/>
          </a:xfrm>
        </p:grpSpPr>
        <p:sp>
          <p:nvSpPr>
            <p:cNvPr id="22" name="Freeform: Shape 21">
              <a:extLst>
                <a:ext uri="{FF2B5EF4-FFF2-40B4-BE49-F238E27FC236}">
                  <a16:creationId xmlns:a16="http://schemas.microsoft.com/office/drawing/2014/main" id="{EB5B206E-30B4-4A5B-ACB5-8E7188463D8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3" name="Freeform: Shape 22">
              <a:extLst>
                <a:ext uri="{FF2B5EF4-FFF2-40B4-BE49-F238E27FC236}">
                  <a16:creationId xmlns:a16="http://schemas.microsoft.com/office/drawing/2014/main" id="{0F819B58-48E6-405C-92CF-756C5A3BA129}"/>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Tree>
    <p:extLst>
      <p:ext uri="{BB962C8B-B14F-4D97-AF65-F5344CB8AC3E}">
        <p14:creationId xmlns:p14="http://schemas.microsoft.com/office/powerpoint/2010/main" val="32945506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12/29/2024</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9" name="Rectangle 8">
            <a:extLst>
              <a:ext uri="{FF2B5EF4-FFF2-40B4-BE49-F238E27FC236}">
                <a16:creationId xmlns:a16="http://schemas.microsoft.com/office/drawing/2014/main" id="{1BB3DBC0-306F-4688-87FC-5D2291DAE5E1}"/>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0" name="Freeform: Shape 9">
            <a:extLst>
              <a:ext uri="{FF2B5EF4-FFF2-40B4-BE49-F238E27FC236}">
                <a16:creationId xmlns:a16="http://schemas.microsoft.com/office/drawing/2014/main" id="{C479C409-2635-4C05-B87E-7461B5678573}"/>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10">
            <a:extLst>
              <a:ext uri="{FF2B5EF4-FFF2-40B4-BE49-F238E27FC236}">
                <a16:creationId xmlns:a16="http://schemas.microsoft.com/office/drawing/2014/main" id="{28A0C8C9-5FCB-4770-8C29-5CDF39C2E5F0}"/>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Right Triangle 11">
            <a:extLst>
              <a:ext uri="{FF2B5EF4-FFF2-40B4-BE49-F238E27FC236}">
                <a16:creationId xmlns:a16="http://schemas.microsoft.com/office/drawing/2014/main" id="{308E1A13-9D3B-43A2-8A2E-F57F6DA2F980}"/>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3" name="Freeform: Shape 12">
            <a:extLst>
              <a:ext uri="{FF2B5EF4-FFF2-40B4-BE49-F238E27FC236}">
                <a16:creationId xmlns:a16="http://schemas.microsoft.com/office/drawing/2014/main" id="{ABE77A72-D6FD-4213-90E8-8D9273881C7E}"/>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4" name="Freeform: Shape 13">
            <a:extLst>
              <a:ext uri="{FF2B5EF4-FFF2-40B4-BE49-F238E27FC236}">
                <a16:creationId xmlns:a16="http://schemas.microsoft.com/office/drawing/2014/main" id="{555A9399-E603-4BD3-80E8-9FCAE17DA8E1}"/>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5" name="Freeform: Shape 14">
            <a:extLst>
              <a:ext uri="{FF2B5EF4-FFF2-40B4-BE49-F238E27FC236}">
                <a16:creationId xmlns:a16="http://schemas.microsoft.com/office/drawing/2014/main" id="{88CACCB7-91E4-473A-8D3B-E89DA9BF6941}"/>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6" name="Freeform: Shape 15">
            <a:extLst>
              <a:ext uri="{FF2B5EF4-FFF2-40B4-BE49-F238E27FC236}">
                <a16:creationId xmlns:a16="http://schemas.microsoft.com/office/drawing/2014/main" id="{E31B873E-1617-4855-A2D0-790BD040A6B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7" name="Freeform: Shape 16">
            <a:extLst>
              <a:ext uri="{FF2B5EF4-FFF2-40B4-BE49-F238E27FC236}">
                <a16:creationId xmlns:a16="http://schemas.microsoft.com/office/drawing/2014/main" id="{B84750C8-CBC9-453F-A592-BDD43407F473}"/>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grpSp>
        <p:nvGrpSpPr>
          <p:cNvPr id="18" name="Group 17">
            <a:extLst>
              <a:ext uri="{FF2B5EF4-FFF2-40B4-BE49-F238E27FC236}">
                <a16:creationId xmlns:a16="http://schemas.microsoft.com/office/drawing/2014/main" id="{0B1B2799-E40D-4FF7-8BEC-690B52879463}"/>
              </a:ext>
            </a:extLst>
          </p:cNvPr>
          <p:cNvGrpSpPr/>
          <p:nvPr userDrawn="1"/>
        </p:nvGrpSpPr>
        <p:grpSpPr>
          <a:xfrm rot="16200000">
            <a:off x="431651" y="-917359"/>
            <a:ext cx="1532001" cy="1826463"/>
            <a:chOff x="10800164" y="7142066"/>
            <a:chExt cx="2775293" cy="3308724"/>
          </a:xfrm>
        </p:grpSpPr>
        <p:sp>
          <p:nvSpPr>
            <p:cNvPr id="19" name="Freeform: Shape 18">
              <a:extLst>
                <a:ext uri="{FF2B5EF4-FFF2-40B4-BE49-F238E27FC236}">
                  <a16:creationId xmlns:a16="http://schemas.microsoft.com/office/drawing/2014/main" id="{83AEE3AB-A2D0-433F-BB84-E906724994C6}"/>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Freeform: Shape 19">
              <a:extLst>
                <a:ext uri="{FF2B5EF4-FFF2-40B4-BE49-F238E27FC236}">
                  <a16:creationId xmlns:a16="http://schemas.microsoft.com/office/drawing/2014/main" id="{297BACF4-48C9-4B0B-952D-64F503D037E8}"/>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21" name="Group 20">
            <a:extLst>
              <a:ext uri="{FF2B5EF4-FFF2-40B4-BE49-F238E27FC236}">
                <a16:creationId xmlns:a16="http://schemas.microsoft.com/office/drawing/2014/main" id="{A196689F-DB3B-48E5-AB06-0D122B8B9BAC}"/>
              </a:ext>
            </a:extLst>
          </p:cNvPr>
          <p:cNvGrpSpPr/>
          <p:nvPr userDrawn="1"/>
        </p:nvGrpSpPr>
        <p:grpSpPr>
          <a:xfrm rot="16200000">
            <a:off x="1992859" y="-497210"/>
            <a:ext cx="818398" cy="986162"/>
            <a:chOff x="10945855" y="7317026"/>
            <a:chExt cx="2483924" cy="2993104"/>
          </a:xfrm>
        </p:grpSpPr>
        <p:sp>
          <p:nvSpPr>
            <p:cNvPr id="22" name="Freeform: Shape 21">
              <a:extLst>
                <a:ext uri="{FF2B5EF4-FFF2-40B4-BE49-F238E27FC236}">
                  <a16:creationId xmlns:a16="http://schemas.microsoft.com/office/drawing/2014/main" id="{EB5B206E-30B4-4A5B-ACB5-8E7188463D8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3" name="Freeform: Shape 22">
              <a:extLst>
                <a:ext uri="{FF2B5EF4-FFF2-40B4-BE49-F238E27FC236}">
                  <a16:creationId xmlns:a16="http://schemas.microsoft.com/office/drawing/2014/main" id="{0F819B58-48E6-405C-92CF-756C5A3BA129}"/>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Tree>
    <p:extLst>
      <p:ext uri="{BB962C8B-B14F-4D97-AF65-F5344CB8AC3E}">
        <p14:creationId xmlns:p14="http://schemas.microsoft.com/office/powerpoint/2010/main" val="3294550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12/29/2024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12/29/2024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12/29/2024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12/29/2024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12/29/2024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12/29/2024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12/29/2024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12/29/2024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1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1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12/29/2024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12/29/2024</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7" name="Rectangle 6">
            <a:extLst>
              <a:ext uri="{FF2B5EF4-FFF2-40B4-BE49-F238E27FC236}">
                <a16:creationId xmlns:a16="http://schemas.microsoft.com/office/drawing/2014/main" id="{C04D5259-6DB5-4C2F-81B8-318F67716418}"/>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8" name="Freeform: Shape 9">
            <a:extLst>
              <a:ext uri="{FF2B5EF4-FFF2-40B4-BE49-F238E27FC236}">
                <a16:creationId xmlns:a16="http://schemas.microsoft.com/office/drawing/2014/main" id="{F8280B49-7637-4F8A-AC4C-77B3034DFC9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9" name="Freeform: Shape 17">
            <a:extLst>
              <a:ext uri="{FF2B5EF4-FFF2-40B4-BE49-F238E27FC236}">
                <a16:creationId xmlns:a16="http://schemas.microsoft.com/office/drawing/2014/main" id="{D4F5FE19-9E39-4AFE-B073-289963FCB9E5}"/>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0" name="Freeform: Shape 11">
            <a:extLst>
              <a:ext uri="{FF2B5EF4-FFF2-40B4-BE49-F238E27FC236}">
                <a16:creationId xmlns:a16="http://schemas.microsoft.com/office/drawing/2014/main" id="{D921F172-7CBB-401D-80CB-65425D1517FE}"/>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7">
            <a:extLst>
              <a:ext uri="{FF2B5EF4-FFF2-40B4-BE49-F238E27FC236}">
                <a16:creationId xmlns:a16="http://schemas.microsoft.com/office/drawing/2014/main" id="{00190F12-E645-426F-9123-72C8CB63A9E6}"/>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Title 1">
            <a:extLst>
              <a:ext uri="{FF2B5EF4-FFF2-40B4-BE49-F238E27FC236}">
                <a16:creationId xmlns:a16="http://schemas.microsoft.com/office/drawing/2014/main" id="{A19BFE11-ABA9-4244-A15B-EB2FCE26A9AD}"/>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a:solidFill>
                  <a:prstClr val="black"/>
                </a:solidFill>
                <a:latin typeface="Corbel"/>
              </a:rPr>
              <a:t>Click to edit Master title style</a:t>
            </a:r>
          </a:p>
        </p:txBody>
      </p:sp>
      <p:grpSp>
        <p:nvGrpSpPr>
          <p:cNvPr id="13" name="Group 12">
            <a:extLst>
              <a:ext uri="{FF2B5EF4-FFF2-40B4-BE49-F238E27FC236}">
                <a16:creationId xmlns:a16="http://schemas.microsoft.com/office/drawing/2014/main" id="{43603B52-C665-43D8-80A6-B6DF18866233}"/>
              </a:ext>
            </a:extLst>
          </p:cNvPr>
          <p:cNvGrpSpPr/>
          <p:nvPr userDrawn="1"/>
        </p:nvGrpSpPr>
        <p:grpSpPr>
          <a:xfrm rot="16200000">
            <a:off x="499388" y="-322655"/>
            <a:ext cx="535531" cy="645309"/>
            <a:chOff x="10945855" y="7317026"/>
            <a:chExt cx="2483924" cy="2993104"/>
          </a:xfrm>
        </p:grpSpPr>
        <p:sp>
          <p:nvSpPr>
            <p:cNvPr id="14" name="Freeform: Shape 15">
              <a:extLst>
                <a:ext uri="{FF2B5EF4-FFF2-40B4-BE49-F238E27FC236}">
                  <a16:creationId xmlns:a16="http://schemas.microsoft.com/office/drawing/2014/main" id="{2F30CB4D-EE6D-40FC-A489-EB59B7B7E752}"/>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5" name="Freeform: Shape 16">
              <a:extLst>
                <a:ext uri="{FF2B5EF4-FFF2-40B4-BE49-F238E27FC236}">
                  <a16:creationId xmlns:a16="http://schemas.microsoft.com/office/drawing/2014/main" id="{0F9E7221-8912-44C2-823F-55399750AA1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16" name="Group 15">
            <a:extLst>
              <a:ext uri="{FF2B5EF4-FFF2-40B4-BE49-F238E27FC236}">
                <a16:creationId xmlns:a16="http://schemas.microsoft.com/office/drawing/2014/main" id="{F08A616B-2C60-4D8F-8A0D-A64F92276EB4}"/>
              </a:ext>
            </a:extLst>
          </p:cNvPr>
          <p:cNvGrpSpPr/>
          <p:nvPr userDrawn="1"/>
        </p:nvGrpSpPr>
        <p:grpSpPr>
          <a:xfrm>
            <a:off x="-1" y="1357409"/>
            <a:ext cx="12192001" cy="4846320"/>
            <a:chOff x="-1" y="1357409"/>
            <a:chExt cx="12192001" cy="4917518"/>
          </a:xfrm>
        </p:grpSpPr>
        <p:sp>
          <p:nvSpPr>
            <p:cNvPr id="17" name="Rectangle: Single Corner Snipped 18">
              <a:extLst>
                <a:ext uri="{FF2B5EF4-FFF2-40B4-BE49-F238E27FC236}">
                  <a16:creationId xmlns:a16="http://schemas.microsoft.com/office/drawing/2014/main" id="{3BBD5AE5-B1A3-4C7D-A66A-0EC85200CD21}"/>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18" name="Rectangle: Single Corner Snipped 2">
              <a:extLst>
                <a:ext uri="{FF2B5EF4-FFF2-40B4-BE49-F238E27FC236}">
                  <a16:creationId xmlns:a16="http://schemas.microsoft.com/office/drawing/2014/main" id="{7BA7BD2E-A8EF-491B-9525-A69CFBEE3B81}"/>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9" name="Freeform: Shape 23">
            <a:extLst>
              <a:ext uri="{FF2B5EF4-FFF2-40B4-BE49-F238E27FC236}">
                <a16:creationId xmlns:a16="http://schemas.microsoft.com/office/drawing/2014/main" id="{4C75CA9E-16AE-4D7B-B3DC-1536DF78712D}"/>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Slide Number Placeholder 4">
            <a:extLst>
              <a:ext uri="{FF2B5EF4-FFF2-40B4-BE49-F238E27FC236}">
                <a16:creationId xmlns:a16="http://schemas.microsoft.com/office/drawing/2014/main" id="{52AC46D6-AACB-4FF8-BE39-6EDB2359359A}"/>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462094346"/>
      </p:ext>
    </p:extLst>
  </p:cSld>
  <p:clrMap bg1="dk1" tx1="lt1" bg2="dk2" tx2="lt2" accent1="accent1" accent2="accent2" accent3="accent3" accent4="accent4" accent5="accent5" accent6="accent6" hlink="hlink" folHlink="folHlink"/>
  <p:sldLayoutIdLst>
    <p:sldLayoutId id="2147483665" r:id="rId1"/>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12/29/2024</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7" name="Rectangle 6">
            <a:extLst>
              <a:ext uri="{FF2B5EF4-FFF2-40B4-BE49-F238E27FC236}">
                <a16:creationId xmlns:a16="http://schemas.microsoft.com/office/drawing/2014/main" id="{C04D5259-6DB5-4C2F-81B8-318F67716418}"/>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8" name="Freeform: Shape 9">
            <a:extLst>
              <a:ext uri="{FF2B5EF4-FFF2-40B4-BE49-F238E27FC236}">
                <a16:creationId xmlns:a16="http://schemas.microsoft.com/office/drawing/2014/main" id="{F8280B49-7637-4F8A-AC4C-77B3034DFC9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9" name="Freeform: Shape 17">
            <a:extLst>
              <a:ext uri="{FF2B5EF4-FFF2-40B4-BE49-F238E27FC236}">
                <a16:creationId xmlns:a16="http://schemas.microsoft.com/office/drawing/2014/main" id="{D4F5FE19-9E39-4AFE-B073-289963FCB9E5}"/>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0" name="Freeform: Shape 11">
            <a:extLst>
              <a:ext uri="{FF2B5EF4-FFF2-40B4-BE49-F238E27FC236}">
                <a16:creationId xmlns:a16="http://schemas.microsoft.com/office/drawing/2014/main" id="{D921F172-7CBB-401D-80CB-65425D1517FE}"/>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7">
            <a:extLst>
              <a:ext uri="{FF2B5EF4-FFF2-40B4-BE49-F238E27FC236}">
                <a16:creationId xmlns:a16="http://schemas.microsoft.com/office/drawing/2014/main" id="{00190F12-E645-426F-9123-72C8CB63A9E6}"/>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Title 1">
            <a:extLst>
              <a:ext uri="{FF2B5EF4-FFF2-40B4-BE49-F238E27FC236}">
                <a16:creationId xmlns:a16="http://schemas.microsoft.com/office/drawing/2014/main" id="{A19BFE11-ABA9-4244-A15B-EB2FCE26A9AD}"/>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a:solidFill>
                  <a:prstClr val="black"/>
                </a:solidFill>
                <a:latin typeface="Corbel"/>
              </a:rPr>
              <a:t>Click to edit Master title style</a:t>
            </a:r>
          </a:p>
        </p:txBody>
      </p:sp>
      <p:grpSp>
        <p:nvGrpSpPr>
          <p:cNvPr id="13" name="Group 12">
            <a:extLst>
              <a:ext uri="{FF2B5EF4-FFF2-40B4-BE49-F238E27FC236}">
                <a16:creationId xmlns:a16="http://schemas.microsoft.com/office/drawing/2014/main" id="{43603B52-C665-43D8-80A6-B6DF18866233}"/>
              </a:ext>
            </a:extLst>
          </p:cNvPr>
          <p:cNvGrpSpPr/>
          <p:nvPr userDrawn="1"/>
        </p:nvGrpSpPr>
        <p:grpSpPr>
          <a:xfrm rot="16200000">
            <a:off x="499388" y="-322655"/>
            <a:ext cx="535531" cy="645309"/>
            <a:chOff x="10945855" y="7317026"/>
            <a:chExt cx="2483924" cy="2993104"/>
          </a:xfrm>
        </p:grpSpPr>
        <p:sp>
          <p:nvSpPr>
            <p:cNvPr id="14" name="Freeform: Shape 15">
              <a:extLst>
                <a:ext uri="{FF2B5EF4-FFF2-40B4-BE49-F238E27FC236}">
                  <a16:creationId xmlns:a16="http://schemas.microsoft.com/office/drawing/2014/main" id="{2F30CB4D-EE6D-40FC-A489-EB59B7B7E752}"/>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5" name="Freeform: Shape 16">
              <a:extLst>
                <a:ext uri="{FF2B5EF4-FFF2-40B4-BE49-F238E27FC236}">
                  <a16:creationId xmlns:a16="http://schemas.microsoft.com/office/drawing/2014/main" id="{0F9E7221-8912-44C2-823F-55399750AA1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16" name="Group 15">
            <a:extLst>
              <a:ext uri="{FF2B5EF4-FFF2-40B4-BE49-F238E27FC236}">
                <a16:creationId xmlns:a16="http://schemas.microsoft.com/office/drawing/2014/main" id="{F08A616B-2C60-4D8F-8A0D-A64F92276EB4}"/>
              </a:ext>
            </a:extLst>
          </p:cNvPr>
          <p:cNvGrpSpPr/>
          <p:nvPr userDrawn="1"/>
        </p:nvGrpSpPr>
        <p:grpSpPr>
          <a:xfrm>
            <a:off x="-1" y="1357409"/>
            <a:ext cx="12192001" cy="4846320"/>
            <a:chOff x="-1" y="1357409"/>
            <a:chExt cx="12192001" cy="4917518"/>
          </a:xfrm>
        </p:grpSpPr>
        <p:sp>
          <p:nvSpPr>
            <p:cNvPr id="17" name="Rectangle: Single Corner Snipped 18">
              <a:extLst>
                <a:ext uri="{FF2B5EF4-FFF2-40B4-BE49-F238E27FC236}">
                  <a16:creationId xmlns:a16="http://schemas.microsoft.com/office/drawing/2014/main" id="{3BBD5AE5-B1A3-4C7D-A66A-0EC85200CD21}"/>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18" name="Rectangle: Single Corner Snipped 2">
              <a:extLst>
                <a:ext uri="{FF2B5EF4-FFF2-40B4-BE49-F238E27FC236}">
                  <a16:creationId xmlns:a16="http://schemas.microsoft.com/office/drawing/2014/main" id="{7BA7BD2E-A8EF-491B-9525-A69CFBEE3B81}"/>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9" name="Freeform: Shape 23">
            <a:extLst>
              <a:ext uri="{FF2B5EF4-FFF2-40B4-BE49-F238E27FC236}">
                <a16:creationId xmlns:a16="http://schemas.microsoft.com/office/drawing/2014/main" id="{4C75CA9E-16AE-4D7B-B3DC-1536DF78712D}"/>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Slide Number Placeholder 4">
            <a:extLst>
              <a:ext uri="{FF2B5EF4-FFF2-40B4-BE49-F238E27FC236}">
                <a16:creationId xmlns:a16="http://schemas.microsoft.com/office/drawing/2014/main" id="{52AC46D6-AACB-4FF8-BE39-6EDB2359359A}"/>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462094346"/>
      </p:ext>
    </p:extLst>
  </p:cSld>
  <p:clrMap bg1="dk1" tx1="lt1" bg2="dk2" tx2="lt2" accent1="accent1" accent2="accent2" accent3="accent3" accent4="accent4" accent5="accent5" accent6="accent6" hlink="hlink" folHlink="folHlink"/>
  <p:sldLayoutIdLst>
    <p:sldLayoutId id="2147483667" r:id="rId1"/>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12/29/2024</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7" name="Rectangle 6">
            <a:extLst>
              <a:ext uri="{FF2B5EF4-FFF2-40B4-BE49-F238E27FC236}">
                <a16:creationId xmlns:a16="http://schemas.microsoft.com/office/drawing/2014/main" id="{C04D5259-6DB5-4C2F-81B8-318F67716418}"/>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8" name="Freeform: Shape 9">
            <a:extLst>
              <a:ext uri="{FF2B5EF4-FFF2-40B4-BE49-F238E27FC236}">
                <a16:creationId xmlns:a16="http://schemas.microsoft.com/office/drawing/2014/main" id="{F8280B49-7637-4F8A-AC4C-77B3034DFC9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9" name="Freeform: Shape 17">
            <a:extLst>
              <a:ext uri="{FF2B5EF4-FFF2-40B4-BE49-F238E27FC236}">
                <a16:creationId xmlns:a16="http://schemas.microsoft.com/office/drawing/2014/main" id="{D4F5FE19-9E39-4AFE-B073-289963FCB9E5}"/>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0" name="Freeform: Shape 11">
            <a:extLst>
              <a:ext uri="{FF2B5EF4-FFF2-40B4-BE49-F238E27FC236}">
                <a16:creationId xmlns:a16="http://schemas.microsoft.com/office/drawing/2014/main" id="{D921F172-7CBB-401D-80CB-65425D1517FE}"/>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7">
            <a:extLst>
              <a:ext uri="{FF2B5EF4-FFF2-40B4-BE49-F238E27FC236}">
                <a16:creationId xmlns:a16="http://schemas.microsoft.com/office/drawing/2014/main" id="{00190F12-E645-426F-9123-72C8CB63A9E6}"/>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Title 1">
            <a:extLst>
              <a:ext uri="{FF2B5EF4-FFF2-40B4-BE49-F238E27FC236}">
                <a16:creationId xmlns:a16="http://schemas.microsoft.com/office/drawing/2014/main" id="{A19BFE11-ABA9-4244-A15B-EB2FCE26A9AD}"/>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a:solidFill>
                  <a:prstClr val="black"/>
                </a:solidFill>
                <a:latin typeface="Corbel"/>
              </a:rPr>
              <a:t>Click to edit Master title style</a:t>
            </a:r>
          </a:p>
        </p:txBody>
      </p:sp>
      <p:grpSp>
        <p:nvGrpSpPr>
          <p:cNvPr id="13" name="Group 12">
            <a:extLst>
              <a:ext uri="{FF2B5EF4-FFF2-40B4-BE49-F238E27FC236}">
                <a16:creationId xmlns:a16="http://schemas.microsoft.com/office/drawing/2014/main" id="{43603B52-C665-43D8-80A6-B6DF18866233}"/>
              </a:ext>
            </a:extLst>
          </p:cNvPr>
          <p:cNvGrpSpPr/>
          <p:nvPr userDrawn="1"/>
        </p:nvGrpSpPr>
        <p:grpSpPr>
          <a:xfrm rot="16200000">
            <a:off x="499388" y="-322655"/>
            <a:ext cx="535531" cy="645309"/>
            <a:chOff x="10945855" y="7317026"/>
            <a:chExt cx="2483924" cy="2993104"/>
          </a:xfrm>
        </p:grpSpPr>
        <p:sp>
          <p:nvSpPr>
            <p:cNvPr id="14" name="Freeform: Shape 15">
              <a:extLst>
                <a:ext uri="{FF2B5EF4-FFF2-40B4-BE49-F238E27FC236}">
                  <a16:creationId xmlns:a16="http://schemas.microsoft.com/office/drawing/2014/main" id="{2F30CB4D-EE6D-40FC-A489-EB59B7B7E752}"/>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5" name="Freeform: Shape 16">
              <a:extLst>
                <a:ext uri="{FF2B5EF4-FFF2-40B4-BE49-F238E27FC236}">
                  <a16:creationId xmlns:a16="http://schemas.microsoft.com/office/drawing/2014/main" id="{0F9E7221-8912-44C2-823F-55399750AA1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16" name="Group 15">
            <a:extLst>
              <a:ext uri="{FF2B5EF4-FFF2-40B4-BE49-F238E27FC236}">
                <a16:creationId xmlns:a16="http://schemas.microsoft.com/office/drawing/2014/main" id="{F08A616B-2C60-4D8F-8A0D-A64F92276EB4}"/>
              </a:ext>
            </a:extLst>
          </p:cNvPr>
          <p:cNvGrpSpPr/>
          <p:nvPr userDrawn="1"/>
        </p:nvGrpSpPr>
        <p:grpSpPr>
          <a:xfrm>
            <a:off x="-1" y="1357409"/>
            <a:ext cx="12192001" cy="4846320"/>
            <a:chOff x="-1" y="1357409"/>
            <a:chExt cx="12192001" cy="4917518"/>
          </a:xfrm>
        </p:grpSpPr>
        <p:sp>
          <p:nvSpPr>
            <p:cNvPr id="17" name="Rectangle: Single Corner Snipped 18">
              <a:extLst>
                <a:ext uri="{FF2B5EF4-FFF2-40B4-BE49-F238E27FC236}">
                  <a16:creationId xmlns:a16="http://schemas.microsoft.com/office/drawing/2014/main" id="{3BBD5AE5-B1A3-4C7D-A66A-0EC85200CD21}"/>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18" name="Rectangle: Single Corner Snipped 2">
              <a:extLst>
                <a:ext uri="{FF2B5EF4-FFF2-40B4-BE49-F238E27FC236}">
                  <a16:creationId xmlns:a16="http://schemas.microsoft.com/office/drawing/2014/main" id="{7BA7BD2E-A8EF-491B-9525-A69CFBEE3B81}"/>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9" name="Freeform: Shape 23">
            <a:extLst>
              <a:ext uri="{FF2B5EF4-FFF2-40B4-BE49-F238E27FC236}">
                <a16:creationId xmlns:a16="http://schemas.microsoft.com/office/drawing/2014/main" id="{4C75CA9E-16AE-4D7B-B3DC-1536DF78712D}"/>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Slide Number Placeholder 4">
            <a:extLst>
              <a:ext uri="{FF2B5EF4-FFF2-40B4-BE49-F238E27FC236}">
                <a16:creationId xmlns:a16="http://schemas.microsoft.com/office/drawing/2014/main" id="{52AC46D6-AACB-4FF8-BE39-6EDB2359359A}"/>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462094346"/>
      </p:ext>
    </p:extLst>
  </p:cSld>
  <p:clrMap bg1="dk1" tx1="lt1" bg2="dk2" tx2="lt2" accent1="accent1" accent2="accent2" accent3="accent3" accent4="accent4" accent5="accent5" accent6="accent6" hlink="hlink" folHlink="folHlink"/>
  <p:sldLayoutIdLst>
    <p:sldLayoutId id="2147483669" r:id="rId1"/>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12/29/2024</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7" name="Rectangle 6">
            <a:extLst>
              <a:ext uri="{FF2B5EF4-FFF2-40B4-BE49-F238E27FC236}">
                <a16:creationId xmlns:a16="http://schemas.microsoft.com/office/drawing/2014/main" id="{C04D5259-6DB5-4C2F-81B8-318F67716418}"/>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8" name="Freeform: Shape 9">
            <a:extLst>
              <a:ext uri="{FF2B5EF4-FFF2-40B4-BE49-F238E27FC236}">
                <a16:creationId xmlns:a16="http://schemas.microsoft.com/office/drawing/2014/main" id="{F8280B49-7637-4F8A-AC4C-77B3034DFC9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9" name="Freeform: Shape 17">
            <a:extLst>
              <a:ext uri="{FF2B5EF4-FFF2-40B4-BE49-F238E27FC236}">
                <a16:creationId xmlns:a16="http://schemas.microsoft.com/office/drawing/2014/main" id="{D4F5FE19-9E39-4AFE-B073-289963FCB9E5}"/>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0" name="Freeform: Shape 11">
            <a:extLst>
              <a:ext uri="{FF2B5EF4-FFF2-40B4-BE49-F238E27FC236}">
                <a16:creationId xmlns:a16="http://schemas.microsoft.com/office/drawing/2014/main" id="{D921F172-7CBB-401D-80CB-65425D1517FE}"/>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7">
            <a:extLst>
              <a:ext uri="{FF2B5EF4-FFF2-40B4-BE49-F238E27FC236}">
                <a16:creationId xmlns:a16="http://schemas.microsoft.com/office/drawing/2014/main" id="{00190F12-E645-426F-9123-72C8CB63A9E6}"/>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Title 1">
            <a:extLst>
              <a:ext uri="{FF2B5EF4-FFF2-40B4-BE49-F238E27FC236}">
                <a16:creationId xmlns:a16="http://schemas.microsoft.com/office/drawing/2014/main" id="{A19BFE11-ABA9-4244-A15B-EB2FCE26A9AD}"/>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a:solidFill>
                  <a:prstClr val="black"/>
                </a:solidFill>
                <a:latin typeface="Corbel"/>
              </a:rPr>
              <a:t>Click to edit Master title style</a:t>
            </a:r>
          </a:p>
        </p:txBody>
      </p:sp>
      <p:grpSp>
        <p:nvGrpSpPr>
          <p:cNvPr id="13" name="Group 12">
            <a:extLst>
              <a:ext uri="{FF2B5EF4-FFF2-40B4-BE49-F238E27FC236}">
                <a16:creationId xmlns:a16="http://schemas.microsoft.com/office/drawing/2014/main" id="{43603B52-C665-43D8-80A6-B6DF18866233}"/>
              </a:ext>
            </a:extLst>
          </p:cNvPr>
          <p:cNvGrpSpPr/>
          <p:nvPr userDrawn="1"/>
        </p:nvGrpSpPr>
        <p:grpSpPr>
          <a:xfrm rot="16200000">
            <a:off x="499388" y="-322655"/>
            <a:ext cx="535531" cy="645309"/>
            <a:chOff x="10945855" y="7317026"/>
            <a:chExt cx="2483924" cy="2993104"/>
          </a:xfrm>
        </p:grpSpPr>
        <p:sp>
          <p:nvSpPr>
            <p:cNvPr id="14" name="Freeform: Shape 15">
              <a:extLst>
                <a:ext uri="{FF2B5EF4-FFF2-40B4-BE49-F238E27FC236}">
                  <a16:creationId xmlns:a16="http://schemas.microsoft.com/office/drawing/2014/main" id="{2F30CB4D-EE6D-40FC-A489-EB59B7B7E752}"/>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5" name="Freeform: Shape 16">
              <a:extLst>
                <a:ext uri="{FF2B5EF4-FFF2-40B4-BE49-F238E27FC236}">
                  <a16:creationId xmlns:a16="http://schemas.microsoft.com/office/drawing/2014/main" id="{0F9E7221-8912-44C2-823F-55399750AA1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16" name="Group 15">
            <a:extLst>
              <a:ext uri="{FF2B5EF4-FFF2-40B4-BE49-F238E27FC236}">
                <a16:creationId xmlns:a16="http://schemas.microsoft.com/office/drawing/2014/main" id="{F08A616B-2C60-4D8F-8A0D-A64F92276EB4}"/>
              </a:ext>
            </a:extLst>
          </p:cNvPr>
          <p:cNvGrpSpPr/>
          <p:nvPr userDrawn="1"/>
        </p:nvGrpSpPr>
        <p:grpSpPr>
          <a:xfrm>
            <a:off x="-1" y="1357409"/>
            <a:ext cx="12192001" cy="4846320"/>
            <a:chOff x="-1" y="1357409"/>
            <a:chExt cx="12192001" cy="4917518"/>
          </a:xfrm>
        </p:grpSpPr>
        <p:sp>
          <p:nvSpPr>
            <p:cNvPr id="17" name="Rectangle: Single Corner Snipped 18">
              <a:extLst>
                <a:ext uri="{FF2B5EF4-FFF2-40B4-BE49-F238E27FC236}">
                  <a16:creationId xmlns:a16="http://schemas.microsoft.com/office/drawing/2014/main" id="{3BBD5AE5-B1A3-4C7D-A66A-0EC85200CD21}"/>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18" name="Rectangle: Single Corner Snipped 2">
              <a:extLst>
                <a:ext uri="{FF2B5EF4-FFF2-40B4-BE49-F238E27FC236}">
                  <a16:creationId xmlns:a16="http://schemas.microsoft.com/office/drawing/2014/main" id="{7BA7BD2E-A8EF-491B-9525-A69CFBEE3B81}"/>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9" name="Freeform: Shape 23">
            <a:extLst>
              <a:ext uri="{FF2B5EF4-FFF2-40B4-BE49-F238E27FC236}">
                <a16:creationId xmlns:a16="http://schemas.microsoft.com/office/drawing/2014/main" id="{4C75CA9E-16AE-4D7B-B3DC-1536DF78712D}"/>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Slide Number Placeholder 4">
            <a:extLst>
              <a:ext uri="{FF2B5EF4-FFF2-40B4-BE49-F238E27FC236}">
                <a16:creationId xmlns:a16="http://schemas.microsoft.com/office/drawing/2014/main" id="{52AC46D6-AACB-4FF8-BE39-6EDB2359359A}"/>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462094346"/>
      </p:ext>
    </p:extLst>
  </p:cSld>
  <p:clrMap bg1="dk1" tx1="lt1" bg2="dk2" tx2="lt2" accent1="accent1" accent2="accent2" accent3="accent3" accent4="accent4" accent5="accent5" accent6="accent6" hlink="hlink" folHlink="folHlink"/>
  <p:sldLayoutIdLst>
    <p:sldLayoutId id="2147483671" r:id="rId1"/>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12/29/2024</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7" name="Rectangle 6">
            <a:extLst>
              <a:ext uri="{FF2B5EF4-FFF2-40B4-BE49-F238E27FC236}">
                <a16:creationId xmlns:a16="http://schemas.microsoft.com/office/drawing/2014/main" id="{C04D5259-6DB5-4C2F-81B8-318F67716418}"/>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8" name="Freeform: Shape 9">
            <a:extLst>
              <a:ext uri="{FF2B5EF4-FFF2-40B4-BE49-F238E27FC236}">
                <a16:creationId xmlns:a16="http://schemas.microsoft.com/office/drawing/2014/main" id="{F8280B49-7637-4F8A-AC4C-77B3034DFC9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9" name="Freeform: Shape 17">
            <a:extLst>
              <a:ext uri="{FF2B5EF4-FFF2-40B4-BE49-F238E27FC236}">
                <a16:creationId xmlns:a16="http://schemas.microsoft.com/office/drawing/2014/main" id="{D4F5FE19-9E39-4AFE-B073-289963FCB9E5}"/>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0" name="Freeform: Shape 11">
            <a:extLst>
              <a:ext uri="{FF2B5EF4-FFF2-40B4-BE49-F238E27FC236}">
                <a16:creationId xmlns:a16="http://schemas.microsoft.com/office/drawing/2014/main" id="{D921F172-7CBB-401D-80CB-65425D1517FE}"/>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7">
            <a:extLst>
              <a:ext uri="{FF2B5EF4-FFF2-40B4-BE49-F238E27FC236}">
                <a16:creationId xmlns:a16="http://schemas.microsoft.com/office/drawing/2014/main" id="{00190F12-E645-426F-9123-72C8CB63A9E6}"/>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Title 1">
            <a:extLst>
              <a:ext uri="{FF2B5EF4-FFF2-40B4-BE49-F238E27FC236}">
                <a16:creationId xmlns:a16="http://schemas.microsoft.com/office/drawing/2014/main" id="{A19BFE11-ABA9-4244-A15B-EB2FCE26A9AD}"/>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a:solidFill>
                  <a:prstClr val="black"/>
                </a:solidFill>
                <a:latin typeface="Corbel"/>
              </a:rPr>
              <a:t>Click to edit Master title style</a:t>
            </a:r>
          </a:p>
        </p:txBody>
      </p:sp>
      <p:grpSp>
        <p:nvGrpSpPr>
          <p:cNvPr id="13" name="Group 12">
            <a:extLst>
              <a:ext uri="{FF2B5EF4-FFF2-40B4-BE49-F238E27FC236}">
                <a16:creationId xmlns:a16="http://schemas.microsoft.com/office/drawing/2014/main" id="{43603B52-C665-43D8-80A6-B6DF18866233}"/>
              </a:ext>
            </a:extLst>
          </p:cNvPr>
          <p:cNvGrpSpPr/>
          <p:nvPr userDrawn="1"/>
        </p:nvGrpSpPr>
        <p:grpSpPr>
          <a:xfrm rot="16200000">
            <a:off x="499388" y="-322655"/>
            <a:ext cx="535531" cy="645309"/>
            <a:chOff x="10945855" y="7317026"/>
            <a:chExt cx="2483924" cy="2993104"/>
          </a:xfrm>
        </p:grpSpPr>
        <p:sp>
          <p:nvSpPr>
            <p:cNvPr id="14" name="Freeform: Shape 15">
              <a:extLst>
                <a:ext uri="{FF2B5EF4-FFF2-40B4-BE49-F238E27FC236}">
                  <a16:creationId xmlns:a16="http://schemas.microsoft.com/office/drawing/2014/main" id="{2F30CB4D-EE6D-40FC-A489-EB59B7B7E752}"/>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5" name="Freeform: Shape 16">
              <a:extLst>
                <a:ext uri="{FF2B5EF4-FFF2-40B4-BE49-F238E27FC236}">
                  <a16:creationId xmlns:a16="http://schemas.microsoft.com/office/drawing/2014/main" id="{0F9E7221-8912-44C2-823F-55399750AA1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16" name="Group 15">
            <a:extLst>
              <a:ext uri="{FF2B5EF4-FFF2-40B4-BE49-F238E27FC236}">
                <a16:creationId xmlns:a16="http://schemas.microsoft.com/office/drawing/2014/main" id="{F08A616B-2C60-4D8F-8A0D-A64F92276EB4}"/>
              </a:ext>
            </a:extLst>
          </p:cNvPr>
          <p:cNvGrpSpPr/>
          <p:nvPr userDrawn="1"/>
        </p:nvGrpSpPr>
        <p:grpSpPr>
          <a:xfrm>
            <a:off x="-1" y="1357409"/>
            <a:ext cx="12192001" cy="4846320"/>
            <a:chOff x="-1" y="1357409"/>
            <a:chExt cx="12192001" cy="4917518"/>
          </a:xfrm>
        </p:grpSpPr>
        <p:sp>
          <p:nvSpPr>
            <p:cNvPr id="17" name="Rectangle: Single Corner Snipped 18">
              <a:extLst>
                <a:ext uri="{FF2B5EF4-FFF2-40B4-BE49-F238E27FC236}">
                  <a16:creationId xmlns:a16="http://schemas.microsoft.com/office/drawing/2014/main" id="{3BBD5AE5-B1A3-4C7D-A66A-0EC85200CD21}"/>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18" name="Rectangle: Single Corner Snipped 2">
              <a:extLst>
                <a:ext uri="{FF2B5EF4-FFF2-40B4-BE49-F238E27FC236}">
                  <a16:creationId xmlns:a16="http://schemas.microsoft.com/office/drawing/2014/main" id="{7BA7BD2E-A8EF-491B-9525-A69CFBEE3B81}"/>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9" name="Freeform: Shape 23">
            <a:extLst>
              <a:ext uri="{FF2B5EF4-FFF2-40B4-BE49-F238E27FC236}">
                <a16:creationId xmlns:a16="http://schemas.microsoft.com/office/drawing/2014/main" id="{4C75CA9E-16AE-4D7B-B3DC-1536DF78712D}"/>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Slide Number Placeholder 4">
            <a:extLst>
              <a:ext uri="{FF2B5EF4-FFF2-40B4-BE49-F238E27FC236}">
                <a16:creationId xmlns:a16="http://schemas.microsoft.com/office/drawing/2014/main" id="{52AC46D6-AACB-4FF8-BE39-6EDB2359359A}"/>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462094346"/>
      </p:ext>
    </p:extLst>
  </p:cSld>
  <p:clrMap bg1="dk1" tx1="lt1" bg2="dk2" tx2="lt2" accent1="accent1" accent2="accent2" accent3="accent3" accent4="accent4" accent5="accent5" accent6="accent6" hlink="hlink" folHlink="folHlink"/>
  <p:sldLayoutIdLst>
    <p:sldLayoutId id="2147483673" r:id="rId1"/>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12/29/2024</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7" name="Rectangle 6">
            <a:extLst>
              <a:ext uri="{FF2B5EF4-FFF2-40B4-BE49-F238E27FC236}">
                <a16:creationId xmlns:a16="http://schemas.microsoft.com/office/drawing/2014/main" id="{C04D5259-6DB5-4C2F-81B8-318F67716418}"/>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8" name="Freeform: Shape 9">
            <a:extLst>
              <a:ext uri="{FF2B5EF4-FFF2-40B4-BE49-F238E27FC236}">
                <a16:creationId xmlns:a16="http://schemas.microsoft.com/office/drawing/2014/main" id="{F8280B49-7637-4F8A-AC4C-77B3034DFC9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9" name="Freeform: Shape 17">
            <a:extLst>
              <a:ext uri="{FF2B5EF4-FFF2-40B4-BE49-F238E27FC236}">
                <a16:creationId xmlns:a16="http://schemas.microsoft.com/office/drawing/2014/main" id="{D4F5FE19-9E39-4AFE-B073-289963FCB9E5}"/>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0" name="Freeform: Shape 11">
            <a:extLst>
              <a:ext uri="{FF2B5EF4-FFF2-40B4-BE49-F238E27FC236}">
                <a16:creationId xmlns:a16="http://schemas.microsoft.com/office/drawing/2014/main" id="{D921F172-7CBB-401D-80CB-65425D1517FE}"/>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7">
            <a:extLst>
              <a:ext uri="{FF2B5EF4-FFF2-40B4-BE49-F238E27FC236}">
                <a16:creationId xmlns:a16="http://schemas.microsoft.com/office/drawing/2014/main" id="{00190F12-E645-426F-9123-72C8CB63A9E6}"/>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Title 1">
            <a:extLst>
              <a:ext uri="{FF2B5EF4-FFF2-40B4-BE49-F238E27FC236}">
                <a16:creationId xmlns:a16="http://schemas.microsoft.com/office/drawing/2014/main" id="{A19BFE11-ABA9-4244-A15B-EB2FCE26A9AD}"/>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a:solidFill>
                  <a:prstClr val="black"/>
                </a:solidFill>
                <a:latin typeface="Corbel"/>
              </a:rPr>
              <a:t>Click to edit Master title style</a:t>
            </a:r>
          </a:p>
        </p:txBody>
      </p:sp>
      <p:grpSp>
        <p:nvGrpSpPr>
          <p:cNvPr id="13" name="Group 12">
            <a:extLst>
              <a:ext uri="{FF2B5EF4-FFF2-40B4-BE49-F238E27FC236}">
                <a16:creationId xmlns:a16="http://schemas.microsoft.com/office/drawing/2014/main" id="{43603B52-C665-43D8-80A6-B6DF18866233}"/>
              </a:ext>
            </a:extLst>
          </p:cNvPr>
          <p:cNvGrpSpPr/>
          <p:nvPr userDrawn="1"/>
        </p:nvGrpSpPr>
        <p:grpSpPr>
          <a:xfrm rot="16200000">
            <a:off x="499388" y="-322655"/>
            <a:ext cx="535531" cy="645309"/>
            <a:chOff x="10945855" y="7317026"/>
            <a:chExt cx="2483924" cy="2993104"/>
          </a:xfrm>
        </p:grpSpPr>
        <p:sp>
          <p:nvSpPr>
            <p:cNvPr id="14" name="Freeform: Shape 15">
              <a:extLst>
                <a:ext uri="{FF2B5EF4-FFF2-40B4-BE49-F238E27FC236}">
                  <a16:creationId xmlns:a16="http://schemas.microsoft.com/office/drawing/2014/main" id="{2F30CB4D-EE6D-40FC-A489-EB59B7B7E752}"/>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5" name="Freeform: Shape 16">
              <a:extLst>
                <a:ext uri="{FF2B5EF4-FFF2-40B4-BE49-F238E27FC236}">
                  <a16:creationId xmlns:a16="http://schemas.microsoft.com/office/drawing/2014/main" id="{0F9E7221-8912-44C2-823F-55399750AA1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16" name="Group 15">
            <a:extLst>
              <a:ext uri="{FF2B5EF4-FFF2-40B4-BE49-F238E27FC236}">
                <a16:creationId xmlns:a16="http://schemas.microsoft.com/office/drawing/2014/main" id="{F08A616B-2C60-4D8F-8A0D-A64F92276EB4}"/>
              </a:ext>
            </a:extLst>
          </p:cNvPr>
          <p:cNvGrpSpPr/>
          <p:nvPr userDrawn="1"/>
        </p:nvGrpSpPr>
        <p:grpSpPr>
          <a:xfrm>
            <a:off x="-1" y="1357409"/>
            <a:ext cx="12192001" cy="4846320"/>
            <a:chOff x="-1" y="1357409"/>
            <a:chExt cx="12192001" cy="4917518"/>
          </a:xfrm>
        </p:grpSpPr>
        <p:sp>
          <p:nvSpPr>
            <p:cNvPr id="17" name="Rectangle: Single Corner Snipped 18">
              <a:extLst>
                <a:ext uri="{FF2B5EF4-FFF2-40B4-BE49-F238E27FC236}">
                  <a16:creationId xmlns:a16="http://schemas.microsoft.com/office/drawing/2014/main" id="{3BBD5AE5-B1A3-4C7D-A66A-0EC85200CD21}"/>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18" name="Rectangle: Single Corner Snipped 2">
              <a:extLst>
                <a:ext uri="{FF2B5EF4-FFF2-40B4-BE49-F238E27FC236}">
                  <a16:creationId xmlns:a16="http://schemas.microsoft.com/office/drawing/2014/main" id="{7BA7BD2E-A8EF-491B-9525-A69CFBEE3B81}"/>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9" name="Freeform: Shape 23">
            <a:extLst>
              <a:ext uri="{FF2B5EF4-FFF2-40B4-BE49-F238E27FC236}">
                <a16:creationId xmlns:a16="http://schemas.microsoft.com/office/drawing/2014/main" id="{4C75CA9E-16AE-4D7B-B3DC-1536DF78712D}"/>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Slide Number Placeholder 4">
            <a:extLst>
              <a:ext uri="{FF2B5EF4-FFF2-40B4-BE49-F238E27FC236}">
                <a16:creationId xmlns:a16="http://schemas.microsoft.com/office/drawing/2014/main" id="{52AC46D6-AACB-4FF8-BE39-6EDB2359359A}"/>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462094346"/>
      </p:ext>
    </p:extLst>
  </p:cSld>
  <p:clrMap bg1="dk1" tx1="lt1" bg2="dk2" tx2="lt2" accent1="accent1" accent2="accent2" accent3="accent3" accent4="accent4" accent5="accent5" accent6="accent6" hlink="hlink" folHlink="folHlink"/>
  <p:sldLayoutIdLst>
    <p:sldLayoutId id="2147483675" r:id="rId1"/>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9.png"/><Relationship Id="rId2" Type="http://schemas.openxmlformats.org/officeDocument/2006/relationships/diagramData" Target="../diagrams/data3.xml"/><Relationship Id="rId1" Type="http://schemas.openxmlformats.org/officeDocument/2006/relationships/slideLayout" Target="../slideLayouts/slideLayout1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9.png"/><Relationship Id="rId2" Type="http://schemas.openxmlformats.org/officeDocument/2006/relationships/diagramData" Target="../diagrams/data4.xml"/><Relationship Id="rId1" Type="http://schemas.openxmlformats.org/officeDocument/2006/relationships/slideLayout" Target="../slideLayouts/slideLayout1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405388" y="1023657"/>
            <a:ext cx="9501995" cy="1107996"/>
          </a:xfrm>
        </p:spPr>
        <p:txBody>
          <a:bodyPr wrap="square" lIns="0" tIns="0" rIns="0" bIns="0" anchor="t">
            <a:spAutoFit/>
          </a:bodyPr>
          <a:lstStyle/>
          <a:p>
            <a:r>
              <a:rPr lang="en-US" sz="4800" b="1" dirty="0">
                <a:solidFill>
                  <a:schemeClr val="bg1"/>
                </a:solidFill>
              </a:rPr>
              <a:t>ONLINE FOOD DELIVERY SYSTEM</a:t>
            </a:r>
            <a:br>
              <a:rPr lang="en-US" sz="4800" dirty="0">
                <a:solidFill>
                  <a:schemeClr val="bg1"/>
                </a:solidFill>
              </a:rPr>
            </a:br>
            <a:r>
              <a:rPr lang="en-US" sz="3200" dirty="0">
                <a:solidFill>
                  <a:schemeClr val="accent4"/>
                </a:solidFill>
              </a:rPr>
              <a:t>LAB 02</a:t>
            </a:r>
            <a:endParaRPr lang="en-US" sz="4800"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852704" y="-1750364"/>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85643" y="-30250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7215089" y="188264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itle 1">
            <a:extLst>
              <a:ext uri="{FF2B5EF4-FFF2-40B4-BE49-F238E27FC236}">
                <a16:creationId xmlns:a16="http://schemas.microsoft.com/office/drawing/2014/main" id="{BBF47927-1A9E-34AA-C0D5-3911BC2C7948}"/>
              </a:ext>
            </a:extLst>
          </p:cNvPr>
          <p:cNvSpPr txBox="1">
            <a:spLocks/>
          </p:cNvSpPr>
          <p:nvPr/>
        </p:nvSpPr>
        <p:spPr>
          <a:xfrm>
            <a:off x="228600" y="2229644"/>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rPr>
              <a:t>GROUP 01</a:t>
            </a:r>
            <a:endParaRPr lang="en-US" sz="2800" dirty="0">
              <a:solidFill>
                <a:schemeClr val="bg1"/>
              </a:solidFill>
            </a:endParaRPr>
          </a:p>
        </p:txBody>
      </p:sp>
      <p:sp>
        <p:nvSpPr>
          <p:cNvPr id="12" name="Text Placeholder 9">
            <a:extLst>
              <a:ext uri="{FF2B5EF4-FFF2-40B4-BE49-F238E27FC236}">
                <a16:creationId xmlns:a16="http://schemas.microsoft.com/office/drawing/2014/main" id="{5F1CE56D-80D6-31B8-7D1F-BA0D0FD8BF11}"/>
              </a:ext>
            </a:extLst>
          </p:cNvPr>
          <p:cNvSpPr txBox="1">
            <a:spLocks/>
          </p:cNvSpPr>
          <p:nvPr/>
        </p:nvSpPr>
        <p:spPr>
          <a:xfrm>
            <a:off x="1685925" y="3122896"/>
            <a:ext cx="6342820" cy="3050642"/>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bg1"/>
                </a:solidFill>
              </a:rPr>
              <a:t>Presented By</a:t>
            </a:r>
          </a:p>
          <a:p>
            <a:pPr marL="0" indent="0">
              <a:buNone/>
            </a:pPr>
            <a:endParaRPr lang="en-US" sz="2400" dirty="0">
              <a:solidFill>
                <a:schemeClr val="bg1"/>
              </a:solidFill>
            </a:endParaRPr>
          </a:p>
          <a:p>
            <a:pPr marL="0" indent="0">
              <a:buNone/>
            </a:pPr>
            <a:r>
              <a:rPr lang="en-US" sz="2400" dirty="0">
                <a:solidFill>
                  <a:schemeClr val="bg1"/>
                </a:solidFill>
              </a:rPr>
              <a:t>Arun Jyoti Mondal		 - 2020-3-60-064</a:t>
            </a:r>
          </a:p>
          <a:p>
            <a:pPr marL="0" indent="0">
              <a:buNone/>
            </a:pPr>
            <a:r>
              <a:rPr lang="en-US" sz="2400" dirty="0">
                <a:solidFill>
                  <a:schemeClr val="bg1"/>
                </a:solidFill>
              </a:rPr>
              <a:t>Md </a:t>
            </a:r>
            <a:r>
              <a:rPr lang="en-US" sz="2400" dirty="0" err="1">
                <a:solidFill>
                  <a:schemeClr val="bg1"/>
                </a:solidFill>
              </a:rPr>
              <a:t>Sifatullah</a:t>
            </a:r>
            <a:r>
              <a:rPr lang="en-US" sz="2400" dirty="0">
                <a:solidFill>
                  <a:schemeClr val="bg1"/>
                </a:solidFill>
              </a:rPr>
              <a:t> Sheikh 	 	 - 2022-1-60-029</a:t>
            </a:r>
          </a:p>
          <a:p>
            <a:pPr marL="0" indent="0">
              <a:buNone/>
            </a:pPr>
            <a:r>
              <a:rPr lang="en-US" sz="2400" dirty="0" err="1">
                <a:solidFill>
                  <a:schemeClr val="bg1"/>
                </a:solidFill>
              </a:rPr>
              <a:t>Nuzath</a:t>
            </a:r>
            <a:r>
              <a:rPr lang="en-US" sz="2400" dirty="0">
                <a:solidFill>
                  <a:schemeClr val="bg1"/>
                </a:solidFill>
              </a:rPr>
              <a:t> Tabassum Arthi 	 - 2022-1-60-185</a:t>
            </a:r>
          </a:p>
          <a:p>
            <a:pPr marL="0" indent="0">
              <a:buNone/>
            </a:pPr>
            <a:r>
              <a:rPr lang="en-US" sz="2400" dirty="0" err="1">
                <a:solidFill>
                  <a:schemeClr val="bg1"/>
                </a:solidFill>
              </a:rPr>
              <a:t>Urmi</a:t>
            </a:r>
            <a:r>
              <a:rPr lang="en-US" sz="2400" dirty="0">
                <a:solidFill>
                  <a:schemeClr val="bg1"/>
                </a:solidFill>
              </a:rPr>
              <a:t> </a:t>
            </a:r>
            <a:r>
              <a:rPr lang="en-US" sz="2400">
                <a:solidFill>
                  <a:schemeClr val="bg1"/>
                </a:solidFill>
              </a:rPr>
              <a:t>Kirtonia</a:t>
            </a:r>
            <a:r>
              <a:rPr lang="en-US" sz="2400" dirty="0">
                <a:solidFill>
                  <a:schemeClr val="bg1"/>
                </a:solidFill>
              </a:rPr>
              <a:t>	            	 - 2022-1-60-184</a:t>
            </a:r>
          </a:p>
          <a:p>
            <a:pPr marL="0" indent="0">
              <a:buNone/>
            </a:pPr>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p:txBody>
      </p:sp>
      <p:sp>
        <p:nvSpPr>
          <p:cNvPr id="13" name="Text Placeholder 9">
            <a:extLst>
              <a:ext uri="{FF2B5EF4-FFF2-40B4-BE49-F238E27FC236}">
                <a16:creationId xmlns:a16="http://schemas.microsoft.com/office/drawing/2014/main" id="{A1F3A0B3-C322-5AF5-594D-B1717C655FFD}"/>
              </a:ext>
            </a:extLst>
          </p:cNvPr>
          <p:cNvSpPr txBox="1">
            <a:spLocks/>
          </p:cNvSpPr>
          <p:nvPr/>
        </p:nvSpPr>
        <p:spPr>
          <a:xfrm>
            <a:off x="1310447" y="4886899"/>
            <a:ext cx="6718300" cy="498489"/>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solidFill>
                <a:schemeClr val="bg1"/>
              </a:solidFill>
            </a:endParaRPr>
          </a:p>
        </p:txBody>
      </p:sp>
      <p:sp>
        <p:nvSpPr>
          <p:cNvPr id="14" name="Text Placeholder 9">
            <a:extLst>
              <a:ext uri="{FF2B5EF4-FFF2-40B4-BE49-F238E27FC236}">
                <a16:creationId xmlns:a16="http://schemas.microsoft.com/office/drawing/2014/main" id="{47B749B4-5188-3865-0017-C55E174AE70D}"/>
              </a:ext>
            </a:extLst>
          </p:cNvPr>
          <p:cNvSpPr txBox="1">
            <a:spLocks/>
          </p:cNvSpPr>
          <p:nvPr/>
        </p:nvSpPr>
        <p:spPr>
          <a:xfrm>
            <a:off x="1310446" y="5385388"/>
            <a:ext cx="6718300" cy="498489"/>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solidFill>
                <a:schemeClr val="bg1"/>
              </a:solidFill>
            </a:endParaRPr>
          </a:p>
        </p:txBody>
      </p:sp>
      <p:sp>
        <p:nvSpPr>
          <p:cNvPr id="15" name="Text Placeholder 9">
            <a:extLst>
              <a:ext uri="{FF2B5EF4-FFF2-40B4-BE49-F238E27FC236}">
                <a16:creationId xmlns:a16="http://schemas.microsoft.com/office/drawing/2014/main" id="{9C049744-893A-B3E4-0BC3-C2A6C7808AE1}"/>
              </a:ext>
            </a:extLst>
          </p:cNvPr>
          <p:cNvSpPr txBox="1">
            <a:spLocks/>
          </p:cNvSpPr>
          <p:nvPr/>
        </p:nvSpPr>
        <p:spPr>
          <a:xfrm>
            <a:off x="8375630" y="3122896"/>
            <a:ext cx="6718300" cy="498489"/>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bg1"/>
                </a:solidFill>
              </a:rPr>
              <a:t>Presented To</a:t>
            </a:r>
          </a:p>
        </p:txBody>
      </p:sp>
      <p:sp>
        <p:nvSpPr>
          <p:cNvPr id="16" name="Text Placeholder 9">
            <a:extLst>
              <a:ext uri="{FF2B5EF4-FFF2-40B4-BE49-F238E27FC236}">
                <a16:creationId xmlns:a16="http://schemas.microsoft.com/office/drawing/2014/main" id="{13965507-8287-D1E2-043E-F224941B425F}"/>
              </a:ext>
            </a:extLst>
          </p:cNvPr>
          <p:cNvSpPr txBox="1">
            <a:spLocks/>
          </p:cNvSpPr>
          <p:nvPr/>
        </p:nvSpPr>
        <p:spPr>
          <a:xfrm>
            <a:off x="8166705" y="4221197"/>
            <a:ext cx="6718300" cy="498489"/>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bg1"/>
                </a:solidFill>
              </a:rPr>
              <a:t>Dr. Shamim H. Ripon</a:t>
            </a:r>
          </a:p>
        </p:txBody>
      </p:sp>
      <p:sp>
        <p:nvSpPr>
          <p:cNvPr id="17" name="Text Placeholder 9">
            <a:extLst>
              <a:ext uri="{FF2B5EF4-FFF2-40B4-BE49-F238E27FC236}">
                <a16:creationId xmlns:a16="http://schemas.microsoft.com/office/drawing/2014/main" id="{AF5BFC75-658F-FA1D-DEE4-E1B88162C877}"/>
              </a:ext>
            </a:extLst>
          </p:cNvPr>
          <p:cNvSpPr txBox="1">
            <a:spLocks/>
          </p:cNvSpPr>
          <p:nvPr/>
        </p:nvSpPr>
        <p:spPr>
          <a:xfrm>
            <a:off x="1310448" y="4436689"/>
            <a:ext cx="6718300" cy="498489"/>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solidFill>
                <a:schemeClr val="bg1"/>
              </a:solidFill>
            </a:endParaRPr>
          </a:p>
        </p:txBody>
      </p:sp>
      <p:sp>
        <p:nvSpPr>
          <p:cNvPr id="18" name="Text Placeholder 9">
            <a:extLst>
              <a:ext uri="{FF2B5EF4-FFF2-40B4-BE49-F238E27FC236}">
                <a16:creationId xmlns:a16="http://schemas.microsoft.com/office/drawing/2014/main" id="{F3D15E83-0A52-9A7B-6EA4-881287B48020}"/>
              </a:ext>
            </a:extLst>
          </p:cNvPr>
          <p:cNvSpPr txBox="1">
            <a:spLocks/>
          </p:cNvSpPr>
          <p:nvPr/>
        </p:nvSpPr>
        <p:spPr>
          <a:xfrm>
            <a:off x="8166705" y="4946068"/>
            <a:ext cx="4105194" cy="498489"/>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bg1"/>
                </a:solidFill>
              </a:rPr>
              <a:t>Professor</a:t>
            </a:r>
            <a:endParaRPr lang="en-US" sz="2400" dirty="0">
              <a:solidFill>
                <a:schemeClr val="bg1"/>
              </a:solidFill>
            </a:endParaRPr>
          </a:p>
        </p:txBody>
      </p:sp>
      <p:sp>
        <p:nvSpPr>
          <p:cNvPr id="19" name="Text Placeholder 9">
            <a:extLst>
              <a:ext uri="{FF2B5EF4-FFF2-40B4-BE49-F238E27FC236}">
                <a16:creationId xmlns:a16="http://schemas.microsoft.com/office/drawing/2014/main" id="{B1703B4B-96B8-EB4F-4071-08C30082B5C7}"/>
              </a:ext>
            </a:extLst>
          </p:cNvPr>
          <p:cNvSpPr txBox="1">
            <a:spLocks/>
          </p:cNvSpPr>
          <p:nvPr/>
        </p:nvSpPr>
        <p:spPr>
          <a:xfrm>
            <a:off x="8166705" y="5341091"/>
            <a:ext cx="4105194" cy="498489"/>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bg1"/>
                </a:solidFill>
              </a:rPr>
              <a:t>East West University</a:t>
            </a:r>
          </a:p>
        </p:txBody>
      </p:sp>
      <p:cxnSp>
        <p:nvCxnSpPr>
          <p:cNvPr id="20" name="Straight Connector 19">
            <a:extLst>
              <a:ext uri="{FF2B5EF4-FFF2-40B4-BE49-F238E27FC236}">
                <a16:creationId xmlns:a16="http://schemas.microsoft.com/office/drawing/2014/main" id="{F7B68FA6-B0BA-36A0-C812-04D7786FEFD3}"/>
              </a:ext>
            </a:extLst>
          </p:cNvPr>
          <p:cNvCxnSpPr>
            <a:cxnSpLocks/>
          </p:cNvCxnSpPr>
          <p:nvPr/>
        </p:nvCxnSpPr>
        <p:spPr>
          <a:xfrm>
            <a:off x="7652551" y="3122896"/>
            <a:ext cx="0" cy="31181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784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anim calcmode="lin" valueType="num">
                                      <p:cBhvr>
                                        <p:cTn id="15" dur="500" fill="hold"/>
                                        <p:tgtEl>
                                          <p:spTgt spid="5"/>
                                        </p:tgtEl>
                                        <p:attrNameLst>
                                          <p:attrName>ppt_x</p:attrName>
                                        </p:attrNameLst>
                                      </p:cBhvr>
                                      <p:tavLst>
                                        <p:tav tm="0">
                                          <p:val>
                                            <p:strVal val="#ppt_x"/>
                                          </p:val>
                                        </p:tav>
                                        <p:tav tm="100000">
                                          <p:val>
                                            <p:strVal val="#ppt_x"/>
                                          </p:val>
                                        </p:tav>
                                      </p:tavLst>
                                    </p:anim>
                                    <p:anim calcmode="lin" valueType="num">
                                      <p:cBhvr>
                                        <p:cTn id="16"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down)">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3" grpId="0"/>
      <p:bldP spid="12" grpId="0"/>
      <p:bldP spid="15" grpId="0"/>
      <p:bldP spid="16" grpId="0"/>
      <p:bldP spid="18" grpId="0"/>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A0446A-8193-E405-FCE3-CB5F45CB914E}"/>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1E7B21F-A521-1F9D-369F-13D976EC1C66}"/>
              </a:ext>
            </a:extLst>
          </p:cNvPr>
          <p:cNvSpPr txBox="1">
            <a:spLocks/>
          </p:cNvSpPr>
          <p:nvPr/>
        </p:nvSpPr>
        <p:spPr>
          <a:xfrm>
            <a:off x="1196656" y="128088"/>
            <a:ext cx="9795638" cy="6846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200" b="1" dirty="0"/>
              <a:t>Network Diagram</a:t>
            </a:r>
            <a:endParaRPr lang="en-US" sz="3200" dirty="0"/>
          </a:p>
        </p:txBody>
      </p:sp>
      <p:pic>
        <p:nvPicPr>
          <p:cNvPr id="3" name="Picture 2">
            <a:extLst>
              <a:ext uri="{FF2B5EF4-FFF2-40B4-BE49-F238E27FC236}">
                <a16:creationId xmlns:a16="http://schemas.microsoft.com/office/drawing/2014/main" id="{1D1BAD24-D193-7939-7EEB-2AC46245BB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0675" y="1236741"/>
            <a:ext cx="9582273" cy="4630659"/>
          </a:xfrm>
          <a:prstGeom prst="rect">
            <a:avLst/>
          </a:prstGeom>
        </p:spPr>
      </p:pic>
      <p:grpSp>
        <p:nvGrpSpPr>
          <p:cNvPr id="11" name="Group 10">
            <a:extLst>
              <a:ext uri="{FF2B5EF4-FFF2-40B4-BE49-F238E27FC236}">
                <a16:creationId xmlns:a16="http://schemas.microsoft.com/office/drawing/2014/main" id="{523A6300-0B11-7ABE-7FE9-8F17911BDD76}"/>
              </a:ext>
              <a:ext uri="{C183D7F6-B498-43B3-948B-1728B52AA6E4}">
                <adec:decorative xmlns:adec="http://schemas.microsoft.com/office/drawing/2017/decorative" val="1"/>
              </a:ext>
            </a:extLst>
          </p:cNvPr>
          <p:cNvGrpSpPr/>
          <p:nvPr/>
        </p:nvGrpSpPr>
        <p:grpSpPr>
          <a:xfrm>
            <a:off x="-1270462" y="-1804835"/>
            <a:ext cx="3143652" cy="3346376"/>
            <a:chOff x="4325258" y="1229517"/>
            <a:chExt cx="3541486" cy="3769865"/>
          </a:xfrm>
        </p:grpSpPr>
        <p:sp>
          <p:nvSpPr>
            <p:cNvPr id="12" name="Diamond 11">
              <a:extLst>
                <a:ext uri="{FF2B5EF4-FFF2-40B4-BE49-F238E27FC236}">
                  <a16:creationId xmlns:a16="http://schemas.microsoft.com/office/drawing/2014/main" id="{6464F7C9-A51B-68EA-2F8A-8E096CB36B58}"/>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a:extLst>
                <a:ext uri="{FF2B5EF4-FFF2-40B4-BE49-F238E27FC236}">
                  <a16:creationId xmlns:a16="http://schemas.microsoft.com/office/drawing/2014/main" id="{A135E5C3-9396-BB3A-3E7E-0445A1D97EE8}"/>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 name="Straight Connector 1">
            <a:extLst>
              <a:ext uri="{FF2B5EF4-FFF2-40B4-BE49-F238E27FC236}">
                <a16:creationId xmlns:a16="http://schemas.microsoft.com/office/drawing/2014/main" id="{3B223165-E852-E0C3-2430-00DAF2078E35}"/>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EEE2D4C-8B97-5751-CE0E-AEA2A29DEF45}"/>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742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a:extLst>
            <a:ext uri="{FF2B5EF4-FFF2-40B4-BE49-F238E27FC236}">
              <a16:creationId xmlns:a16="http://schemas.microsoft.com/office/drawing/2014/main" id="{518E7E1D-E322-0F3A-DAFD-825D649788EB}"/>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D4FA5D68-32F9-3CC1-73EE-A08EF18A25AC}"/>
              </a:ext>
              <a:ext uri="{C183D7F6-B498-43B3-948B-1728B52AA6E4}">
                <adec:decorative xmlns:adec="http://schemas.microsoft.com/office/drawing/2017/decorative" val="1"/>
              </a:ext>
            </a:extLst>
          </p:cNvPr>
          <p:cNvGrpSpPr/>
          <p:nvPr/>
        </p:nvGrpSpPr>
        <p:grpSpPr>
          <a:xfrm>
            <a:off x="-1549332" y="-1733970"/>
            <a:ext cx="3541486" cy="3769865"/>
            <a:chOff x="4325258" y="1229517"/>
            <a:chExt cx="3541486" cy="3769865"/>
          </a:xfrm>
        </p:grpSpPr>
        <p:sp>
          <p:nvSpPr>
            <p:cNvPr id="12" name="Diamond 11">
              <a:extLst>
                <a:ext uri="{FF2B5EF4-FFF2-40B4-BE49-F238E27FC236}">
                  <a16:creationId xmlns:a16="http://schemas.microsoft.com/office/drawing/2014/main" id="{710627E6-C04A-6380-2730-9AAD805B40C0}"/>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31AA1AAB-2C4D-8841-01BD-A191816CF7EF}"/>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itle 1">
            <a:extLst>
              <a:ext uri="{FF2B5EF4-FFF2-40B4-BE49-F238E27FC236}">
                <a16:creationId xmlns:a16="http://schemas.microsoft.com/office/drawing/2014/main" id="{806E5D84-674B-3B45-9401-8B4745A7EF77}"/>
              </a:ext>
            </a:extLst>
          </p:cNvPr>
          <p:cNvSpPr txBox="1">
            <a:spLocks/>
          </p:cNvSpPr>
          <p:nvPr/>
        </p:nvSpPr>
        <p:spPr>
          <a:xfrm>
            <a:off x="221411" y="8749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rPr>
              <a:t>Total Float &amp; Free Float</a:t>
            </a:r>
            <a:endParaRPr lang="en-US" sz="2800" dirty="0">
              <a:solidFill>
                <a:schemeClr val="bg1"/>
              </a:solidFill>
            </a:endParaRPr>
          </a:p>
        </p:txBody>
      </p:sp>
      <p:cxnSp>
        <p:nvCxnSpPr>
          <p:cNvPr id="7" name="Straight Connector 6">
            <a:extLst>
              <a:ext uri="{FF2B5EF4-FFF2-40B4-BE49-F238E27FC236}">
                <a16:creationId xmlns:a16="http://schemas.microsoft.com/office/drawing/2014/main" id="{D2943C21-05CC-2B13-EA00-457835C6191B}"/>
              </a:ext>
              <a:ext uri="{C183D7F6-B498-43B3-948B-1728B52AA6E4}">
                <adec:decorative xmlns:adec="http://schemas.microsoft.com/office/drawing/2017/decorative" val="1"/>
              </a:ext>
            </a:extLst>
          </p:cNvPr>
          <p:cNvCxnSpPr>
            <a:cxnSpLocks/>
          </p:cNvCxnSpPr>
          <p:nvPr/>
        </p:nvCxnSpPr>
        <p:spPr>
          <a:xfrm>
            <a:off x="8775700" y="1068998"/>
            <a:ext cx="3416300"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E1864E1-7D55-8193-4C3B-016EDDC87334}"/>
              </a:ext>
              <a:ext uri="{C183D7F6-B498-43B3-948B-1728B52AA6E4}">
                <adec:decorative xmlns:adec="http://schemas.microsoft.com/office/drawing/2017/decorative" val="1"/>
              </a:ext>
            </a:extLst>
          </p:cNvPr>
          <p:cNvCxnSpPr>
            <a:cxnSpLocks/>
          </p:cNvCxnSpPr>
          <p:nvPr/>
        </p:nvCxnSpPr>
        <p:spPr>
          <a:xfrm>
            <a:off x="0" y="1068998"/>
            <a:ext cx="3479800" cy="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20E980AB-AEB4-632B-E301-43962CC0EBE9}"/>
              </a:ext>
            </a:extLst>
          </p:cNvPr>
          <p:cNvGraphicFramePr>
            <a:graphicFrameLocks noGrp="1"/>
          </p:cNvGraphicFramePr>
          <p:nvPr>
            <p:extLst>
              <p:ext uri="{D42A27DB-BD31-4B8C-83A1-F6EECF244321}">
                <p14:modId xmlns:p14="http://schemas.microsoft.com/office/powerpoint/2010/main" val="511277610"/>
              </p:ext>
            </p:extLst>
          </p:nvPr>
        </p:nvGraphicFramePr>
        <p:xfrm>
          <a:off x="961849" y="1807516"/>
          <a:ext cx="3785763" cy="4300846"/>
        </p:xfrm>
        <a:graphic>
          <a:graphicData uri="http://schemas.openxmlformats.org/drawingml/2006/table">
            <a:tbl>
              <a:tblPr firstRow="1" bandRow="1">
                <a:tableStyleId>{F5AB1C69-6EDB-4FF4-983F-18BD219EF322}</a:tableStyleId>
              </a:tblPr>
              <a:tblGrid>
                <a:gridCol w="790807">
                  <a:extLst>
                    <a:ext uri="{9D8B030D-6E8A-4147-A177-3AD203B41FA5}">
                      <a16:colId xmlns:a16="http://schemas.microsoft.com/office/drawing/2014/main" val="437990483"/>
                    </a:ext>
                  </a:extLst>
                </a:gridCol>
                <a:gridCol w="1779385">
                  <a:extLst>
                    <a:ext uri="{9D8B030D-6E8A-4147-A177-3AD203B41FA5}">
                      <a16:colId xmlns:a16="http://schemas.microsoft.com/office/drawing/2014/main" val="3417129320"/>
                    </a:ext>
                  </a:extLst>
                </a:gridCol>
                <a:gridCol w="1215571">
                  <a:extLst>
                    <a:ext uri="{9D8B030D-6E8A-4147-A177-3AD203B41FA5}">
                      <a16:colId xmlns:a16="http://schemas.microsoft.com/office/drawing/2014/main" val="1473419878"/>
                    </a:ext>
                  </a:extLst>
                </a:gridCol>
              </a:tblGrid>
              <a:tr h="390986">
                <a:tc>
                  <a:txBody>
                    <a:bodyPr/>
                    <a:lstStyle/>
                    <a:p>
                      <a:pPr algn="ctr"/>
                      <a:r>
                        <a:rPr lang="en-US" b="0" dirty="0"/>
                        <a:t>No.</a:t>
                      </a:r>
                    </a:p>
                  </a:txBody>
                  <a:tcPr/>
                </a:tc>
                <a:tc>
                  <a:txBody>
                    <a:bodyPr/>
                    <a:lstStyle/>
                    <a:p>
                      <a:pPr algn="ctr"/>
                      <a:r>
                        <a:rPr lang="en-US" b="0" dirty="0"/>
                        <a:t>Subtraction</a:t>
                      </a:r>
                    </a:p>
                  </a:txBody>
                  <a:tcPr/>
                </a:tc>
                <a:tc>
                  <a:txBody>
                    <a:bodyPr/>
                    <a:lstStyle/>
                    <a:p>
                      <a:pPr algn="ctr"/>
                      <a:r>
                        <a:rPr lang="en-US" b="0" dirty="0"/>
                        <a:t>Result</a:t>
                      </a:r>
                    </a:p>
                  </a:txBody>
                  <a:tcPr/>
                </a:tc>
                <a:extLst>
                  <a:ext uri="{0D108BD9-81ED-4DB2-BD59-A6C34878D82A}">
                    <a16:rowId xmlns:a16="http://schemas.microsoft.com/office/drawing/2014/main" val="2844299315"/>
                  </a:ext>
                </a:extLst>
              </a:tr>
              <a:tr h="390986">
                <a:tc>
                  <a:txBody>
                    <a:bodyPr/>
                    <a:lstStyle/>
                    <a:p>
                      <a:pPr algn="ctr"/>
                      <a:r>
                        <a:rPr lang="en-US" dirty="0"/>
                        <a:t>A</a:t>
                      </a:r>
                    </a:p>
                  </a:txBody>
                  <a:tcPr/>
                </a:tc>
                <a:tc>
                  <a:txBody>
                    <a:bodyPr/>
                    <a:lstStyle/>
                    <a:p>
                      <a:pPr algn="ctr"/>
                      <a:r>
                        <a:rPr lang="en-US" dirty="0"/>
                        <a:t>0 – 0</a:t>
                      </a:r>
                    </a:p>
                  </a:txBody>
                  <a:tcPr/>
                </a:tc>
                <a:tc>
                  <a:txBody>
                    <a:bodyPr/>
                    <a:lstStyle/>
                    <a:p>
                      <a:pPr algn="ctr"/>
                      <a:r>
                        <a:rPr lang="en-US" dirty="0"/>
                        <a:t>0</a:t>
                      </a:r>
                    </a:p>
                  </a:txBody>
                  <a:tcPr/>
                </a:tc>
                <a:extLst>
                  <a:ext uri="{0D108BD9-81ED-4DB2-BD59-A6C34878D82A}">
                    <a16:rowId xmlns:a16="http://schemas.microsoft.com/office/drawing/2014/main" val="3946956873"/>
                  </a:ext>
                </a:extLst>
              </a:tr>
              <a:tr h="390986">
                <a:tc>
                  <a:txBody>
                    <a:bodyPr/>
                    <a:lstStyle/>
                    <a:p>
                      <a:pPr algn="ctr"/>
                      <a:r>
                        <a:rPr lang="en-US" dirty="0"/>
                        <a:t>B</a:t>
                      </a:r>
                    </a:p>
                  </a:txBody>
                  <a:tcPr/>
                </a:tc>
                <a:tc>
                  <a:txBody>
                    <a:bodyPr/>
                    <a:lstStyle/>
                    <a:p>
                      <a:pPr algn="ctr"/>
                      <a:r>
                        <a:rPr lang="en-US" dirty="0"/>
                        <a:t>4 – 4</a:t>
                      </a:r>
                    </a:p>
                  </a:txBody>
                  <a:tcPr/>
                </a:tc>
                <a:tc>
                  <a:txBody>
                    <a:bodyPr/>
                    <a:lstStyle/>
                    <a:p>
                      <a:pPr algn="ctr"/>
                      <a:r>
                        <a:rPr lang="en-US" dirty="0"/>
                        <a:t>0</a:t>
                      </a:r>
                    </a:p>
                  </a:txBody>
                  <a:tcPr/>
                </a:tc>
                <a:extLst>
                  <a:ext uri="{0D108BD9-81ED-4DB2-BD59-A6C34878D82A}">
                    <a16:rowId xmlns:a16="http://schemas.microsoft.com/office/drawing/2014/main" val="4197209217"/>
                  </a:ext>
                </a:extLst>
              </a:tr>
              <a:tr h="390986">
                <a:tc>
                  <a:txBody>
                    <a:bodyPr/>
                    <a:lstStyle/>
                    <a:p>
                      <a:pPr algn="ctr"/>
                      <a:r>
                        <a:rPr lang="en-US" dirty="0"/>
                        <a:t>C</a:t>
                      </a:r>
                    </a:p>
                  </a:txBody>
                  <a:tcPr/>
                </a:tc>
                <a:tc>
                  <a:txBody>
                    <a:bodyPr/>
                    <a:lstStyle/>
                    <a:p>
                      <a:pPr algn="ctr"/>
                      <a:r>
                        <a:rPr lang="en-US" dirty="0"/>
                        <a:t>11 – 11</a:t>
                      </a:r>
                    </a:p>
                  </a:txBody>
                  <a:tcPr/>
                </a:tc>
                <a:tc>
                  <a:txBody>
                    <a:bodyPr/>
                    <a:lstStyle/>
                    <a:p>
                      <a:pPr algn="ctr"/>
                      <a:r>
                        <a:rPr lang="en-US" dirty="0"/>
                        <a:t>0</a:t>
                      </a:r>
                    </a:p>
                  </a:txBody>
                  <a:tcPr/>
                </a:tc>
                <a:extLst>
                  <a:ext uri="{0D108BD9-81ED-4DB2-BD59-A6C34878D82A}">
                    <a16:rowId xmlns:a16="http://schemas.microsoft.com/office/drawing/2014/main" val="1014637639"/>
                  </a:ext>
                </a:extLst>
              </a:tr>
              <a:tr h="390986">
                <a:tc>
                  <a:txBody>
                    <a:bodyPr/>
                    <a:lstStyle/>
                    <a:p>
                      <a:pPr algn="ctr"/>
                      <a:r>
                        <a:rPr lang="en-US" dirty="0"/>
                        <a:t>D</a:t>
                      </a:r>
                    </a:p>
                  </a:txBody>
                  <a:tcPr/>
                </a:tc>
                <a:tc>
                  <a:txBody>
                    <a:bodyPr/>
                    <a:lstStyle/>
                    <a:p>
                      <a:pPr algn="ctr"/>
                      <a:r>
                        <a:rPr lang="en-US" dirty="0"/>
                        <a:t>14 – 14</a:t>
                      </a:r>
                    </a:p>
                  </a:txBody>
                  <a:tcPr/>
                </a:tc>
                <a:tc>
                  <a:txBody>
                    <a:bodyPr/>
                    <a:lstStyle/>
                    <a:p>
                      <a:pPr algn="ctr"/>
                      <a:r>
                        <a:rPr lang="en-US" dirty="0"/>
                        <a:t>0</a:t>
                      </a:r>
                    </a:p>
                  </a:txBody>
                  <a:tcPr/>
                </a:tc>
                <a:extLst>
                  <a:ext uri="{0D108BD9-81ED-4DB2-BD59-A6C34878D82A}">
                    <a16:rowId xmlns:a16="http://schemas.microsoft.com/office/drawing/2014/main" val="2771431740"/>
                  </a:ext>
                </a:extLst>
              </a:tr>
              <a:tr h="390986">
                <a:tc>
                  <a:txBody>
                    <a:bodyPr/>
                    <a:lstStyle/>
                    <a:p>
                      <a:pPr algn="ctr"/>
                      <a:r>
                        <a:rPr lang="en-US" dirty="0"/>
                        <a:t>E</a:t>
                      </a:r>
                    </a:p>
                  </a:txBody>
                  <a:tcPr/>
                </a:tc>
                <a:tc>
                  <a:txBody>
                    <a:bodyPr/>
                    <a:lstStyle/>
                    <a:p>
                      <a:pPr algn="ctr"/>
                      <a:r>
                        <a:rPr lang="en-US" dirty="0"/>
                        <a:t>16 – 16</a:t>
                      </a:r>
                    </a:p>
                  </a:txBody>
                  <a:tcPr/>
                </a:tc>
                <a:tc>
                  <a:txBody>
                    <a:bodyPr/>
                    <a:lstStyle/>
                    <a:p>
                      <a:pPr algn="ctr"/>
                      <a:r>
                        <a:rPr lang="en-US" dirty="0"/>
                        <a:t>0</a:t>
                      </a:r>
                    </a:p>
                  </a:txBody>
                  <a:tcPr/>
                </a:tc>
                <a:extLst>
                  <a:ext uri="{0D108BD9-81ED-4DB2-BD59-A6C34878D82A}">
                    <a16:rowId xmlns:a16="http://schemas.microsoft.com/office/drawing/2014/main" val="4059667317"/>
                  </a:ext>
                </a:extLst>
              </a:tr>
              <a:tr h="390986">
                <a:tc>
                  <a:txBody>
                    <a:bodyPr/>
                    <a:lstStyle/>
                    <a:p>
                      <a:pPr algn="ctr"/>
                      <a:r>
                        <a:rPr lang="en-US" dirty="0"/>
                        <a:t>F</a:t>
                      </a:r>
                    </a:p>
                  </a:txBody>
                  <a:tcPr/>
                </a:tc>
                <a:tc>
                  <a:txBody>
                    <a:bodyPr/>
                    <a:lstStyle/>
                    <a:p>
                      <a:pPr algn="ctr"/>
                      <a:r>
                        <a:rPr lang="en-US" dirty="0"/>
                        <a:t>12 -11</a:t>
                      </a:r>
                    </a:p>
                  </a:txBody>
                  <a:tcPr/>
                </a:tc>
                <a:tc>
                  <a:txBody>
                    <a:bodyPr/>
                    <a:lstStyle/>
                    <a:p>
                      <a:pPr algn="ctr"/>
                      <a:r>
                        <a:rPr lang="en-US" dirty="0"/>
                        <a:t>1</a:t>
                      </a:r>
                    </a:p>
                  </a:txBody>
                  <a:tcPr/>
                </a:tc>
                <a:extLst>
                  <a:ext uri="{0D108BD9-81ED-4DB2-BD59-A6C34878D82A}">
                    <a16:rowId xmlns:a16="http://schemas.microsoft.com/office/drawing/2014/main" val="1451683817"/>
                  </a:ext>
                </a:extLst>
              </a:tr>
              <a:tr h="390986">
                <a:tc>
                  <a:txBody>
                    <a:bodyPr/>
                    <a:lstStyle/>
                    <a:p>
                      <a:pPr algn="ctr"/>
                      <a:r>
                        <a:rPr lang="en-US" dirty="0"/>
                        <a:t>G</a:t>
                      </a:r>
                    </a:p>
                  </a:txBody>
                  <a:tcPr/>
                </a:tc>
                <a:tc>
                  <a:txBody>
                    <a:bodyPr/>
                    <a:lstStyle/>
                    <a:p>
                      <a:pPr algn="ctr"/>
                      <a:r>
                        <a:rPr lang="en-US" dirty="0"/>
                        <a:t>7 – 4</a:t>
                      </a:r>
                    </a:p>
                  </a:txBody>
                  <a:tcPr/>
                </a:tc>
                <a:tc>
                  <a:txBody>
                    <a:bodyPr/>
                    <a:lstStyle/>
                    <a:p>
                      <a:pPr algn="ctr"/>
                      <a:r>
                        <a:rPr lang="en-US" dirty="0"/>
                        <a:t>3</a:t>
                      </a:r>
                    </a:p>
                  </a:txBody>
                  <a:tcPr/>
                </a:tc>
                <a:extLst>
                  <a:ext uri="{0D108BD9-81ED-4DB2-BD59-A6C34878D82A}">
                    <a16:rowId xmlns:a16="http://schemas.microsoft.com/office/drawing/2014/main" val="1737057538"/>
                  </a:ext>
                </a:extLst>
              </a:tr>
              <a:tr h="390986">
                <a:tc>
                  <a:txBody>
                    <a:bodyPr/>
                    <a:lstStyle/>
                    <a:p>
                      <a:pPr algn="ctr"/>
                      <a:r>
                        <a:rPr lang="en-US" dirty="0"/>
                        <a:t>H</a:t>
                      </a:r>
                    </a:p>
                  </a:txBody>
                  <a:tcPr/>
                </a:tc>
                <a:tc>
                  <a:txBody>
                    <a:bodyPr/>
                    <a:lstStyle/>
                    <a:p>
                      <a:pPr algn="ctr"/>
                      <a:r>
                        <a:rPr lang="en-US" dirty="0"/>
                        <a:t>9 – 4</a:t>
                      </a:r>
                    </a:p>
                  </a:txBody>
                  <a:tcPr/>
                </a:tc>
                <a:tc>
                  <a:txBody>
                    <a:bodyPr/>
                    <a:lstStyle/>
                    <a:p>
                      <a:pPr algn="ctr"/>
                      <a:r>
                        <a:rPr lang="en-US" dirty="0"/>
                        <a:t>5</a:t>
                      </a:r>
                    </a:p>
                  </a:txBody>
                  <a:tcPr/>
                </a:tc>
                <a:extLst>
                  <a:ext uri="{0D108BD9-81ED-4DB2-BD59-A6C34878D82A}">
                    <a16:rowId xmlns:a16="http://schemas.microsoft.com/office/drawing/2014/main" val="2342848"/>
                  </a:ext>
                </a:extLst>
              </a:tr>
              <a:tr h="390986">
                <a:tc>
                  <a:txBody>
                    <a:bodyPr/>
                    <a:lstStyle/>
                    <a:p>
                      <a:pPr algn="ctr"/>
                      <a:r>
                        <a:rPr lang="en-US" dirty="0"/>
                        <a:t>I</a:t>
                      </a:r>
                    </a:p>
                  </a:txBody>
                  <a:tcPr/>
                </a:tc>
                <a:tc>
                  <a:txBody>
                    <a:bodyPr/>
                    <a:lstStyle/>
                    <a:p>
                      <a:pPr algn="ctr"/>
                      <a:r>
                        <a:rPr lang="en-US" dirty="0"/>
                        <a:t>7 – 4</a:t>
                      </a:r>
                    </a:p>
                  </a:txBody>
                  <a:tcPr/>
                </a:tc>
                <a:tc>
                  <a:txBody>
                    <a:bodyPr/>
                    <a:lstStyle/>
                    <a:p>
                      <a:pPr algn="ctr"/>
                      <a:r>
                        <a:rPr lang="en-US" dirty="0"/>
                        <a:t>3</a:t>
                      </a:r>
                    </a:p>
                  </a:txBody>
                  <a:tcPr/>
                </a:tc>
                <a:extLst>
                  <a:ext uri="{0D108BD9-81ED-4DB2-BD59-A6C34878D82A}">
                    <a16:rowId xmlns:a16="http://schemas.microsoft.com/office/drawing/2014/main" val="2829919874"/>
                  </a:ext>
                </a:extLst>
              </a:tr>
              <a:tr h="390986">
                <a:tc>
                  <a:txBody>
                    <a:bodyPr/>
                    <a:lstStyle/>
                    <a:p>
                      <a:pPr algn="ctr"/>
                      <a:r>
                        <a:rPr lang="en-US" dirty="0"/>
                        <a:t>J</a:t>
                      </a:r>
                    </a:p>
                  </a:txBody>
                  <a:tcPr/>
                </a:tc>
                <a:tc>
                  <a:txBody>
                    <a:bodyPr/>
                    <a:lstStyle/>
                    <a:p>
                      <a:pPr algn="ctr"/>
                      <a:r>
                        <a:rPr lang="en-US" dirty="0"/>
                        <a:t>16 -4</a:t>
                      </a:r>
                    </a:p>
                  </a:txBody>
                  <a:tcPr/>
                </a:tc>
                <a:tc>
                  <a:txBody>
                    <a:bodyPr/>
                    <a:lstStyle/>
                    <a:p>
                      <a:pPr algn="ctr"/>
                      <a:r>
                        <a:rPr lang="en-US" dirty="0"/>
                        <a:t>12</a:t>
                      </a:r>
                    </a:p>
                  </a:txBody>
                  <a:tcPr/>
                </a:tc>
                <a:extLst>
                  <a:ext uri="{0D108BD9-81ED-4DB2-BD59-A6C34878D82A}">
                    <a16:rowId xmlns:a16="http://schemas.microsoft.com/office/drawing/2014/main" val="4169356354"/>
                  </a:ext>
                </a:extLst>
              </a:tr>
            </a:tbl>
          </a:graphicData>
        </a:graphic>
      </p:graphicFrame>
      <p:sp>
        <p:nvSpPr>
          <p:cNvPr id="9" name="TextBox 8">
            <a:extLst>
              <a:ext uri="{FF2B5EF4-FFF2-40B4-BE49-F238E27FC236}">
                <a16:creationId xmlns:a16="http://schemas.microsoft.com/office/drawing/2014/main" id="{E439BB3E-693C-A0CA-BEC1-59AD4EA90643}"/>
              </a:ext>
            </a:extLst>
          </p:cNvPr>
          <p:cNvSpPr txBox="1"/>
          <p:nvPr/>
        </p:nvSpPr>
        <p:spPr>
          <a:xfrm>
            <a:off x="1470784" y="1304304"/>
            <a:ext cx="2764336" cy="461665"/>
          </a:xfrm>
          <a:prstGeom prst="rect">
            <a:avLst/>
          </a:prstGeom>
          <a:noFill/>
        </p:spPr>
        <p:txBody>
          <a:bodyPr wrap="square">
            <a:spAutoFit/>
          </a:bodyPr>
          <a:lstStyle/>
          <a:p>
            <a:pPr algn="ctr"/>
            <a:r>
              <a:rPr lang="en-US" sz="2400" b="1" dirty="0">
                <a:solidFill>
                  <a:schemeClr val="bg1"/>
                </a:solidFill>
              </a:rPr>
              <a:t>Total Float</a:t>
            </a:r>
          </a:p>
        </p:txBody>
      </p:sp>
      <p:cxnSp>
        <p:nvCxnSpPr>
          <p:cNvPr id="14" name="Straight Connector 13">
            <a:extLst>
              <a:ext uri="{FF2B5EF4-FFF2-40B4-BE49-F238E27FC236}">
                <a16:creationId xmlns:a16="http://schemas.microsoft.com/office/drawing/2014/main" id="{BD0959D8-5DC7-E661-E805-0BF0F2CEC19A}"/>
              </a:ext>
            </a:extLst>
          </p:cNvPr>
          <p:cNvCxnSpPr>
            <a:cxnSpLocks/>
          </p:cNvCxnSpPr>
          <p:nvPr/>
        </p:nvCxnSpPr>
        <p:spPr>
          <a:xfrm flipH="1">
            <a:off x="6088811" y="2940017"/>
            <a:ext cx="7189" cy="32128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5" name="Table 14">
            <a:extLst>
              <a:ext uri="{FF2B5EF4-FFF2-40B4-BE49-F238E27FC236}">
                <a16:creationId xmlns:a16="http://schemas.microsoft.com/office/drawing/2014/main" id="{E1B4D510-1E4F-4E24-0FCF-94DBD8F9EE8E}"/>
              </a:ext>
            </a:extLst>
          </p:cNvPr>
          <p:cNvGraphicFramePr>
            <a:graphicFrameLocks noGrp="1"/>
          </p:cNvGraphicFramePr>
          <p:nvPr>
            <p:extLst>
              <p:ext uri="{D42A27DB-BD31-4B8C-83A1-F6EECF244321}">
                <p14:modId xmlns:p14="http://schemas.microsoft.com/office/powerpoint/2010/main" val="559721267"/>
              </p:ext>
            </p:extLst>
          </p:nvPr>
        </p:nvGraphicFramePr>
        <p:xfrm>
          <a:off x="7444388" y="3024968"/>
          <a:ext cx="3785763" cy="3127888"/>
        </p:xfrm>
        <a:graphic>
          <a:graphicData uri="http://schemas.openxmlformats.org/drawingml/2006/table">
            <a:tbl>
              <a:tblPr firstRow="1" bandRow="1">
                <a:tableStyleId>{F5AB1C69-6EDB-4FF4-983F-18BD219EF322}</a:tableStyleId>
              </a:tblPr>
              <a:tblGrid>
                <a:gridCol w="790807">
                  <a:extLst>
                    <a:ext uri="{9D8B030D-6E8A-4147-A177-3AD203B41FA5}">
                      <a16:colId xmlns:a16="http://schemas.microsoft.com/office/drawing/2014/main" val="437990483"/>
                    </a:ext>
                  </a:extLst>
                </a:gridCol>
                <a:gridCol w="1779385">
                  <a:extLst>
                    <a:ext uri="{9D8B030D-6E8A-4147-A177-3AD203B41FA5}">
                      <a16:colId xmlns:a16="http://schemas.microsoft.com/office/drawing/2014/main" val="3417129320"/>
                    </a:ext>
                  </a:extLst>
                </a:gridCol>
                <a:gridCol w="1215571">
                  <a:extLst>
                    <a:ext uri="{9D8B030D-6E8A-4147-A177-3AD203B41FA5}">
                      <a16:colId xmlns:a16="http://schemas.microsoft.com/office/drawing/2014/main" val="1473419878"/>
                    </a:ext>
                  </a:extLst>
                </a:gridCol>
              </a:tblGrid>
              <a:tr h="390986">
                <a:tc>
                  <a:txBody>
                    <a:bodyPr/>
                    <a:lstStyle/>
                    <a:p>
                      <a:pPr algn="ctr"/>
                      <a:r>
                        <a:rPr lang="en-US" b="0" dirty="0"/>
                        <a:t>No.</a:t>
                      </a:r>
                    </a:p>
                  </a:txBody>
                  <a:tcPr/>
                </a:tc>
                <a:tc>
                  <a:txBody>
                    <a:bodyPr/>
                    <a:lstStyle/>
                    <a:p>
                      <a:pPr algn="ctr"/>
                      <a:r>
                        <a:rPr lang="en-US" b="0" dirty="0"/>
                        <a:t>Subtraction</a:t>
                      </a:r>
                    </a:p>
                  </a:txBody>
                  <a:tcPr/>
                </a:tc>
                <a:tc>
                  <a:txBody>
                    <a:bodyPr/>
                    <a:lstStyle/>
                    <a:p>
                      <a:pPr algn="ctr"/>
                      <a:r>
                        <a:rPr lang="en-US" b="0" dirty="0"/>
                        <a:t>Result</a:t>
                      </a:r>
                    </a:p>
                  </a:txBody>
                  <a:tcPr/>
                </a:tc>
                <a:extLst>
                  <a:ext uri="{0D108BD9-81ED-4DB2-BD59-A6C34878D82A}">
                    <a16:rowId xmlns:a16="http://schemas.microsoft.com/office/drawing/2014/main" val="2844299315"/>
                  </a:ext>
                </a:extLst>
              </a:tr>
              <a:tr h="390986">
                <a:tc>
                  <a:txBody>
                    <a:bodyPr/>
                    <a:lstStyle/>
                    <a:p>
                      <a:pPr algn="ctr"/>
                      <a:r>
                        <a:rPr lang="en-US" dirty="0"/>
                        <a:t>A</a:t>
                      </a:r>
                    </a:p>
                  </a:txBody>
                  <a:tcPr/>
                </a:tc>
                <a:tc>
                  <a:txBody>
                    <a:bodyPr/>
                    <a:lstStyle/>
                    <a:p>
                      <a:pPr algn="ctr"/>
                      <a:r>
                        <a:rPr lang="en-US" dirty="0"/>
                        <a:t>4 – 4</a:t>
                      </a:r>
                    </a:p>
                  </a:txBody>
                  <a:tcPr/>
                </a:tc>
                <a:tc>
                  <a:txBody>
                    <a:bodyPr/>
                    <a:lstStyle/>
                    <a:p>
                      <a:pPr algn="ctr"/>
                      <a:r>
                        <a:rPr lang="en-US" dirty="0"/>
                        <a:t>0</a:t>
                      </a:r>
                    </a:p>
                  </a:txBody>
                  <a:tcPr/>
                </a:tc>
                <a:extLst>
                  <a:ext uri="{0D108BD9-81ED-4DB2-BD59-A6C34878D82A}">
                    <a16:rowId xmlns:a16="http://schemas.microsoft.com/office/drawing/2014/main" val="3946956873"/>
                  </a:ext>
                </a:extLst>
              </a:tr>
              <a:tr h="390986">
                <a:tc>
                  <a:txBody>
                    <a:bodyPr/>
                    <a:lstStyle/>
                    <a:p>
                      <a:pPr algn="ctr"/>
                      <a:r>
                        <a:rPr lang="en-US" dirty="0"/>
                        <a:t>B</a:t>
                      </a:r>
                    </a:p>
                  </a:txBody>
                  <a:tcPr/>
                </a:tc>
                <a:tc>
                  <a:txBody>
                    <a:bodyPr/>
                    <a:lstStyle/>
                    <a:p>
                      <a:pPr algn="ctr"/>
                      <a:r>
                        <a:rPr lang="en-US" dirty="0"/>
                        <a:t>11 – 11</a:t>
                      </a:r>
                    </a:p>
                  </a:txBody>
                  <a:tcPr/>
                </a:tc>
                <a:tc>
                  <a:txBody>
                    <a:bodyPr/>
                    <a:lstStyle/>
                    <a:p>
                      <a:pPr algn="ctr"/>
                      <a:r>
                        <a:rPr lang="en-US" dirty="0"/>
                        <a:t>0</a:t>
                      </a:r>
                    </a:p>
                  </a:txBody>
                  <a:tcPr/>
                </a:tc>
                <a:extLst>
                  <a:ext uri="{0D108BD9-81ED-4DB2-BD59-A6C34878D82A}">
                    <a16:rowId xmlns:a16="http://schemas.microsoft.com/office/drawing/2014/main" val="4197209217"/>
                  </a:ext>
                </a:extLst>
              </a:tr>
              <a:tr h="390986">
                <a:tc>
                  <a:txBody>
                    <a:bodyPr/>
                    <a:lstStyle/>
                    <a:p>
                      <a:pPr algn="ctr"/>
                      <a:r>
                        <a:rPr lang="en-US" dirty="0"/>
                        <a:t>C</a:t>
                      </a:r>
                    </a:p>
                  </a:txBody>
                  <a:tcPr/>
                </a:tc>
                <a:tc>
                  <a:txBody>
                    <a:bodyPr/>
                    <a:lstStyle/>
                    <a:p>
                      <a:pPr algn="ctr"/>
                      <a:r>
                        <a:rPr lang="en-US" dirty="0"/>
                        <a:t>14 – 14</a:t>
                      </a:r>
                    </a:p>
                  </a:txBody>
                  <a:tcPr/>
                </a:tc>
                <a:tc>
                  <a:txBody>
                    <a:bodyPr/>
                    <a:lstStyle/>
                    <a:p>
                      <a:pPr algn="ctr"/>
                      <a:r>
                        <a:rPr lang="en-US" dirty="0"/>
                        <a:t>0</a:t>
                      </a:r>
                    </a:p>
                  </a:txBody>
                  <a:tcPr/>
                </a:tc>
                <a:extLst>
                  <a:ext uri="{0D108BD9-81ED-4DB2-BD59-A6C34878D82A}">
                    <a16:rowId xmlns:a16="http://schemas.microsoft.com/office/drawing/2014/main" val="1014637639"/>
                  </a:ext>
                </a:extLst>
              </a:tr>
              <a:tr h="390986">
                <a:tc>
                  <a:txBody>
                    <a:bodyPr/>
                    <a:lstStyle/>
                    <a:p>
                      <a:pPr algn="ctr"/>
                      <a:r>
                        <a:rPr lang="en-US" dirty="0"/>
                        <a:t>D</a:t>
                      </a:r>
                    </a:p>
                  </a:txBody>
                  <a:tcPr/>
                </a:tc>
                <a:tc>
                  <a:txBody>
                    <a:bodyPr/>
                    <a:lstStyle/>
                    <a:p>
                      <a:pPr algn="ctr"/>
                      <a:r>
                        <a:rPr lang="en-US" dirty="0"/>
                        <a:t>16 – 16</a:t>
                      </a:r>
                    </a:p>
                  </a:txBody>
                  <a:tcPr/>
                </a:tc>
                <a:tc>
                  <a:txBody>
                    <a:bodyPr/>
                    <a:lstStyle/>
                    <a:p>
                      <a:pPr algn="ctr"/>
                      <a:r>
                        <a:rPr lang="en-US" dirty="0"/>
                        <a:t>0</a:t>
                      </a:r>
                    </a:p>
                  </a:txBody>
                  <a:tcPr/>
                </a:tc>
                <a:extLst>
                  <a:ext uri="{0D108BD9-81ED-4DB2-BD59-A6C34878D82A}">
                    <a16:rowId xmlns:a16="http://schemas.microsoft.com/office/drawing/2014/main" val="2771431740"/>
                  </a:ext>
                </a:extLst>
              </a:tr>
              <a:tr h="390986">
                <a:tc>
                  <a:txBody>
                    <a:bodyPr/>
                    <a:lstStyle/>
                    <a:p>
                      <a:pPr algn="ctr"/>
                      <a:r>
                        <a:rPr lang="en-US" dirty="0"/>
                        <a:t>G</a:t>
                      </a:r>
                    </a:p>
                  </a:txBody>
                  <a:tcPr/>
                </a:tc>
                <a:tc>
                  <a:txBody>
                    <a:bodyPr/>
                    <a:lstStyle/>
                    <a:p>
                      <a:pPr algn="ctr"/>
                      <a:r>
                        <a:rPr lang="en-US" dirty="0"/>
                        <a:t>11 – 9</a:t>
                      </a:r>
                    </a:p>
                  </a:txBody>
                  <a:tcPr/>
                </a:tc>
                <a:tc>
                  <a:txBody>
                    <a:bodyPr/>
                    <a:lstStyle/>
                    <a:p>
                      <a:pPr algn="ctr"/>
                      <a:r>
                        <a:rPr lang="en-GB" dirty="0"/>
                        <a:t>2</a:t>
                      </a:r>
                      <a:endParaRPr lang="en-US" dirty="0"/>
                    </a:p>
                  </a:txBody>
                  <a:tcPr/>
                </a:tc>
                <a:extLst>
                  <a:ext uri="{0D108BD9-81ED-4DB2-BD59-A6C34878D82A}">
                    <a16:rowId xmlns:a16="http://schemas.microsoft.com/office/drawing/2014/main" val="4059667317"/>
                  </a:ext>
                </a:extLst>
              </a:tr>
              <a:tr h="390986">
                <a:tc>
                  <a:txBody>
                    <a:bodyPr/>
                    <a:lstStyle/>
                    <a:p>
                      <a:pPr algn="ctr"/>
                      <a:r>
                        <a:rPr lang="en-US" dirty="0"/>
                        <a:t>H</a:t>
                      </a:r>
                    </a:p>
                  </a:txBody>
                  <a:tcPr/>
                </a:tc>
                <a:tc>
                  <a:txBody>
                    <a:bodyPr/>
                    <a:lstStyle/>
                    <a:p>
                      <a:pPr algn="ctr"/>
                      <a:r>
                        <a:rPr lang="en-US" dirty="0"/>
                        <a:t>11 – 7</a:t>
                      </a:r>
                    </a:p>
                  </a:txBody>
                  <a:tcPr/>
                </a:tc>
                <a:tc>
                  <a:txBody>
                    <a:bodyPr/>
                    <a:lstStyle/>
                    <a:p>
                      <a:pPr algn="ctr"/>
                      <a:r>
                        <a:rPr lang="en-GB" dirty="0"/>
                        <a:t>4</a:t>
                      </a:r>
                      <a:endParaRPr lang="en-US" dirty="0"/>
                    </a:p>
                  </a:txBody>
                  <a:tcPr/>
                </a:tc>
                <a:extLst>
                  <a:ext uri="{0D108BD9-81ED-4DB2-BD59-A6C34878D82A}">
                    <a16:rowId xmlns:a16="http://schemas.microsoft.com/office/drawing/2014/main" val="1451683817"/>
                  </a:ext>
                </a:extLst>
              </a:tr>
              <a:tr h="390986">
                <a:tc>
                  <a:txBody>
                    <a:bodyPr/>
                    <a:lstStyle/>
                    <a:p>
                      <a:pPr algn="ctr"/>
                      <a:r>
                        <a:rPr lang="en-US" dirty="0"/>
                        <a:t>I</a:t>
                      </a:r>
                    </a:p>
                  </a:txBody>
                  <a:tcPr/>
                </a:tc>
                <a:tc>
                  <a:txBody>
                    <a:bodyPr/>
                    <a:lstStyle/>
                    <a:p>
                      <a:pPr algn="ctr"/>
                      <a:r>
                        <a:rPr lang="en-US" dirty="0"/>
                        <a:t>11 - 9</a:t>
                      </a:r>
                    </a:p>
                  </a:txBody>
                  <a:tcPr/>
                </a:tc>
                <a:tc>
                  <a:txBody>
                    <a:bodyPr/>
                    <a:lstStyle/>
                    <a:p>
                      <a:pPr algn="ctr"/>
                      <a:r>
                        <a:rPr lang="en-GB" dirty="0"/>
                        <a:t>2</a:t>
                      </a:r>
                      <a:endParaRPr lang="en-US" dirty="0"/>
                    </a:p>
                  </a:txBody>
                  <a:tcPr/>
                </a:tc>
                <a:extLst>
                  <a:ext uri="{0D108BD9-81ED-4DB2-BD59-A6C34878D82A}">
                    <a16:rowId xmlns:a16="http://schemas.microsoft.com/office/drawing/2014/main" val="1737057538"/>
                  </a:ext>
                </a:extLst>
              </a:tr>
            </a:tbl>
          </a:graphicData>
        </a:graphic>
      </p:graphicFrame>
      <p:sp>
        <p:nvSpPr>
          <p:cNvPr id="16" name="TextBox 15">
            <a:extLst>
              <a:ext uri="{FF2B5EF4-FFF2-40B4-BE49-F238E27FC236}">
                <a16:creationId xmlns:a16="http://schemas.microsoft.com/office/drawing/2014/main" id="{E33D18CE-4BBC-C48D-A6A7-CEDB54ECCE5E}"/>
              </a:ext>
            </a:extLst>
          </p:cNvPr>
          <p:cNvSpPr txBox="1"/>
          <p:nvPr/>
        </p:nvSpPr>
        <p:spPr>
          <a:xfrm>
            <a:off x="7836647" y="2369545"/>
            <a:ext cx="2764336" cy="461665"/>
          </a:xfrm>
          <a:prstGeom prst="rect">
            <a:avLst/>
          </a:prstGeom>
          <a:noFill/>
        </p:spPr>
        <p:txBody>
          <a:bodyPr wrap="square">
            <a:spAutoFit/>
          </a:bodyPr>
          <a:lstStyle/>
          <a:p>
            <a:pPr algn="ctr"/>
            <a:r>
              <a:rPr lang="en-US" sz="2400" b="1" dirty="0">
                <a:solidFill>
                  <a:schemeClr val="bg1"/>
                </a:solidFill>
              </a:rPr>
              <a:t>Free Float</a:t>
            </a:r>
          </a:p>
        </p:txBody>
      </p:sp>
      <p:sp>
        <p:nvSpPr>
          <p:cNvPr id="17" name="TextBox 16">
            <a:extLst>
              <a:ext uri="{FF2B5EF4-FFF2-40B4-BE49-F238E27FC236}">
                <a16:creationId xmlns:a16="http://schemas.microsoft.com/office/drawing/2014/main" id="{0349A734-1700-5F0D-493A-AB99A7184134}"/>
              </a:ext>
            </a:extLst>
          </p:cNvPr>
          <p:cNvSpPr txBox="1"/>
          <p:nvPr/>
        </p:nvSpPr>
        <p:spPr>
          <a:xfrm>
            <a:off x="4909961" y="1597243"/>
            <a:ext cx="2764336" cy="461665"/>
          </a:xfrm>
          <a:prstGeom prst="rect">
            <a:avLst/>
          </a:prstGeom>
          <a:noFill/>
        </p:spPr>
        <p:txBody>
          <a:bodyPr wrap="square">
            <a:spAutoFit/>
          </a:bodyPr>
          <a:lstStyle/>
          <a:p>
            <a:pPr algn="ctr"/>
            <a:r>
              <a:rPr lang="en-US" sz="2400" b="1" dirty="0">
                <a:solidFill>
                  <a:schemeClr val="bg1"/>
                </a:solidFill>
              </a:rPr>
              <a:t>Critical Path :</a:t>
            </a:r>
          </a:p>
        </p:txBody>
      </p:sp>
      <p:sp>
        <p:nvSpPr>
          <p:cNvPr id="20" name="Rectangle 19">
            <a:extLst>
              <a:ext uri="{FF2B5EF4-FFF2-40B4-BE49-F238E27FC236}">
                <a16:creationId xmlns:a16="http://schemas.microsoft.com/office/drawing/2014/main" id="{54A53186-EDF8-E753-A297-FCC04491B3C9}"/>
              </a:ext>
            </a:extLst>
          </p:cNvPr>
          <p:cNvSpPr/>
          <p:nvPr/>
        </p:nvSpPr>
        <p:spPr>
          <a:xfrm>
            <a:off x="7444388" y="1597244"/>
            <a:ext cx="2549424" cy="46166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8" name="TextBox 17">
            <a:extLst>
              <a:ext uri="{FF2B5EF4-FFF2-40B4-BE49-F238E27FC236}">
                <a16:creationId xmlns:a16="http://schemas.microsoft.com/office/drawing/2014/main" id="{F8E687C8-4597-60D0-F291-5E5C64AF8CED}"/>
              </a:ext>
            </a:extLst>
          </p:cNvPr>
          <p:cNvSpPr txBox="1"/>
          <p:nvPr/>
        </p:nvSpPr>
        <p:spPr>
          <a:xfrm>
            <a:off x="7300667" y="1597243"/>
            <a:ext cx="2764336" cy="461665"/>
          </a:xfrm>
          <a:prstGeom prst="rect">
            <a:avLst/>
          </a:prstGeom>
          <a:noFill/>
        </p:spPr>
        <p:txBody>
          <a:bodyPr wrap="square">
            <a:spAutoFit/>
          </a:bodyPr>
          <a:lstStyle/>
          <a:p>
            <a:pPr algn="ctr"/>
            <a:r>
              <a:rPr lang="en-US" sz="2400" b="1" dirty="0">
                <a:solidFill>
                  <a:schemeClr val="accent3">
                    <a:lumMod val="75000"/>
                  </a:schemeClr>
                </a:solidFill>
              </a:rPr>
              <a:t>A&gt;B&gt;C&gt;D&gt;E</a:t>
            </a:r>
          </a:p>
        </p:txBody>
      </p:sp>
    </p:spTree>
    <p:extLst>
      <p:ext uri="{BB962C8B-B14F-4D97-AF65-F5344CB8AC3E}">
        <p14:creationId xmlns:p14="http://schemas.microsoft.com/office/powerpoint/2010/main" val="364624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6" grpId="0"/>
      <p:bldP spid="17" grpId="0"/>
      <p:bldP spid="20" grpId="0" animBg="1"/>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a:extLst>
            <a:ext uri="{FF2B5EF4-FFF2-40B4-BE49-F238E27FC236}">
              <a16:creationId xmlns:a16="http://schemas.microsoft.com/office/drawing/2014/main" id="{159C1152-1852-04AE-65A0-DFBD1FCB8BC2}"/>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5E409996-1AB1-8511-29DE-4DA82BA8975E}"/>
              </a:ext>
              <a:ext uri="{C183D7F6-B498-43B3-948B-1728B52AA6E4}">
                <adec:decorative xmlns:adec="http://schemas.microsoft.com/office/drawing/2017/decorative" val="1"/>
              </a:ext>
            </a:extLst>
          </p:cNvPr>
          <p:cNvGrpSpPr/>
          <p:nvPr/>
        </p:nvGrpSpPr>
        <p:grpSpPr>
          <a:xfrm>
            <a:off x="-1549332" y="-1733970"/>
            <a:ext cx="3541486" cy="3769865"/>
            <a:chOff x="4325258" y="1229517"/>
            <a:chExt cx="3541486" cy="3769865"/>
          </a:xfrm>
        </p:grpSpPr>
        <p:sp>
          <p:nvSpPr>
            <p:cNvPr id="12" name="Diamond 11">
              <a:extLst>
                <a:ext uri="{FF2B5EF4-FFF2-40B4-BE49-F238E27FC236}">
                  <a16:creationId xmlns:a16="http://schemas.microsoft.com/office/drawing/2014/main" id="{D5C30DF0-8253-2068-BBBF-7E7E895EF8FD}"/>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79743C3C-2C37-1AA4-A84A-0E6B107E63A7}"/>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itle 1">
            <a:extLst>
              <a:ext uri="{FF2B5EF4-FFF2-40B4-BE49-F238E27FC236}">
                <a16:creationId xmlns:a16="http://schemas.microsoft.com/office/drawing/2014/main" id="{95ED791B-456C-A5B3-600B-D80F8CEFC219}"/>
              </a:ext>
            </a:extLst>
          </p:cNvPr>
          <p:cNvSpPr txBox="1">
            <a:spLocks/>
          </p:cNvSpPr>
          <p:nvPr/>
        </p:nvSpPr>
        <p:spPr>
          <a:xfrm>
            <a:off x="221411" y="8749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rPr>
              <a:t>Importance Of Critical Path</a:t>
            </a:r>
            <a:endParaRPr lang="en-US" sz="2800" dirty="0">
              <a:solidFill>
                <a:schemeClr val="bg1"/>
              </a:solidFill>
            </a:endParaRPr>
          </a:p>
        </p:txBody>
      </p:sp>
      <p:sp>
        <p:nvSpPr>
          <p:cNvPr id="6" name="TextBox 5">
            <a:extLst>
              <a:ext uri="{FF2B5EF4-FFF2-40B4-BE49-F238E27FC236}">
                <a16:creationId xmlns:a16="http://schemas.microsoft.com/office/drawing/2014/main" id="{0AF4579F-ADD4-C63D-A6C9-68FB8E611D75}"/>
              </a:ext>
            </a:extLst>
          </p:cNvPr>
          <p:cNvSpPr txBox="1"/>
          <p:nvPr/>
        </p:nvSpPr>
        <p:spPr>
          <a:xfrm>
            <a:off x="1851024" y="2003497"/>
            <a:ext cx="9134476" cy="3416320"/>
          </a:xfrm>
          <a:prstGeom prst="rect">
            <a:avLst/>
          </a:prstGeom>
          <a:noFill/>
        </p:spPr>
        <p:txBody>
          <a:bodyPr wrap="square">
            <a:spAutoFit/>
          </a:bodyPr>
          <a:lstStyle/>
          <a:p>
            <a:r>
              <a:rPr lang="en-US" sz="2400" dirty="0">
                <a:solidFill>
                  <a:schemeClr val="bg1"/>
                </a:solidFill>
              </a:rPr>
              <a:t>Identifying the critical path ensures that the features such as </a:t>
            </a:r>
          </a:p>
          <a:p>
            <a:pPr marL="457200" indent="-457200">
              <a:buFont typeface="Arial" panose="020B0604020202020204" pitchFamily="34" charset="0"/>
              <a:buChar char="•"/>
            </a:pPr>
            <a:r>
              <a:rPr lang="en-US" sz="2400" dirty="0">
                <a:solidFill>
                  <a:schemeClr val="bg1"/>
                </a:solidFill>
              </a:rPr>
              <a:t>Order Payment, </a:t>
            </a:r>
          </a:p>
          <a:p>
            <a:pPr marL="457200" indent="-457200">
              <a:buFont typeface="Arial" panose="020B0604020202020204" pitchFamily="34" charset="0"/>
              <a:buChar char="•"/>
            </a:pPr>
            <a:r>
              <a:rPr lang="en-US" sz="2400" dirty="0">
                <a:solidFill>
                  <a:schemeClr val="bg1"/>
                </a:solidFill>
              </a:rPr>
              <a:t>Customer Dashboard and </a:t>
            </a:r>
          </a:p>
          <a:p>
            <a:pPr marL="457200" indent="-457200">
              <a:buFont typeface="Arial" panose="020B0604020202020204" pitchFamily="34" charset="0"/>
              <a:buChar char="•"/>
            </a:pPr>
            <a:r>
              <a:rPr lang="en-US" sz="2400" dirty="0">
                <a:solidFill>
                  <a:schemeClr val="bg1"/>
                </a:solidFill>
              </a:rPr>
              <a:t>Order Status </a:t>
            </a:r>
          </a:p>
          <a:p>
            <a:endParaRPr lang="en-US" sz="2400" dirty="0">
              <a:solidFill>
                <a:schemeClr val="bg1"/>
              </a:solidFill>
            </a:endParaRPr>
          </a:p>
          <a:p>
            <a:pPr algn="just"/>
            <a:r>
              <a:rPr lang="en-US" sz="2400" dirty="0">
                <a:solidFill>
                  <a:schemeClr val="bg1"/>
                </a:solidFill>
              </a:rPr>
              <a:t>are catered for to reduce any chance of delay and poor use of resources. It facilitates smoother early testing to ensure timely completion and smooth integration of the core functions, thus improving the overall project efficiency and readiness for launch.</a:t>
            </a:r>
          </a:p>
        </p:txBody>
      </p:sp>
      <p:cxnSp>
        <p:nvCxnSpPr>
          <p:cNvPr id="7" name="Straight Connector 6">
            <a:extLst>
              <a:ext uri="{FF2B5EF4-FFF2-40B4-BE49-F238E27FC236}">
                <a16:creationId xmlns:a16="http://schemas.microsoft.com/office/drawing/2014/main" id="{186EC741-35D6-8934-8B2D-ACE3E147B5F1}"/>
              </a:ext>
              <a:ext uri="{C183D7F6-B498-43B3-948B-1728B52AA6E4}">
                <adec:decorative xmlns:adec="http://schemas.microsoft.com/office/drawing/2017/decorative" val="1"/>
              </a:ext>
            </a:extLst>
          </p:cNvPr>
          <p:cNvCxnSpPr>
            <a:cxnSpLocks/>
          </p:cNvCxnSpPr>
          <p:nvPr/>
        </p:nvCxnSpPr>
        <p:spPr>
          <a:xfrm>
            <a:off x="8775700" y="1068998"/>
            <a:ext cx="3416300"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4C12B4-FC76-5F66-A7FE-C2DB98B52D0B}"/>
              </a:ext>
              <a:ext uri="{C183D7F6-B498-43B3-948B-1728B52AA6E4}">
                <adec:decorative xmlns:adec="http://schemas.microsoft.com/office/drawing/2017/decorative" val="1"/>
              </a:ext>
            </a:extLst>
          </p:cNvPr>
          <p:cNvCxnSpPr>
            <a:cxnSpLocks/>
          </p:cNvCxnSpPr>
          <p:nvPr/>
        </p:nvCxnSpPr>
        <p:spPr>
          <a:xfrm>
            <a:off x="0" y="1068998"/>
            <a:ext cx="3479800" cy="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76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a:extLst>
            <a:ext uri="{FF2B5EF4-FFF2-40B4-BE49-F238E27FC236}">
              <a16:creationId xmlns:a16="http://schemas.microsoft.com/office/drawing/2014/main" id="{82DCE166-2CA5-8D97-BAF1-A88F767C748A}"/>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51E197C1-C292-89C9-9C84-A00556D631BB}"/>
              </a:ext>
              <a:ext uri="{C183D7F6-B498-43B3-948B-1728B52AA6E4}">
                <adec:decorative xmlns:adec="http://schemas.microsoft.com/office/drawing/2017/decorative" val="1"/>
              </a:ext>
            </a:extLst>
          </p:cNvPr>
          <p:cNvGrpSpPr/>
          <p:nvPr/>
        </p:nvGrpSpPr>
        <p:grpSpPr>
          <a:xfrm>
            <a:off x="-1549332" y="-1733970"/>
            <a:ext cx="3541486" cy="3769865"/>
            <a:chOff x="4325258" y="1229517"/>
            <a:chExt cx="3541486" cy="3769865"/>
          </a:xfrm>
        </p:grpSpPr>
        <p:sp>
          <p:nvSpPr>
            <p:cNvPr id="12" name="Diamond 11">
              <a:extLst>
                <a:ext uri="{FF2B5EF4-FFF2-40B4-BE49-F238E27FC236}">
                  <a16:creationId xmlns:a16="http://schemas.microsoft.com/office/drawing/2014/main" id="{9FCF3CDD-D86C-94A0-528D-BF0022E57FE5}"/>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C09CF0FA-BE26-482F-CBF1-0B8027AF6A69}"/>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itle 1">
            <a:extLst>
              <a:ext uri="{FF2B5EF4-FFF2-40B4-BE49-F238E27FC236}">
                <a16:creationId xmlns:a16="http://schemas.microsoft.com/office/drawing/2014/main" id="{A0E9300C-FF0B-5579-8371-F7A314290289}"/>
              </a:ext>
            </a:extLst>
          </p:cNvPr>
          <p:cNvSpPr txBox="1">
            <a:spLocks/>
          </p:cNvSpPr>
          <p:nvPr/>
        </p:nvSpPr>
        <p:spPr>
          <a:xfrm>
            <a:off x="221411" y="595474"/>
            <a:ext cx="10452504"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rPr>
              <a:t>PERT Question Table</a:t>
            </a:r>
            <a:endParaRPr lang="en-US" sz="2800" dirty="0">
              <a:solidFill>
                <a:schemeClr val="bg1"/>
              </a:solidFill>
            </a:endParaRPr>
          </a:p>
          <a:p>
            <a:pPr algn="ctr"/>
            <a:endParaRPr lang="en-US" sz="2800" dirty="0">
              <a:solidFill>
                <a:schemeClr val="bg1"/>
              </a:solidFill>
            </a:endParaRPr>
          </a:p>
        </p:txBody>
      </p:sp>
      <p:cxnSp>
        <p:nvCxnSpPr>
          <p:cNvPr id="7" name="Straight Connector 6">
            <a:extLst>
              <a:ext uri="{FF2B5EF4-FFF2-40B4-BE49-F238E27FC236}">
                <a16:creationId xmlns:a16="http://schemas.microsoft.com/office/drawing/2014/main" id="{5D938A04-5CDD-40C3-B146-4BE3185214BD}"/>
              </a:ext>
              <a:ext uri="{C183D7F6-B498-43B3-948B-1728B52AA6E4}">
                <adec:decorative xmlns:adec="http://schemas.microsoft.com/office/drawing/2017/decorative" val="1"/>
              </a:ext>
            </a:extLst>
          </p:cNvPr>
          <p:cNvCxnSpPr>
            <a:cxnSpLocks/>
          </p:cNvCxnSpPr>
          <p:nvPr/>
        </p:nvCxnSpPr>
        <p:spPr>
          <a:xfrm>
            <a:off x="8775700" y="1068998"/>
            <a:ext cx="3416300"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E960FF4-E441-BD39-E168-83B86B4848B6}"/>
              </a:ext>
              <a:ext uri="{C183D7F6-B498-43B3-948B-1728B52AA6E4}">
                <adec:decorative xmlns:adec="http://schemas.microsoft.com/office/drawing/2017/decorative" val="1"/>
              </a:ext>
            </a:extLst>
          </p:cNvPr>
          <p:cNvCxnSpPr>
            <a:cxnSpLocks/>
          </p:cNvCxnSpPr>
          <p:nvPr/>
        </p:nvCxnSpPr>
        <p:spPr>
          <a:xfrm>
            <a:off x="0" y="1068998"/>
            <a:ext cx="3479800" cy="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5524" y="1733550"/>
            <a:ext cx="8188325"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3900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A0446A-8193-E405-FCE3-CB5F45CB914E}"/>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1E7B21F-A521-1F9D-369F-13D976EC1C66}"/>
              </a:ext>
            </a:extLst>
          </p:cNvPr>
          <p:cNvSpPr txBox="1">
            <a:spLocks/>
          </p:cNvSpPr>
          <p:nvPr/>
        </p:nvSpPr>
        <p:spPr>
          <a:xfrm>
            <a:off x="1196656" y="128088"/>
            <a:ext cx="9795638" cy="6846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200" b="1" dirty="0"/>
              <a:t>Network Diagram</a:t>
            </a:r>
            <a:endParaRPr lang="en-US" sz="3200" dirty="0"/>
          </a:p>
        </p:txBody>
      </p:sp>
      <p:grpSp>
        <p:nvGrpSpPr>
          <p:cNvPr id="11" name="Group 10">
            <a:extLst>
              <a:ext uri="{FF2B5EF4-FFF2-40B4-BE49-F238E27FC236}">
                <a16:creationId xmlns:a16="http://schemas.microsoft.com/office/drawing/2014/main" id="{523A6300-0B11-7ABE-7FE9-8F17911BDD76}"/>
              </a:ext>
              <a:ext uri="{C183D7F6-B498-43B3-948B-1728B52AA6E4}">
                <adec:decorative xmlns:adec="http://schemas.microsoft.com/office/drawing/2017/decorative" val="1"/>
              </a:ext>
            </a:extLst>
          </p:cNvPr>
          <p:cNvGrpSpPr/>
          <p:nvPr/>
        </p:nvGrpSpPr>
        <p:grpSpPr>
          <a:xfrm>
            <a:off x="-1270462" y="-1804835"/>
            <a:ext cx="3143652" cy="3346376"/>
            <a:chOff x="4325258" y="1229517"/>
            <a:chExt cx="3541486" cy="3769865"/>
          </a:xfrm>
        </p:grpSpPr>
        <p:sp>
          <p:nvSpPr>
            <p:cNvPr id="12" name="Diamond 11">
              <a:extLst>
                <a:ext uri="{FF2B5EF4-FFF2-40B4-BE49-F238E27FC236}">
                  <a16:creationId xmlns:a16="http://schemas.microsoft.com/office/drawing/2014/main" id="{6464F7C9-A51B-68EA-2F8A-8E096CB36B58}"/>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a:extLst>
                <a:ext uri="{FF2B5EF4-FFF2-40B4-BE49-F238E27FC236}">
                  <a16:creationId xmlns:a16="http://schemas.microsoft.com/office/drawing/2014/main" id="{A135E5C3-9396-BB3A-3E7E-0445A1D97EE8}"/>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 name="Straight Connector 1">
            <a:extLst>
              <a:ext uri="{FF2B5EF4-FFF2-40B4-BE49-F238E27FC236}">
                <a16:creationId xmlns:a16="http://schemas.microsoft.com/office/drawing/2014/main" id="{3B223165-E852-E0C3-2430-00DAF2078E35}"/>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EEE2D4C-8B97-5751-CE0E-AEA2A29DEF45}"/>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722" y="1466850"/>
            <a:ext cx="10218571" cy="4202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1238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a:extLst>
            <a:ext uri="{FF2B5EF4-FFF2-40B4-BE49-F238E27FC236}">
              <a16:creationId xmlns:a16="http://schemas.microsoft.com/office/drawing/2014/main" id="{159C1152-1852-04AE-65A0-DFBD1FCB8BC2}"/>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5E409996-1AB1-8511-29DE-4DA82BA8975E}"/>
              </a:ext>
              <a:ext uri="{C183D7F6-B498-43B3-948B-1728B52AA6E4}">
                <adec:decorative xmlns:adec="http://schemas.microsoft.com/office/drawing/2017/decorative" val="1"/>
              </a:ext>
            </a:extLst>
          </p:cNvPr>
          <p:cNvGrpSpPr/>
          <p:nvPr/>
        </p:nvGrpSpPr>
        <p:grpSpPr>
          <a:xfrm>
            <a:off x="-1549332" y="-1733970"/>
            <a:ext cx="3541486" cy="3769865"/>
            <a:chOff x="4325258" y="1229517"/>
            <a:chExt cx="3541486" cy="3769865"/>
          </a:xfrm>
        </p:grpSpPr>
        <p:sp>
          <p:nvSpPr>
            <p:cNvPr id="12" name="Diamond 11">
              <a:extLst>
                <a:ext uri="{FF2B5EF4-FFF2-40B4-BE49-F238E27FC236}">
                  <a16:creationId xmlns:a16="http://schemas.microsoft.com/office/drawing/2014/main" id="{D5C30DF0-8253-2068-BBBF-7E7E895EF8FD}"/>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79743C3C-2C37-1AA4-A84A-0E6B107E63A7}"/>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7" name="Straight Connector 6">
            <a:extLst>
              <a:ext uri="{FF2B5EF4-FFF2-40B4-BE49-F238E27FC236}">
                <a16:creationId xmlns:a16="http://schemas.microsoft.com/office/drawing/2014/main" id="{186EC741-35D6-8934-8B2D-ACE3E147B5F1}"/>
              </a:ext>
              <a:ext uri="{C183D7F6-B498-43B3-948B-1728B52AA6E4}">
                <adec:decorative xmlns:adec="http://schemas.microsoft.com/office/drawing/2017/decorative" val="1"/>
              </a:ext>
            </a:extLst>
          </p:cNvPr>
          <p:cNvCxnSpPr>
            <a:cxnSpLocks/>
          </p:cNvCxnSpPr>
          <p:nvPr/>
        </p:nvCxnSpPr>
        <p:spPr>
          <a:xfrm>
            <a:off x="8775700" y="1068998"/>
            <a:ext cx="3416300"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4C12B4-FC76-5F66-A7FE-C2DB98B52D0B}"/>
              </a:ext>
              <a:ext uri="{C183D7F6-B498-43B3-948B-1728B52AA6E4}">
                <adec:decorative xmlns:adec="http://schemas.microsoft.com/office/drawing/2017/decorative" val="1"/>
              </a:ext>
            </a:extLst>
          </p:cNvPr>
          <p:cNvCxnSpPr>
            <a:cxnSpLocks/>
          </p:cNvCxnSpPr>
          <p:nvPr/>
        </p:nvCxnSpPr>
        <p:spPr>
          <a:xfrm>
            <a:off x="0" y="1068998"/>
            <a:ext cx="3479800" cy="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450" y="2343151"/>
            <a:ext cx="7115175"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2019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a:extLst>
            <a:ext uri="{FF2B5EF4-FFF2-40B4-BE49-F238E27FC236}">
              <a16:creationId xmlns:a16="http://schemas.microsoft.com/office/drawing/2014/main" id="{159C1152-1852-04AE-65A0-DFBD1FCB8BC2}"/>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5E409996-1AB1-8511-29DE-4DA82BA8975E}"/>
              </a:ext>
              <a:ext uri="{C183D7F6-B498-43B3-948B-1728B52AA6E4}">
                <adec:decorative xmlns:adec="http://schemas.microsoft.com/office/drawing/2017/decorative" val="1"/>
              </a:ext>
            </a:extLst>
          </p:cNvPr>
          <p:cNvGrpSpPr/>
          <p:nvPr/>
        </p:nvGrpSpPr>
        <p:grpSpPr>
          <a:xfrm>
            <a:off x="-1549332" y="-1733970"/>
            <a:ext cx="3541486" cy="3769865"/>
            <a:chOff x="4325258" y="1229517"/>
            <a:chExt cx="3541486" cy="3769865"/>
          </a:xfrm>
        </p:grpSpPr>
        <p:sp>
          <p:nvSpPr>
            <p:cNvPr id="12" name="Diamond 11">
              <a:extLst>
                <a:ext uri="{FF2B5EF4-FFF2-40B4-BE49-F238E27FC236}">
                  <a16:creationId xmlns:a16="http://schemas.microsoft.com/office/drawing/2014/main" id="{D5C30DF0-8253-2068-BBBF-7E7E895EF8FD}"/>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79743C3C-2C37-1AA4-A84A-0E6B107E63A7}"/>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7" name="Straight Connector 6">
            <a:extLst>
              <a:ext uri="{FF2B5EF4-FFF2-40B4-BE49-F238E27FC236}">
                <a16:creationId xmlns:a16="http://schemas.microsoft.com/office/drawing/2014/main" id="{186EC741-35D6-8934-8B2D-ACE3E147B5F1}"/>
              </a:ext>
              <a:ext uri="{C183D7F6-B498-43B3-948B-1728B52AA6E4}">
                <adec:decorative xmlns:adec="http://schemas.microsoft.com/office/drawing/2017/decorative" val="1"/>
              </a:ext>
            </a:extLst>
          </p:cNvPr>
          <p:cNvCxnSpPr>
            <a:cxnSpLocks/>
          </p:cNvCxnSpPr>
          <p:nvPr/>
        </p:nvCxnSpPr>
        <p:spPr>
          <a:xfrm>
            <a:off x="8775700" y="1068998"/>
            <a:ext cx="3416300"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4C12B4-FC76-5F66-A7FE-C2DB98B52D0B}"/>
              </a:ext>
              <a:ext uri="{C183D7F6-B498-43B3-948B-1728B52AA6E4}">
                <adec:decorative xmlns:adec="http://schemas.microsoft.com/office/drawing/2017/decorative" val="1"/>
              </a:ext>
            </a:extLst>
          </p:cNvPr>
          <p:cNvCxnSpPr>
            <a:cxnSpLocks/>
          </p:cNvCxnSpPr>
          <p:nvPr/>
        </p:nvCxnSpPr>
        <p:spPr>
          <a:xfrm>
            <a:off x="0" y="1068998"/>
            <a:ext cx="3479800" cy="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5093" y="1733550"/>
            <a:ext cx="7352208" cy="2962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2192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a:extLst>
            <a:ext uri="{FF2B5EF4-FFF2-40B4-BE49-F238E27FC236}">
              <a16:creationId xmlns:a16="http://schemas.microsoft.com/office/drawing/2014/main" id="{159C1152-1852-04AE-65A0-DFBD1FCB8BC2}"/>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5E409996-1AB1-8511-29DE-4DA82BA8975E}"/>
              </a:ext>
              <a:ext uri="{C183D7F6-B498-43B3-948B-1728B52AA6E4}">
                <adec:decorative xmlns:adec="http://schemas.microsoft.com/office/drawing/2017/decorative" val="1"/>
              </a:ext>
            </a:extLst>
          </p:cNvPr>
          <p:cNvGrpSpPr/>
          <p:nvPr/>
        </p:nvGrpSpPr>
        <p:grpSpPr>
          <a:xfrm>
            <a:off x="-1549332" y="-1733970"/>
            <a:ext cx="3541486" cy="3769865"/>
            <a:chOff x="4325258" y="1229517"/>
            <a:chExt cx="3541486" cy="3769865"/>
          </a:xfrm>
        </p:grpSpPr>
        <p:sp>
          <p:nvSpPr>
            <p:cNvPr id="12" name="Diamond 11">
              <a:extLst>
                <a:ext uri="{FF2B5EF4-FFF2-40B4-BE49-F238E27FC236}">
                  <a16:creationId xmlns:a16="http://schemas.microsoft.com/office/drawing/2014/main" id="{D5C30DF0-8253-2068-BBBF-7E7E895EF8FD}"/>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79743C3C-2C37-1AA4-A84A-0E6B107E63A7}"/>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itle 1">
            <a:extLst>
              <a:ext uri="{FF2B5EF4-FFF2-40B4-BE49-F238E27FC236}">
                <a16:creationId xmlns:a16="http://schemas.microsoft.com/office/drawing/2014/main" id="{95ED791B-456C-A5B3-600B-D80F8CEFC219}"/>
              </a:ext>
            </a:extLst>
          </p:cNvPr>
          <p:cNvSpPr txBox="1">
            <a:spLocks/>
          </p:cNvSpPr>
          <p:nvPr/>
        </p:nvSpPr>
        <p:spPr>
          <a:xfrm>
            <a:off x="221411" y="874959"/>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rPr>
              <a:t>Importance Of PERT for our Project</a:t>
            </a:r>
            <a:endParaRPr lang="en-US" sz="2800" dirty="0">
              <a:solidFill>
                <a:schemeClr val="bg1"/>
              </a:solidFill>
            </a:endParaRPr>
          </a:p>
          <a:p>
            <a:pPr algn="ctr"/>
            <a:endParaRPr lang="en-US" sz="2800" dirty="0">
              <a:solidFill>
                <a:schemeClr val="bg1"/>
              </a:solidFill>
            </a:endParaRPr>
          </a:p>
        </p:txBody>
      </p:sp>
      <p:sp>
        <p:nvSpPr>
          <p:cNvPr id="6" name="TextBox 5">
            <a:extLst>
              <a:ext uri="{FF2B5EF4-FFF2-40B4-BE49-F238E27FC236}">
                <a16:creationId xmlns:a16="http://schemas.microsoft.com/office/drawing/2014/main" id="{0AF4579F-ADD4-C63D-A6C9-68FB8E611D75}"/>
              </a:ext>
            </a:extLst>
          </p:cNvPr>
          <p:cNvSpPr txBox="1"/>
          <p:nvPr/>
        </p:nvSpPr>
        <p:spPr>
          <a:xfrm>
            <a:off x="1228299" y="2003497"/>
            <a:ext cx="10727912" cy="3447098"/>
          </a:xfrm>
          <a:prstGeom prst="rect">
            <a:avLst/>
          </a:prstGeom>
          <a:noFill/>
        </p:spPr>
        <p:txBody>
          <a:bodyPr wrap="square">
            <a:spAutoFit/>
          </a:bodyPr>
          <a:lstStyle/>
          <a:p>
            <a:endParaRPr lang="en-US" dirty="0">
              <a:solidFill>
                <a:schemeClr val="bg1"/>
              </a:solidFill>
              <a:latin typeface="Arial Unicode MS" pitchFamily="34" charset="-128"/>
              <a:ea typeface="Arial Unicode MS" pitchFamily="34" charset="-128"/>
              <a:cs typeface="Arial Unicode MS" pitchFamily="34" charset="-128"/>
            </a:endParaRPr>
          </a:p>
          <a:p>
            <a:r>
              <a:rPr lang="en-US" sz="2000" dirty="0">
                <a:solidFill>
                  <a:schemeClr val="bg1"/>
                </a:solidFill>
                <a:latin typeface="Arial Unicode MS" pitchFamily="34" charset="-128"/>
                <a:ea typeface="Arial Unicode MS" pitchFamily="34" charset="-128"/>
                <a:cs typeface="Arial Unicode MS" pitchFamily="34" charset="-128"/>
              </a:rPr>
              <a:t>The Program Evaluation and Review Technique (PERT) is highly helps in </a:t>
            </a:r>
          </a:p>
          <a:p>
            <a:pPr marL="457200" indent="-457200">
              <a:buFont typeface="+mj-lt"/>
              <a:buAutoNum type="arabicParenR"/>
            </a:pPr>
            <a:r>
              <a:rPr lang="en-US" sz="2000" dirty="0">
                <a:solidFill>
                  <a:schemeClr val="bg1"/>
                </a:solidFill>
                <a:latin typeface="Arial Unicode MS" pitchFamily="34" charset="-128"/>
                <a:ea typeface="Arial Unicode MS" pitchFamily="34" charset="-128"/>
                <a:cs typeface="Arial Unicode MS" pitchFamily="34" charset="-128"/>
              </a:rPr>
              <a:t>Planning</a:t>
            </a:r>
          </a:p>
          <a:p>
            <a:pPr marL="457200" indent="-457200">
              <a:buFont typeface="+mj-lt"/>
              <a:buAutoNum type="arabicParenR"/>
            </a:pPr>
            <a:r>
              <a:rPr lang="en-US" sz="2000" dirty="0">
                <a:solidFill>
                  <a:schemeClr val="bg1"/>
                </a:solidFill>
                <a:latin typeface="Arial Unicode MS" pitchFamily="34" charset="-128"/>
                <a:ea typeface="Arial Unicode MS" pitchFamily="34" charset="-128"/>
                <a:cs typeface="Arial Unicode MS" pitchFamily="34" charset="-128"/>
              </a:rPr>
              <a:t>Organizing and </a:t>
            </a:r>
          </a:p>
          <a:p>
            <a:pPr marL="457200" indent="-457200">
              <a:buFont typeface="+mj-lt"/>
              <a:buAutoNum type="arabicParenR"/>
            </a:pPr>
            <a:r>
              <a:rPr lang="en-US" sz="2000" dirty="0">
                <a:solidFill>
                  <a:schemeClr val="bg1"/>
                </a:solidFill>
                <a:latin typeface="Arial Unicode MS" pitchFamily="34" charset="-128"/>
                <a:ea typeface="Arial Unicode MS" pitchFamily="34" charset="-128"/>
                <a:cs typeface="Arial Unicode MS" pitchFamily="34" charset="-128"/>
              </a:rPr>
              <a:t>Coordinating tasks effectively</a:t>
            </a:r>
          </a:p>
          <a:p>
            <a:pPr marL="457200" indent="-457200">
              <a:buFont typeface="+mj-lt"/>
              <a:buAutoNum type="arabicParenR"/>
            </a:pPr>
            <a:endParaRPr lang="en-GB" sz="2000" dirty="0">
              <a:solidFill>
                <a:schemeClr val="bg1"/>
              </a:solidFill>
              <a:ea typeface="Arial Unicode MS" pitchFamily="34" charset="-128"/>
            </a:endParaRPr>
          </a:p>
          <a:p>
            <a:pPr marL="457200" indent="-457200">
              <a:buFont typeface="+mj-lt"/>
              <a:buAutoNum type="arabicParenR"/>
            </a:pPr>
            <a:endParaRPr lang="en-US" sz="2000" dirty="0">
              <a:solidFill>
                <a:schemeClr val="bg1"/>
              </a:solidFill>
            </a:endParaRPr>
          </a:p>
          <a:p>
            <a:r>
              <a:rPr lang="en-US" sz="2000" dirty="0">
                <a:solidFill>
                  <a:schemeClr val="bg1"/>
                </a:solidFill>
                <a:latin typeface="Arial Unicode MS" pitchFamily="34" charset="-128"/>
                <a:ea typeface="Arial Unicode MS" pitchFamily="34" charset="-128"/>
                <a:cs typeface="Arial Unicode MS" pitchFamily="34" charset="-128"/>
              </a:rPr>
              <a:t>In an online food delivery system project, PERT is essential for identifying </a:t>
            </a:r>
            <a:r>
              <a:rPr lang="en-US" sz="2000" dirty="0">
                <a:solidFill>
                  <a:schemeClr val="accent1">
                    <a:lumMod val="40000"/>
                    <a:lumOff val="60000"/>
                  </a:schemeClr>
                </a:solidFill>
                <a:latin typeface="Arial Unicode MS" pitchFamily="34" charset="-128"/>
                <a:ea typeface="Arial Unicode MS" pitchFamily="34" charset="-128"/>
                <a:cs typeface="Arial Unicode MS" pitchFamily="34" charset="-128"/>
              </a:rPr>
              <a:t>the key path</a:t>
            </a:r>
            <a:r>
              <a:rPr lang="en-US" sz="2000" dirty="0">
                <a:solidFill>
                  <a:schemeClr val="bg1"/>
                </a:solidFill>
                <a:latin typeface="Arial Unicode MS" pitchFamily="34" charset="-128"/>
                <a:ea typeface="Arial Unicode MS" pitchFamily="34" charset="-128"/>
                <a:cs typeface="Arial Unicode MS" pitchFamily="34" charset="-128"/>
              </a:rPr>
              <a:t>, streamlining work scheduling, and </a:t>
            </a:r>
            <a:r>
              <a:rPr lang="en-US" sz="2000" dirty="0">
                <a:solidFill>
                  <a:schemeClr val="accent1">
                    <a:lumMod val="40000"/>
                    <a:lumOff val="60000"/>
                  </a:schemeClr>
                </a:solidFill>
                <a:latin typeface="Arial Unicode MS" pitchFamily="34" charset="-128"/>
                <a:ea typeface="Arial Unicode MS" pitchFamily="34" charset="-128"/>
                <a:cs typeface="Arial Unicode MS" pitchFamily="34" charset="-128"/>
              </a:rPr>
              <a:t>managing time estimate uncertainties. </a:t>
            </a:r>
            <a:r>
              <a:rPr lang="en-US" sz="2000" dirty="0">
                <a:solidFill>
                  <a:schemeClr val="bg1"/>
                </a:solidFill>
                <a:latin typeface="Arial Unicode MS" pitchFamily="34" charset="-128"/>
                <a:ea typeface="Arial Unicode MS" pitchFamily="34" charset="-128"/>
                <a:cs typeface="Arial Unicode MS" pitchFamily="34" charset="-128"/>
              </a:rPr>
              <a:t>It helps with risk minimization, </a:t>
            </a:r>
            <a:r>
              <a:rPr lang="en-US" sz="2000" dirty="0">
                <a:solidFill>
                  <a:schemeClr val="accent1">
                    <a:lumMod val="40000"/>
                    <a:lumOff val="60000"/>
                  </a:schemeClr>
                </a:solidFill>
                <a:latin typeface="Arial Unicode MS" pitchFamily="34" charset="-128"/>
                <a:ea typeface="Arial Unicode MS" pitchFamily="34" charset="-128"/>
                <a:cs typeface="Arial Unicode MS" pitchFamily="34" charset="-128"/>
              </a:rPr>
              <a:t>resource allocation</a:t>
            </a:r>
            <a:r>
              <a:rPr lang="en-US" sz="2000" dirty="0">
                <a:solidFill>
                  <a:schemeClr val="bg1"/>
                </a:solidFill>
                <a:latin typeface="Arial Unicode MS" pitchFamily="34" charset="-128"/>
                <a:ea typeface="Arial Unicode MS" pitchFamily="34" charset="-128"/>
                <a:cs typeface="Arial Unicode MS" pitchFamily="34" charset="-128"/>
              </a:rPr>
              <a:t>, progress monitoring, teamwork, and </a:t>
            </a:r>
            <a:r>
              <a:rPr lang="en-US" sz="2000" dirty="0">
                <a:solidFill>
                  <a:schemeClr val="accent1">
                    <a:lumMod val="40000"/>
                    <a:lumOff val="60000"/>
                  </a:schemeClr>
                </a:solidFill>
                <a:latin typeface="Arial Unicode MS" pitchFamily="34" charset="-128"/>
                <a:ea typeface="Arial Unicode MS" pitchFamily="34" charset="-128"/>
                <a:cs typeface="Arial Unicode MS" pitchFamily="34" charset="-128"/>
              </a:rPr>
              <a:t>timely delivery</a:t>
            </a:r>
            <a:r>
              <a:rPr lang="en-US" sz="2000" dirty="0">
                <a:solidFill>
                  <a:schemeClr val="bg1"/>
                </a:solidFill>
                <a:latin typeface="Arial Unicode MS" pitchFamily="34" charset="-128"/>
                <a:ea typeface="Arial Unicode MS" pitchFamily="34" charset="-128"/>
                <a:cs typeface="Arial Unicode MS" pitchFamily="34" charset="-128"/>
              </a:rPr>
              <a:t>. It also improves communication with stakeholders for a successful project launch</a:t>
            </a:r>
          </a:p>
        </p:txBody>
      </p:sp>
      <p:cxnSp>
        <p:nvCxnSpPr>
          <p:cNvPr id="7" name="Straight Connector 6">
            <a:extLst>
              <a:ext uri="{FF2B5EF4-FFF2-40B4-BE49-F238E27FC236}">
                <a16:creationId xmlns:a16="http://schemas.microsoft.com/office/drawing/2014/main" id="{186EC741-35D6-8934-8B2D-ACE3E147B5F1}"/>
              </a:ext>
              <a:ext uri="{C183D7F6-B498-43B3-948B-1728B52AA6E4}">
                <adec:decorative xmlns:adec="http://schemas.microsoft.com/office/drawing/2017/decorative" val="1"/>
              </a:ext>
            </a:extLst>
          </p:cNvPr>
          <p:cNvCxnSpPr>
            <a:cxnSpLocks/>
          </p:cNvCxnSpPr>
          <p:nvPr/>
        </p:nvCxnSpPr>
        <p:spPr>
          <a:xfrm>
            <a:off x="9137650" y="1068998"/>
            <a:ext cx="3416300"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4C12B4-FC76-5F66-A7FE-C2DB98B52D0B}"/>
              </a:ext>
              <a:ext uri="{C183D7F6-B498-43B3-948B-1728B52AA6E4}">
                <adec:decorative xmlns:adec="http://schemas.microsoft.com/office/drawing/2017/decorative" val="1"/>
              </a:ext>
            </a:extLst>
          </p:cNvPr>
          <p:cNvCxnSpPr>
            <a:cxnSpLocks/>
          </p:cNvCxnSpPr>
          <p:nvPr/>
        </p:nvCxnSpPr>
        <p:spPr>
          <a:xfrm>
            <a:off x="-390525" y="1068998"/>
            <a:ext cx="3479800" cy="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41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A0446A-8193-E405-FCE3-CB5F45CB914E}"/>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1E7B21F-A521-1F9D-369F-13D976EC1C66}"/>
              </a:ext>
            </a:extLst>
          </p:cNvPr>
          <p:cNvSpPr txBox="1">
            <a:spLocks/>
          </p:cNvSpPr>
          <p:nvPr/>
        </p:nvSpPr>
        <p:spPr>
          <a:xfrm>
            <a:off x="1196656" y="522898"/>
            <a:ext cx="9795638" cy="487036"/>
          </a:xfrm>
          <a:prstGeom prst="rect">
            <a:avLst/>
          </a:prstGeom>
        </p:spPr>
        <p:txBody>
          <a:bodyPr vert="horz" lIns="91440" tIns="45720" rIns="91440" bIns="45720" rtlCol="0" anchor="b">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200" b="1" dirty="0"/>
              <a:t>Use Case  Diagram</a:t>
            </a:r>
            <a:endParaRPr lang="en-US" sz="3200" dirty="0"/>
          </a:p>
          <a:p>
            <a:pPr algn="ctr">
              <a:spcAft>
                <a:spcPts val="600"/>
              </a:spcAft>
            </a:pPr>
            <a:endParaRPr lang="en-US" sz="3200" dirty="0"/>
          </a:p>
        </p:txBody>
      </p:sp>
      <p:grpSp>
        <p:nvGrpSpPr>
          <p:cNvPr id="11" name="Group 10">
            <a:extLst>
              <a:ext uri="{FF2B5EF4-FFF2-40B4-BE49-F238E27FC236}">
                <a16:creationId xmlns:a16="http://schemas.microsoft.com/office/drawing/2014/main" id="{523A6300-0B11-7ABE-7FE9-8F17911BDD76}"/>
              </a:ext>
              <a:ext uri="{C183D7F6-B498-43B3-948B-1728B52AA6E4}">
                <adec:decorative xmlns:adec="http://schemas.microsoft.com/office/drawing/2017/decorative" val="1"/>
              </a:ext>
            </a:extLst>
          </p:cNvPr>
          <p:cNvGrpSpPr/>
          <p:nvPr/>
        </p:nvGrpSpPr>
        <p:grpSpPr>
          <a:xfrm>
            <a:off x="-1270462" y="-1804835"/>
            <a:ext cx="3143652" cy="3346376"/>
            <a:chOff x="4325258" y="1229517"/>
            <a:chExt cx="3541486" cy="3769865"/>
          </a:xfrm>
        </p:grpSpPr>
        <p:sp>
          <p:nvSpPr>
            <p:cNvPr id="12" name="Diamond 11">
              <a:extLst>
                <a:ext uri="{FF2B5EF4-FFF2-40B4-BE49-F238E27FC236}">
                  <a16:creationId xmlns:a16="http://schemas.microsoft.com/office/drawing/2014/main" id="{6464F7C9-A51B-68EA-2F8A-8E096CB36B58}"/>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a:extLst>
                <a:ext uri="{FF2B5EF4-FFF2-40B4-BE49-F238E27FC236}">
                  <a16:creationId xmlns:a16="http://schemas.microsoft.com/office/drawing/2014/main" id="{A135E5C3-9396-BB3A-3E7E-0445A1D97EE8}"/>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 name="Straight Connector 1">
            <a:extLst>
              <a:ext uri="{FF2B5EF4-FFF2-40B4-BE49-F238E27FC236}">
                <a16:creationId xmlns:a16="http://schemas.microsoft.com/office/drawing/2014/main" id="{3B223165-E852-E0C3-2430-00DAF2078E35}"/>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EEE2D4C-8B97-5751-CE0E-AEA2A29DEF45}"/>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263" y="1009934"/>
            <a:ext cx="11150221" cy="5595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016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A0446A-8193-E405-FCE3-CB5F45CB914E}"/>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latin typeface="Century Gothic"/>
                <a:ea typeface="+mj-ea"/>
                <a:cs typeface="+mj-cs"/>
              </a:rPr>
              <a:t>Importance of the Use Case Diagram for Online Food Delivery Management System  </a:t>
            </a:r>
            <a:r>
              <a:rPr lang="en-US" sz="2000" dirty="0">
                <a:solidFill>
                  <a:srgbClr val="000000"/>
                </a:solidFill>
                <a:latin typeface="Century Gothic"/>
                <a:ea typeface="+mj-ea"/>
                <a:cs typeface="+mj-cs"/>
              </a:rPr>
              <a:t>:</a:t>
            </a:r>
            <a:br>
              <a:rPr lang="en-US" sz="2000" dirty="0">
                <a:solidFill>
                  <a:srgbClr val="000000"/>
                </a:solidFill>
                <a:latin typeface="Century Gothic"/>
                <a:ea typeface="+mj-ea"/>
                <a:cs typeface="+mj-cs"/>
              </a:rPr>
            </a:br>
            <a:br>
              <a:rPr lang="en-US" sz="2000" dirty="0">
                <a:solidFill>
                  <a:srgbClr val="000000"/>
                </a:solidFill>
                <a:latin typeface="Century Gothic"/>
                <a:ea typeface="+mj-ea"/>
                <a:cs typeface="+mj-cs"/>
              </a:rPr>
            </a:br>
            <a:br>
              <a:rPr lang="en-US" sz="2000" dirty="0">
                <a:solidFill>
                  <a:srgbClr val="000000"/>
                </a:solidFill>
                <a:latin typeface="Century Gothic"/>
                <a:ea typeface="+mj-ea"/>
                <a:cs typeface="+mj-cs"/>
              </a:rPr>
            </a:br>
            <a:r>
              <a:rPr lang="en-US" sz="2000" b="1" dirty="0">
                <a:solidFill>
                  <a:srgbClr val="FF0000"/>
                </a:solidFill>
                <a:latin typeface="Century Gothic"/>
                <a:ea typeface="+mj-ea"/>
                <a:cs typeface="+mj-cs"/>
              </a:rPr>
              <a:t>Visual Clarity</a:t>
            </a:r>
            <a:r>
              <a:rPr lang="en-US" sz="2000" dirty="0">
                <a:solidFill>
                  <a:srgbClr val="000000"/>
                </a:solidFill>
                <a:latin typeface="Century Gothic"/>
                <a:ea typeface="+mj-ea"/>
                <a:cs typeface="+mj-cs"/>
              </a:rPr>
              <a:t>: Depicts core processes, including ordering, payment, and delivery.</a:t>
            </a:r>
            <a:br>
              <a:rPr lang="en-US" sz="2000" dirty="0">
                <a:solidFill>
                  <a:srgbClr val="000000"/>
                </a:solidFill>
                <a:latin typeface="Century Gothic"/>
                <a:ea typeface="+mj-ea"/>
                <a:cs typeface="+mj-cs"/>
              </a:rPr>
            </a:br>
            <a:br>
              <a:rPr lang="en-US" sz="2000" dirty="0">
                <a:solidFill>
                  <a:srgbClr val="000000"/>
                </a:solidFill>
                <a:latin typeface="Century Gothic"/>
                <a:ea typeface="+mj-ea"/>
                <a:cs typeface="+mj-cs"/>
              </a:rPr>
            </a:br>
            <a:r>
              <a:rPr lang="en-US" sz="2000" b="1" dirty="0">
                <a:solidFill>
                  <a:srgbClr val="FF0000"/>
                </a:solidFill>
                <a:latin typeface="Century Gothic"/>
                <a:ea typeface="+mj-ea"/>
                <a:cs typeface="+mj-cs"/>
              </a:rPr>
              <a:t>Stakeholder Communication</a:t>
            </a:r>
            <a:r>
              <a:rPr lang="en-US" sz="2000" dirty="0">
                <a:solidFill>
                  <a:srgbClr val="000000"/>
                </a:solidFill>
                <a:latin typeface="Century Gothic"/>
                <a:ea typeface="+mj-ea"/>
                <a:cs typeface="+mj-cs"/>
              </a:rPr>
              <a:t>: It helps developers, clients, and users understand the system.</a:t>
            </a:r>
            <a:br>
              <a:rPr lang="en-US" sz="2000" dirty="0">
                <a:solidFill>
                  <a:srgbClr val="000000"/>
                </a:solidFill>
                <a:latin typeface="Century Gothic"/>
                <a:ea typeface="+mj-ea"/>
                <a:cs typeface="+mj-cs"/>
              </a:rPr>
            </a:br>
            <a:br>
              <a:rPr lang="en-US" sz="2000" dirty="0">
                <a:solidFill>
                  <a:srgbClr val="000000"/>
                </a:solidFill>
                <a:latin typeface="Century Gothic"/>
                <a:ea typeface="+mj-ea"/>
                <a:cs typeface="+mj-cs"/>
              </a:rPr>
            </a:br>
            <a:r>
              <a:rPr lang="en-US" sz="2000" b="1" dirty="0">
                <a:solidFill>
                  <a:srgbClr val="FF0000"/>
                </a:solidFill>
                <a:latin typeface="Century Gothic"/>
                <a:ea typeface="+mj-ea"/>
                <a:cs typeface="+mj-cs"/>
              </a:rPr>
              <a:t>Role Identification</a:t>
            </a:r>
            <a:r>
              <a:rPr lang="en-US" sz="2000" dirty="0">
                <a:solidFill>
                  <a:srgbClr val="000000"/>
                </a:solidFill>
                <a:latin typeface="Century Gothic"/>
                <a:ea typeface="+mj-ea"/>
                <a:cs typeface="+mj-cs"/>
              </a:rPr>
              <a:t>: Lists the responsibilities of a customer, delivery agent, restaurant, and admins.</a:t>
            </a:r>
            <a:br>
              <a:rPr lang="en-US" sz="2000" dirty="0">
                <a:solidFill>
                  <a:srgbClr val="000000"/>
                </a:solidFill>
                <a:latin typeface="Century Gothic"/>
                <a:ea typeface="+mj-ea"/>
                <a:cs typeface="+mj-cs"/>
              </a:rPr>
            </a:br>
            <a:br>
              <a:rPr lang="en-US" sz="2000" dirty="0">
                <a:solidFill>
                  <a:srgbClr val="000000"/>
                </a:solidFill>
                <a:latin typeface="Century Gothic"/>
                <a:ea typeface="+mj-ea"/>
                <a:cs typeface="+mj-cs"/>
              </a:rPr>
            </a:br>
            <a:r>
              <a:rPr lang="en-US" sz="2000" b="1" dirty="0">
                <a:solidFill>
                  <a:srgbClr val="FF0000"/>
                </a:solidFill>
                <a:latin typeface="Century Gothic"/>
                <a:ea typeface="+mj-ea"/>
                <a:cs typeface="+mj-cs"/>
              </a:rPr>
              <a:t>Requirement Analysis</a:t>
            </a:r>
            <a:r>
              <a:rPr lang="en-US" sz="2000" dirty="0">
                <a:solidFill>
                  <a:srgbClr val="000000"/>
                </a:solidFill>
                <a:latin typeface="Century Gothic"/>
                <a:ea typeface="+mj-ea"/>
                <a:cs typeface="+mj-cs"/>
              </a:rPr>
              <a:t>: Simplifies the system requirements and their relationships.</a:t>
            </a:r>
            <a:br>
              <a:rPr lang="en-US" sz="2000" dirty="0">
                <a:solidFill>
                  <a:srgbClr val="000000"/>
                </a:solidFill>
                <a:latin typeface="Century Gothic"/>
                <a:ea typeface="+mj-ea"/>
                <a:cs typeface="+mj-cs"/>
              </a:rPr>
            </a:br>
            <a:br>
              <a:rPr lang="en-US" sz="2000" dirty="0">
                <a:solidFill>
                  <a:srgbClr val="000000"/>
                </a:solidFill>
                <a:latin typeface="Century Gothic"/>
                <a:ea typeface="+mj-ea"/>
                <a:cs typeface="+mj-cs"/>
              </a:rPr>
            </a:br>
            <a:r>
              <a:rPr lang="en-US" sz="2000" b="1" dirty="0">
                <a:solidFill>
                  <a:srgbClr val="FF0000"/>
                </a:solidFill>
                <a:latin typeface="Century Gothic"/>
                <a:ea typeface="+mj-ea"/>
                <a:cs typeface="+mj-cs"/>
              </a:rPr>
              <a:t>Efficient Design</a:t>
            </a:r>
            <a:r>
              <a:rPr lang="en-US" sz="2000" dirty="0">
                <a:solidFill>
                  <a:srgbClr val="000000"/>
                </a:solidFill>
                <a:latin typeface="Century Gothic"/>
                <a:ea typeface="+mj-ea"/>
                <a:cs typeface="+mj-cs"/>
              </a:rPr>
              <a:t>: Helps in the development of a well-organized and user-centered system.</a:t>
            </a:r>
            <a:br>
              <a:rPr lang="en-US" sz="2000" dirty="0">
                <a:solidFill>
                  <a:srgbClr val="000000"/>
                </a:solidFill>
                <a:latin typeface="Century Gothic"/>
                <a:ea typeface="+mj-ea"/>
                <a:cs typeface="+mj-cs"/>
              </a:rPr>
            </a:br>
            <a:endParaRPr lang="en-US" dirty="0"/>
          </a:p>
        </p:txBody>
      </p:sp>
      <p:sp>
        <p:nvSpPr>
          <p:cNvPr id="5" name="Title 1">
            <a:extLst>
              <a:ext uri="{FF2B5EF4-FFF2-40B4-BE49-F238E27FC236}">
                <a16:creationId xmlns:a16="http://schemas.microsoft.com/office/drawing/2014/main" id="{E1E7B21F-A521-1F9D-369F-13D976EC1C66}"/>
              </a:ext>
            </a:extLst>
          </p:cNvPr>
          <p:cNvSpPr txBox="1">
            <a:spLocks/>
          </p:cNvSpPr>
          <p:nvPr/>
        </p:nvSpPr>
        <p:spPr>
          <a:xfrm>
            <a:off x="1518732" y="710918"/>
            <a:ext cx="9795638" cy="6846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200" b="1" dirty="0"/>
              <a:t>Use Case  Importance</a:t>
            </a:r>
            <a:endParaRPr lang="en-US" sz="3200" dirty="0"/>
          </a:p>
          <a:p>
            <a:pPr algn="ctr">
              <a:spcAft>
                <a:spcPts val="600"/>
              </a:spcAft>
            </a:pPr>
            <a:endParaRPr lang="en-US" sz="3200" dirty="0"/>
          </a:p>
        </p:txBody>
      </p:sp>
      <p:grpSp>
        <p:nvGrpSpPr>
          <p:cNvPr id="11" name="Group 10">
            <a:extLst>
              <a:ext uri="{FF2B5EF4-FFF2-40B4-BE49-F238E27FC236}">
                <a16:creationId xmlns:a16="http://schemas.microsoft.com/office/drawing/2014/main" id="{523A6300-0B11-7ABE-7FE9-8F17911BDD76}"/>
              </a:ext>
              <a:ext uri="{C183D7F6-B498-43B3-948B-1728B52AA6E4}">
                <adec:decorative xmlns:adec="http://schemas.microsoft.com/office/drawing/2017/decorative" val="1"/>
              </a:ext>
            </a:extLst>
          </p:cNvPr>
          <p:cNvGrpSpPr/>
          <p:nvPr/>
        </p:nvGrpSpPr>
        <p:grpSpPr>
          <a:xfrm>
            <a:off x="-1270462" y="-1804835"/>
            <a:ext cx="3143652" cy="3346376"/>
            <a:chOff x="4325258" y="1229517"/>
            <a:chExt cx="3541486" cy="3769865"/>
          </a:xfrm>
        </p:grpSpPr>
        <p:sp>
          <p:nvSpPr>
            <p:cNvPr id="12" name="Diamond 11">
              <a:extLst>
                <a:ext uri="{FF2B5EF4-FFF2-40B4-BE49-F238E27FC236}">
                  <a16:creationId xmlns:a16="http://schemas.microsoft.com/office/drawing/2014/main" id="{6464F7C9-A51B-68EA-2F8A-8E096CB36B58}"/>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a:extLst>
                <a:ext uri="{FF2B5EF4-FFF2-40B4-BE49-F238E27FC236}">
                  <a16:creationId xmlns:a16="http://schemas.microsoft.com/office/drawing/2014/main" id="{A135E5C3-9396-BB3A-3E7E-0445A1D97EE8}"/>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 name="Straight Connector 1">
            <a:extLst>
              <a:ext uri="{FF2B5EF4-FFF2-40B4-BE49-F238E27FC236}">
                <a16:creationId xmlns:a16="http://schemas.microsoft.com/office/drawing/2014/main" id="{3B223165-E852-E0C3-2430-00DAF2078E35}"/>
              </a:ext>
              <a:ext uri="{C183D7F6-B498-43B3-948B-1728B52AA6E4}">
                <adec:decorative xmlns:adec="http://schemas.microsoft.com/office/drawing/2017/decorative" val="1"/>
              </a:ext>
            </a:extLst>
          </p:cNvPr>
          <p:cNvCxnSpPr>
            <a:cxnSpLocks/>
          </p:cNvCxnSpPr>
          <p:nvPr/>
        </p:nvCxnSpPr>
        <p:spPr>
          <a:xfrm>
            <a:off x="8801811" y="522898"/>
            <a:ext cx="338714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EEE2D4C-8B97-5751-CE0E-AEA2A29DEF45}"/>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608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DA714BF-FF45-4A73-85B7-D9A8F7202E57}"/>
              </a:ext>
            </a:extLst>
          </p:cNvPr>
          <p:cNvSpPr/>
          <p:nvPr/>
        </p:nvSpPr>
        <p:spPr>
          <a:xfrm rot="19030104">
            <a:off x="-195645" y="501580"/>
            <a:ext cx="9741171" cy="5554870"/>
          </a:xfrm>
          <a:prstGeom prst="rect">
            <a:avLst/>
          </a:prstGeom>
          <a:solidFill>
            <a:schemeClr val="accent3">
              <a:lumMod val="20000"/>
              <a:lumOff val="80000"/>
            </a:schemeClr>
          </a:solidFill>
          <a:ln>
            <a:solidFill>
              <a:schemeClr val="accent5"/>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pic>
        <p:nvPicPr>
          <p:cNvPr id="15" name="Content Placeholder 14">
            <a:extLst>
              <a:ext uri="{FF2B5EF4-FFF2-40B4-BE49-F238E27FC236}">
                <a16:creationId xmlns:a16="http://schemas.microsoft.com/office/drawing/2014/main" id="{F97D45BF-D7A0-433E-A303-5418820F0669}"/>
              </a:ext>
            </a:extLst>
          </p:cNvPr>
          <p:cNvPicPr>
            <a:picLocks noGrp="1" noChangeAspect="1"/>
          </p:cNvPicPr>
          <p:nvPr>
            <p:ph idx="1"/>
          </p:nvPr>
        </p:nvPicPr>
        <p:blipFill>
          <a:blip r:embed="rId2"/>
          <a:stretch>
            <a:fillRect/>
          </a:stretch>
        </p:blipFill>
        <p:spPr>
          <a:xfrm>
            <a:off x="1216663" y="2090137"/>
            <a:ext cx="4992239" cy="755096"/>
          </a:xfrm>
          <a:prstGeom prst="rect">
            <a:avLst/>
          </a:prstGeom>
        </p:spPr>
      </p:pic>
      <p:grpSp>
        <p:nvGrpSpPr>
          <p:cNvPr id="13" name="Group 12">
            <a:extLst>
              <a:ext uri="{FF2B5EF4-FFF2-40B4-BE49-F238E27FC236}">
                <a16:creationId xmlns:a16="http://schemas.microsoft.com/office/drawing/2014/main" id="{E64E2BC1-321D-42B2-851D-C8FC8DEB1788}"/>
              </a:ext>
            </a:extLst>
          </p:cNvPr>
          <p:cNvGrpSpPr/>
          <p:nvPr/>
        </p:nvGrpSpPr>
        <p:grpSpPr>
          <a:xfrm>
            <a:off x="6096000" y="99725"/>
            <a:ext cx="8035274" cy="4447271"/>
            <a:chOff x="6433945" y="-477891"/>
            <a:chExt cx="8035274" cy="4447271"/>
          </a:xfrm>
          <a:blipFill dpi="0" rotWithShape="1">
            <a:blip r:embed="rId3"/>
            <a:srcRect/>
            <a:stretch>
              <a:fillRect l="-9000" t="3000" r="-15000" b="-1000"/>
            </a:stretch>
          </a:blipFill>
        </p:grpSpPr>
        <p:sp>
          <p:nvSpPr>
            <p:cNvPr id="10" name="Rectangle 9">
              <a:extLst>
                <a:ext uri="{FF2B5EF4-FFF2-40B4-BE49-F238E27FC236}">
                  <a16:creationId xmlns:a16="http://schemas.microsoft.com/office/drawing/2014/main" id="{7F49EF4F-0F49-4BB8-BDBB-93211565192E}"/>
                </a:ext>
              </a:extLst>
            </p:cNvPr>
            <p:cNvSpPr/>
            <p:nvPr/>
          </p:nvSpPr>
          <p:spPr>
            <a:xfrm rot="19028423">
              <a:off x="6970711" y="1267594"/>
              <a:ext cx="6737351" cy="152632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7AE3C20-151A-466C-9E0F-0B72FEC45C03}"/>
                </a:ext>
              </a:extLst>
            </p:cNvPr>
            <p:cNvSpPr/>
            <p:nvPr/>
          </p:nvSpPr>
          <p:spPr>
            <a:xfrm rot="19028423">
              <a:off x="8836427" y="2443051"/>
              <a:ext cx="5632792" cy="152632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1E8EAD-3A6D-4C0B-AA10-7A3542156741}"/>
                </a:ext>
              </a:extLst>
            </p:cNvPr>
            <p:cNvSpPr/>
            <p:nvPr/>
          </p:nvSpPr>
          <p:spPr>
            <a:xfrm rot="19028423">
              <a:off x="6433945" y="-477891"/>
              <a:ext cx="6742514" cy="152632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 name="Picture 15">
            <a:extLst>
              <a:ext uri="{FF2B5EF4-FFF2-40B4-BE49-F238E27FC236}">
                <a16:creationId xmlns:a16="http://schemas.microsoft.com/office/drawing/2014/main" id="{EE4417DE-6C02-44A7-8B39-DE0A45B7FB33}"/>
              </a:ext>
            </a:extLst>
          </p:cNvPr>
          <p:cNvPicPr>
            <a:picLocks noChangeAspect="1"/>
          </p:cNvPicPr>
          <p:nvPr/>
        </p:nvPicPr>
        <p:blipFill>
          <a:blip r:embed="rId4"/>
          <a:stretch>
            <a:fillRect/>
          </a:stretch>
        </p:blipFill>
        <p:spPr>
          <a:xfrm>
            <a:off x="584535" y="3143560"/>
            <a:ext cx="6189148" cy="2020387"/>
          </a:xfrm>
          <a:prstGeom prst="rect">
            <a:avLst/>
          </a:prstGeom>
        </p:spPr>
      </p:pic>
    </p:spTree>
    <p:extLst>
      <p:ext uri="{BB962C8B-B14F-4D97-AF65-F5344CB8AC3E}">
        <p14:creationId xmlns:p14="http://schemas.microsoft.com/office/powerpoint/2010/main" val="427994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1+#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2BD8-2E9B-48C1-88D3-C30DEDC8F98A}"/>
              </a:ext>
            </a:extLst>
          </p:cNvPr>
          <p:cNvSpPr>
            <a:spLocks noGrp="1"/>
          </p:cNvSpPr>
          <p:nvPr>
            <p:ph type="title"/>
          </p:nvPr>
        </p:nvSpPr>
        <p:spPr>
          <a:xfrm>
            <a:off x="377505" y="365125"/>
            <a:ext cx="10976295" cy="1044225"/>
          </a:xfrm>
        </p:spPr>
        <p:txBody>
          <a:bodyPr>
            <a:normAutofit/>
          </a:bodyPr>
          <a:lstStyle/>
          <a:p>
            <a:r>
              <a:rPr lang="en-US" sz="3200" dirty="0"/>
              <a:t>Progress of the project : Home Page(not completed !!)</a:t>
            </a:r>
            <a:br>
              <a:rPr lang="en-US" sz="3200" dirty="0"/>
            </a:br>
            <a:r>
              <a:rPr lang="en-US" sz="3200" dirty="0"/>
              <a:t>**Responsive</a:t>
            </a:r>
          </a:p>
        </p:txBody>
      </p:sp>
      <p:pic>
        <p:nvPicPr>
          <p:cNvPr id="5" name="Content Placeholder 4">
            <a:extLst>
              <a:ext uri="{FF2B5EF4-FFF2-40B4-BE49-F238E27FC236}">
                <a16:creationId xmlns:a16="http://schemas.microsoft.com/office/drawing/2014/main" id="{FC15D5D2-DB21-4593-8656-96FE7EFA338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671" t="1808" r="2939" b="5074"/>
          <a:stretch/>
        </p:blipFill>
        <p:spPr>
          <a:xfrm>
            <a:off x="1213077" y="1690688"/>
            <a:ext cx="8868482" cy="4689447"/>
          </a:xfrm>
        </p:spPr>
      </p:pic>
    </p:spTree>
    <p:extLst>
      <p:ext uri="{BB962C8B-B14F-4D97-AF65-F5344CB8AC3E}">
        <p14:creationId xmlns:p14="http://schemas.microsoft.com/office/powerpoint/2010/main" val="3292920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29C61D0-E880-4137-B443-92483823D1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788" y="385893"/>
            <a:ext cx="5030677" cy="2829756"/>
          </a:xfrm>
        </p:spPr>
      </p:pic>
      <p:pic>
        <p:nvPicPr>
          <p:cNvPr id="7" name="Picture 6">
            <a:extLst>
              <a:ext uri="{FF2B5EF4-FFF2-40B4-BE49-F238E27FC236}">
                <a16:creationId xmlns:a16="http://schemas.microsoft.com/office/drawing/2014/main" id="{BA447E23-9EEA-4551-9973-21406D5946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906" y="3642351"/>
            <a:ext cx="5030677" cy="2829756"/>
          </a:xfrm>
          <a:prstGeom prst="rect">
            <a:avLst/>
          </a:prstGeom>
        </p:spPr>
      </p:pic>
      <p:pic>
        <p:nvPicPr>
          <p:cNvPr id="9" name="Picture 8">
            <a:extLst>
              <a:ext uri="{FF2B5EF4-FFF2-40B4-BE49-F238E27FC236}">
                <a16:creationId xmlns:a16="http://schemas.microsoft.com/office/drawing/2014/main" id="{C6655D78-A895-438C-8180-8AE55FD5CE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2158" y="385893"/>
            <a:ext cx="5030677" cy="2829756"/>
          </a:xfrm>
          <a:prstGeom prst="rect">
            <a:avLst/>
          </a:prstGeom>
        </p:spPr>
      </p:pic>
      <p:pic>
        <p:nvPicPr>
          <p:cNvPr id="11" name="Picture 10">
            <a:extLst>
              <a:ext uri="{FF2B5EF4-FFF2-40B4-BE49-F238E27FC236}">
                <a16:creationId xmlns:a16="http://schemas.microsoft.com/office/drawing/2014/main" id="{22BB9CCD-19C8-409E-B142-B593B11D3F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2052" y="3642351"/>
            <a:ext cx="5030677" cy="2829756"/>
          </a:xfrm>
          <a:prstGeom prst="rect">
            <a:avLst/>
          </a:prstGeom>
        </p:spPr>
      </p:pic>
      <p:sp>
        <p:nvSpPr>
          <p:cNvPr id="12" name="Title 1">
            <a:extLst>
              <a:ext uri="{FF2B5EF4-FFF2-40B4-BE49-F238E27FC236}">
                <a16:creationId xmlns:a16="http://schemas.microsoft.com/office/drawing/2014/main" id="{FD07E20D-B8F8-485B-99F7-D2731DA13C9D}"/>
              </a:ext>
            </a:extLst>
          </p:cNvPr>
          <p:cNvSpPr>
            <a:spLocks noGrp="1"/>
          </p:cNvSpPr>
          <p:nvPr>
            <p:ph type="title"/>
          </p:nvPr>
        </p:nvSpPr>
        <p:spPr>
          <a:xfrm>
            <a:off x="1682343" y="3097609"/>
            <a:ext cx="3026948" cy="662782"/>
          </a:xfrm>
        </p:spPr>
        <p:txBody>
          <a:bodyPr>
            <a:normAutofit/>
          </a:bodyPr>
          <a:lstStyle/>
          <a:p>
            <a:r>
              <a:rPr lang="en-US" sz="1400" b="1" i="1" dirty="0"/>
              <a:t>User Form</a:t>
            </a:r>
          </a:p>
        </p:txBody>
      </p:sp>
      <p:sp>
        <p:nvSpPr>
          <p:cNvPr id="14" name="TextBox 13">
            <a:extLst>
              <a:ext uri="{FF2B5EF4-FFF2-40B4-BE49-F238E27FC236}">
                <a16:creationId xmlns:a16="http://schemas.microsoft.com/office/drawing/2014/main" id="{E8D714AF-B775-4324-92D3-18966B3C2457}"/>
              </a:ext>
            </a:extLst>
          </p:cNvPr>
          <p:cNvSpPr txBox="1"/>
          <p:nvPr/>
        </p:nvSpPr>
        <p:spPr>
          <a:xfrm>
            <a:off x="1403059" y="6550223"/>
            <a:ext cx="1910592" cy="307777"/>
          </a:xfrm>
          <a:prstGeom prst="rect">
            <a:avLst/>
          </a:prstGeom>
          <a:noFill/>
        </p:spPr>
        <p:txBody>
          <a:bodyPr wrap="square">
            <a:spAutoFit/>
          </a:bodyPr>
          <a:lstStyle/>
          <a:p>
            <a:r>
              <a:rPr lang="en-US" sz="1400" b="1" i="1" dirty="0"/>
              <a:t>Database MongoDB</a:t>
            </a:r>
          </a:p>
        </p:txBody>
      </p:sp>
      <p:sp>
        <p:nvSpPr>
          <p:cNvPr id="18" name="TextBox 17">
            <a:extLst>
              <a:ext uri="{FF2B5EF4-FFF2-40B4-BE49-F238E27FC236}">
                <a16:creationId xmlns:a16="http://schemas.microsoft.com/office/drawing/2014/main" id="{4BD114D3-11D6-46C8-878A-00BAFC033693}"/>
              </a:ext>
            </a:extLst>
          </p:cNvPr>
          <p:cNvSpPr txBox="1"/>
          <p:nvPr/>
        </p:nvSpPr>
        <p:spPr>
          <a:xfrm>
            <a:off x="7331358" y="6488668"/>
            <a:ext cx="4544736" cy="369332"/>
          </a:xfrm>
          <a:prstGeom prst="rect">
            <a:avLst/>
          </a:prstGeom>
          <a:noFill/>
        </p:spPr>
        <p:txBody>
          <a:bodyPr wrap="square">
            <a:spAutoFit/>
          </a:bodyPr>
          <a:lstStyle/>
          <a:p>
            <a:r>
              <a:rPr lang="en-US" b="1" i="1" dirty="0"/>
              <a:t>Deploying Frontend and Backend in Render</a:t>
            </a:r>
            <a:endParaRPr lang="en-US" dirty="0"/>
          </a:p>
        </p:txBody>
      </p:sp>
      <p:sp>
        <p:nvSpPr>
          <p:cNvPr id="20" name="TextBox 19">
            <a:extLst>
              <a:ext uri="{FF2B5EF4-FFF2-40B4-BE49-F238E27FC236}">
                <a16:creationId xmlns:a16="http://schemas.microsoft.com/office/drawing/2014/main" id="{7E5B40C4-44E1-480C-8540-D677E52331D5}"/>
              </a:ext>
            </a:extLst>
          </p:cNvPr>
          <p:cNvSpPr txBox="1"/>
          <p:nvPr/>
        </p:nvSpPr>
        <p:spPr>
          <a:xfrm>
            <a:off x="7392798" y="3259723"/>
            <a:ext cx="2877459" cy="338554"/>
          </a:xfrm>
          <a:prstGeom prst="rect">
            <a:avLst/>
          </a:prstGeom>
          <a:noFill/>
        </p:spPr>
        <p:txBody>
          <a:bodyPr wrap="square">
            <a:spAutoFit/>
          </a:bodyPr>
          <a:lstStyle/>
          <a:p>
            <a:r>
              <a:rPr lang="en-US" sz="1600" b="1" i="1" dirty="0"/>
              <a:t>Sign in/sign up from Auth0</a:t>
            </a:r>
          </a:p>
        </p:txBody>
      </p:sp>
    </p:spTree>
    <p:extLst>
      <p:ext uri="{BB962C8B-B14F-4D97-AF65-F5344CB8AC3E}">
        <p14:creationId xmlns:p14="http://schemas.microsoft.com/office/powerpoint/2010/main" val="1461435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B29871FF-1130-1966-3CF1-05ABFC1D3014}"/>
              </a:ext>
            </a:extLst>
          </p:cNvPr>
          <p:cNvSpPr/>
          <p:nvPr/>
        </p:nvSpPr>
        <p:spPr>
          <a:xfrm>
            <a:off x="439546" y="2125187"/>
            <a:ext cx="11015854" cy="4118098"/>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457200"/>
            <a:endParaRPr lang="en-US" dirty="0">
              <a:solidFill>
                <a:prstClr val="white"/>
              </a:solidFill>
            </a:endParaRPr>
          </a:p>
        </p:txBody>
      </p:sp>
      <p:sp>
        <p:nvSpPr>
          <p:cNvPr id="6" name="Title 5">
            <a:extLst>
              <a:ext uri="{FF2B5EF4-FFF2-40B4-BE49-F238E27FC236}">
                <a16:creationId xmlns:a16="http://schemas.microsoft.com/office/drawing/2014/main" id="{698B7380-7C95-D444-17FB-5B3429AD236C}"/>
              </a:ext>
            </a:extLst>
          </p:cNvPr>
          <p:cNvSpPr>
            <a:spLocks noGrp="1"/>
          </p:cNvSpPr>
          <p:nvPr>
            <p:ph type="ctrTitle"/>
          </p:nvPr>
        </p:nvSpPr>
        <p:spPr>
          <a:xfrm>
            <a:off x="4085371" y="132011"/>
            <a:ext cx="6152163" cy="982005"/>
          </a:xfrm>
        </p:spPr>
        <p:txBody>
          <a:bodyPr>
            <a:noAutofit/>
          </a:bodyPr>
          <a:lstStyle/>
          <a:p>
            <a:r>
              <a:rPr lang="en-US" sz="6600" dirty="0"/>
              <a:t>Types of User</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3</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grpSp>
        <p:nvGrpSpPr>
          <p:cNvPr id="12" name="Group 11">
            <a:extLst>
              <a:ext uri="{FF2B5EF4-FFF2-40B4-BE49-F238E27FC236}">
                <a16:creationId xmlns:a16="http://schemas.microsoft.com/office/drawing/2014/main" id="{280EA1B1-08CC-15DE-5DC9-162F2979D42A}"/>
              </a:ext>
            </a:extLst>
          </p:cNvPr>
          <p:cNvGrpSpPr/>
          <p:nvPr/>
        </p:nvGrpSpPr>
        <p:grpSpPr>
          <a:xfrm>
            <a:off x="736600" y="2568149"/>
            <a:ext cx="3495404" cy="1189765"/>
            <a:chOff x="630314" y="2898861"/>
            <a:chExt cx="2962745" cy="859055"/>
          </a:xfrm>
        </p:grpSpPr>
        <p:sp>
          <p:nvSpPr>
            <p:cNvPr id="7" name="Rectangle: Rounded Corners 6">
              <a:extLst>
                <a:ext uri="{FF2B5EF4-FFF2-40B4-BE49-F238E27FC236}">
                  <a16:creationId xmlns:a16="http://schemas.microsoft.com/office/drawing/2014/main" id="{316CB9D7-94BA-54F5-E906-BD6C74FFC94E}"/>
                </a:ext>
              </a:extLst>
            </p:cNvPr>
            <p:cNvSpPr/>
            <p:nvPr/>
          </p:nvSpPr>
          <p:spPr>
            <a:xfrm>
              <a:off x="630314" y="2898861"/>
              <a:ext cx="296274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8" name="Text Placeholder 4">
              <a:extLst>
                <a:ext uri="{FF2B5EF4-FFF2-40B4-BE49-F238E27FC236}">
                  <a16:creationId xmlns:a16="http://schemas.microsoft.com/office/drawing/2014/main" id="{273D0FD4-037B-595A-C59F-1FE475CF398A}"/>
                </a:ext>
              </a:extLst>
            </p:cNvPr>
            <p:cNvSpPr txBox="1">
              <a:spLocks/>
            </p:cNvSpPr>
            <p:nvPr/>
          </p:nvSpPr>
          <p:spPr>
            <a:xfrm>
              <a:off x="1030549" y="3041715"/>
              <a:ext cx="2438222" cy="59258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sz="3200" dirty="0">
                  <a:solidFill>
                    <a:srgbClr val="41AEBD">
                      <a:lumMod val="20000"/>
                      <a:lumOff val="80000"/>
                    </a:srgbClr>
                  </a:solidFill>
                </a:rPr>
                <a:t>    Customer</a:t>
              </a: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grpSp>
      <p:grpSp>
        <p:nvGrpSpPr>
          <p:cNvPr id="11" name="Group 10">
            <a:extLst>
              <a:ext uri="{FF2B5EF4-FFF2-40B4-BE49-F238E27FC236}">
                <a16:creationId xmlns:a16="http://schemas.microsoft.com/office/drawing/2014/main" id="{AAB4D6F6-2612-E156-9C64-FE6A859193D2}"/>
              </a:ext>
            </a:extLst>
          </p:cNvPr>
          <p:cNvGrpSpPr/>
          <p:nvPr/>
        </p:nvGrpSpPr>
        <p:grpSpPr>
          <a:xfrm>
            <a:off x="7149730" y="2568147"/>
            <a:ext cx="4602724" cy="1213548"/>
            <a:chOff x="5415377" y="2898860"/>
            <a:chExt cx="4602724" cy="1128379"/>
          </a:xfrm>
        </p:grpSpPr>
        <p:sp>
          <p:nvSpPr>
            <p:cNvPr id="9" name="Rectangle: Rounded Corners 8">
              <a:extLst>
                <a:ext uri="{FF2B5EF4-FFF2-40B4-BE49-F238E27FC236}">
                  <a16:creationId xmlns:a16="http://schemas.microsoft.com/office/drawing/2014/main" id="{23840607-9C7C-3381-E544-7997A7DDF2ED}"/>
                </a:ext>
              </a:extLst>
            </p:cNvPr>
            <p:cNvSpPr/>
            <p:nvPr/>
          </p:nvSpPr>
          <p:spPr>
            <a:xfrm>
              <a:off x="5415377" y="2898860"/>
              <a:ext cx="4136255" cy="11283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0" name="Text Placeholder 4">
              <a:extLst>
                <a:ext uri="{FF2B5EF4-FFF2-40B4-BE49-F238E27FC236}">
                  <a16:creationId xmlns:a16="http://schemas.microsoft.com/office/drawing/2014/main" id="{E8728C4D-FED4-61C8-7F17-FF03223ACB2F}"/>
                </a:ext>
              </a:extLst>
            </p:cNvPr>
            <p:cNvSpPr txBox="1">
              <a:spLocks/>
            </p:cNvSpPr>
            <p:nvPr/>
          </p:nvSpPr>
          <p:spPr>
            <a:xfrm>
              <a:off x="5584792" y="3101089"/>
              <a:ext cx="4433309" cy="71886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sz="2500" dirty="0">
                  <a:solidFill>
                    <a:srgbClr val="41AEBD">
                      <a:lumMod val="20000"/>
                      <a:lumOff val="80000"/>
                    </a:srgbClr>
                  </a:solidFill>
                </a:rPr>
                <a:t>     Restaurant Owner</a:t>
              </a:r>
            </a:p>
            <a:p>
              <a:pPr marL="342900" indent="-342900">
                <a:buClr>
                  <a:srgbClr val="97E9D5"/>
                </a:buClr>
                <a:buFont typeface="Arial" panose="020B0604020202020204" pitchFamily="34" charset="0"/>
                <a:buAutoNum type="arabicPeriod"/>
              </a:pPr>
              <a:endParaRPr sz="1050" dirty="0">
                <a:solidFill>
                  <a:srgbClr val="41AEBD">
                    <a:lumMod val="20000"/>
                    <a:lumOff val="80000"/>
                  </a:srgbClr>
                </a:solidFill>
              </a:endParaRPr>
            </a:p>
          </p:txBody>
        </p:sp>
      </p:grpSp>
      <p:grpSp>
        <p:nvGrpSpPr>
          <p:cNvPr id="21" name="Group 20">
            <a:extLst>
              <a:ext uri="{FF2B5EF4-FFF2-40B4-BE49-F238E27FC236}">
                <a16:creationId xmlns:a16="http://schemas.microsoft.com/office/drawing/2014/main" id="{CF5C9FEC-2D92-493F-849F-5226495D6445}"/>
              </a:ext>
            </a:extLst>
          </p:cNvPr>
          <p:cNvGrpSpPr/>
          <p:nvPr/>
        </p:nvGrpSpPr>
        <p:grpSpPr>
          <a:xfrm>
            <a:off x="3879345" y="4155710"/>
            <a:ext cx="4136255" cy="1421211"/>
            <a:chOff x="5415378" y="2512639"/>
            <a:chExt cx="4136255" cy="1421211"/>
          </a:xfrm>
        </p:grpSpPr>
        <p:sp>
          <p:nvSpPr>
            <p:cNvPr id="22" name="Rectangle: Rounded Corners 21">
              <a:extLst>
                <a:ext uri="{FF2B5EF4-FFF2-40B4-BE49-F238E27FC236}">
                  <a16:creationId xmlns:a16="http://schemas.microsoft.com/office/drawing/2014/main" id="{69C1CB9C-7C91-393E-D797-C37E761E7C22}"/>
                </a:ext>
              </a:extLst>
            </p:cNvPr>
            <p:cNvSpPr/>
            <p:nvPr/>
          </p:nvSpPr>
          <p:spPr>
            <a:xfrm>
              <a:off x="5415378" y="2512639"/>
              <a:ext cx="3955972" cy="142121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3" name="Text Placeholder 4">
              <a:extLst>
                <a:ext uri="{FF2B5EF4-FFF2-40B4-BE49-F238E27FC236}">
                  <a16:creationId xmlns:a16="http://schemas.microsoft.com/office/drawing/2014/main" id="{76EDBA4E-927C-222B-6398-4D58F91D736D}"/>
                </a:ext>
              </a:extLst>
            </p:cNvPr>
            <p:cNvSpPr txBox="1">
              <a:spLocks/>
            </p:cNvSpPr>
            <p:nvPr/>
          </p:nvSpPr>
          <p:spPr>
            <a:xfrm>
              <a:off x="5415378" y="3095873"/>
              <a:ext cx="4136255" cy="71886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Clr>
                  <a:srgbClr val="97E9D5"/>
                </a:buClr>
              </a:pPr>
              <a:r>
                <a:rPr sz="2800" dirty="0">
                  <a:solidFill>
                    <a:srgbClr val="41AEBD">
                      <a:lumMod val="20000"/>
                      <a:lumOff val="80000"/>
                    </a:srgbClr>
                  </a:solidFill>
                </a:rPr>
                <a:t>     Delivery Rider</a:t>
              </a:r>
            </a:p>
            <a:p>
              <a:pPr marL="342900" indent="-342900">
                <a:buClr>
                  <a:srgbClr val="97E9D5"/>
                </a:buClr>
                <a:buFont typeface="Arial" panose="020B0604020202020204" pitchFamily="34" charset="0"/>
                <a:buAutoNum type="arabicPeriod"/>
              </a:pPr>
              <a:endParaRPr sz="1050" dirty="0">
                <a:solidFill>
                  <a:srgbClr val="41AEBD">
                    <a:lumMod val="20000"/>
                    <a:lumOff val="80000"/>
                  </a:srgbClr>
                </a:solidFill>
              </a:endParaRPr>
            </a:p>
          </p:txBody>
        </p:sp>
      </p:grpSp>
      <p:grpSp>
        <p:nvGrpSpPr>
          <p:cNvPr id="26" name="Group 25">
            <a:extLst>
              <a:ext uri="{FF2B5EF4-FFF2-40B4-BE49-F238E27FC236}">
                <a16:creationId xmlns:a16="http://schemas.microsoft.com/office/drawing/2014/main" id="{97D80537-09AB-52A8-77A9-684089CC1B9B}"/>
              </a:ext>
            </a:extLst>
          </p:cNvPr>
          <p:cNvGrpSpPr/>
          <p:nvPr/>
        </p:nvGrpSpPr>
        <p:grpSpPr>
          <a:xfrm>
            <a:off x="3315978" y="1246518"/>
            <a:ext cx="5760910" cy="1222815"/>
            <a:chOff x="5233755" y="2898861"/>
            <a:chExt cx="4392084" cy="934063"/>
          </a:xfrm>
        </p:grpSpPr>
        <p:sp>
          <p:nvSpPr>
            <p:cNvPr id="27" name="Rectangle: Rounded Corners 26">
              <a:extLst>
                <a:ext uri="{FF2B5EF4-FFF2-40B4-BE49-F238E27FC236}">
                  <a16:creationId xmlns:a16="http://schemas.microsoft.com/office/drawing/2014/main" id="{BF9DE047-AFC2-81BD-F5E6-A578C53A8AD3}"/>
                </a:ext>
              </a:extLst>
            </p:cNvPr>
            <p:cNvSpPr/>
            <p:nvPr/>
          </p:nvSpPr>
          <p:spPr>
            <a:xfrm>
              <a:off x="5415378" y="2898861"/>
              <a:ext cx="3773010" cy="859055"/>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defTabSz="457200"/>
              <a:endParaRPr lang="en-US" dirty="0">
                <a:solidFill>
                  <a:prstClr val="white"/>
                </a:solidFill>
              </a:endParaRPr>
            </a:p>
          </p:txBody>
        </p:sp>
        <p:sp>
          <p:nvSpPr>
            <p:cNvPr id="28" name="Text Placeholder 4">
              <a:extLst>
                <a:ext uri="{FF2B5EF4-FFF2-40B4-BE49-F238E27FC236}">
                  <a16:creationId xmlns:a16="http://schemas.microsoft.com/office/drawing/2014/main" id="{A5E915D4-04E2-6309-1279-96B823F6DAFB}"/>
                </a:ext>
              </a:extLst>
            </p:cNvPr>
            <p:cNvSpPr txBox="1">
              <a:spLocks/>
            </p:cNvSpPr>
            <p:nvPr/>
          </p:nvSpPr>
          <p:spPr>
            <a:xfrm>
              <a:off x="5233755" y="3114059"/>
              <a:ext cx="4392084" cy="71886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Clr>
                  <a:srgbClr val="97E9D5"/>
                </a:buClr>
              </a:pPr>
              <a:r>
                <a:rPr sz="2800" b="1" dirty="0">
                  <a:solidFill>
                    <a:srgbClr val="41AEBD">
                      <a:lumMod val="50000"/>
                    </a:srgbClr>
                  </a:solidFill>
                </a:rPr>
                <a:t>Administrator</a:t>
              </a:r>
            </a:p>
            <a:p>
              <a:pPr marL="342900" indent="-342900">
                <a:buClr>
                  <a:srgbClr val="97E9D5"/>
                </a:buClr>
                <a:buFont typeface="Arial" panose="020B0604020202020204" pitchFamily="34" charset="0"/>
                <a:buAutoNum type="arabicPeriod"/>
              </a:pPr>
              <a:endParaRPr sz="1050" dirty="0">
                <a:solidFill>
                  <a:srgbClr val="41AEBD">
                    <a:lumMod val="20000"/>
                    <a:lumOff val="80000"/>
                  </a:srgbClr>
                </a:solidFill>
              </a:endParaRPr>
            </a:p>
          </p:txBody>
        </p:sp>
      </p:grpSp>
      <p:cxnSp>
        <p:nvCxnSpPr>
          <p:cNvPr id="37" name="Connector: Curved 36">
            <a:extLst>
              <a:ext uri="{FF2B5EF4-FFF2-40B4-BE49-F238E27FC236}">
                <a16:creationId xmlns:a16="http://schemas.microsoft.com/office/drawing/2014/main" id="{812438B6-F649-A382-5D9E-3CF4C5BE47D0}"/>
              </a:ext>
            </a:extLst>
          </p:cNvPr>
          <p:cNvCxnSpPr>
            <a:cxnSpLocks/>
          </p:cNvCxnSpPr>
          <p:nvPr/>
        </p:nvCxnSpPr>
        <p:spPr>
          <a:xfrm rot="5400000">
            <a:off x="8112739" y="3533582"/>
            <a:ext cx="1213547" cy="1734918"/>
          </a:xfrm>
          <a:prstGeom prst="curvedConnector2">
            <a:avLst/>
          </a:prstGeom>
          <a:ln>
            <a:solidFill>
              <a:srgbClr val="FFC000"/>
            </a:solidFill>
            <a:tailEnd type="triangle"/>
          </a:ln>
        </p:spPr>
        <p:style>
          <a:lnRef idx="3">
            <a:schemeClr val="accent2"/>
          </a:lnRef>
          <a:fillRef idx="0">
            <a:schemeClr val="accent2"/>
          </a:fillRef>
          <a:effectRef idx="2">
            <a:schemeClr val="accent2"/>
          </a:effectRef>
          <a:fontRef idx="minor">
            <a:schemeClr val="tx1"/>
          </a:fontRef>
        </p:style>
      </p:cxnSp>
      <p:cxnSp>
        <p:nvCxnSpPr>
          <p:cNvPr id="39" name="Connector: Curved 38">
            <a:extLst>
              <a:ext uri="{FF2B5EF4-FFF2-40B4-BE49-F238E27FC236}">
                <a16:creationId xmlns:a16="http://schemas.microsoft.com/office/drawing/2014/main" id="{AF45DEE2-E73B-E42F-BC46-53353F1B497F}"/>
              </a:ext>
            </a:extLst>
          </p:cNvPr>
          <p:cNvCxnSpPr>
            <a:cxnSpLocks/>
            <a:stCxn id="22" idx="1"/>
          </p:cNvCxnSpPr>
          <p:nvPr/>
        </p:nvCxnSpPr>
        <p:spPr>
          <a:xfrm rot="10800000">
            <a:off x="2855503" y="3697310"/>
            <a:ext cx="1023843" cy="1169007"/>
          </a:xfrm>
          <a:prstGeom prst="curvedConnector2">
            <a:avLst/>
          </a:prstGeom>
          <a:ln>
            <a:solidFill>
              <a:srgbClr val="FFC000"/>
            </a:solidFill>
            <a:tailEnd type="triangle"/>
          </a:ln>
        </p:spPr>
        <p:style>
          <a:lnRef idx="3">
            <a:schemeClr val="accent2"/>
          </a:lnRef>
          <a:fillRef idx="0">
            <a:schemeClr val="accent2"/>
          </a:fillRef>
          <a:effectRef idx="2">
            <a:schemeClr val="accent2"/>
          </a:effectRef>
          <a:fontRef idx="minor">
            <a:schemeClr val="tx1"/>
          </a:fontRef>
        </p:style>
      </p:cxnSp>
      <p:cxnSp>
        <p:nvCxnSpPr>
          <p:cNvPr id="51" name="Straight Arrow Connector 50">
            <a:extLst>
              <a:ext uri="{FF2B5EF4-FFF2-40B4-BE49-F238E27FC236}">
                <a16:creationId xmlns:a16="http://schemas.microsoft.com/office/drawing/2014/main" id="{8A114986-15F3-B779-D5C9-45D1834A8F32}"/>
              </a:ext>
            </a:extLst>
          </p:cNvPr>
          <p:cNvCxnSpPr>
            <a:cxnSpLocks/>
            <a:endCxn id="9" idx="1"/>
          </p:cNvCxnSpPr>
          <p:nvPr/>
        </p:nvCxnSpPr>
        <p:spPr>
          <a:xfrm>
            <a:off x="4273151" y="3174921"/>
            <a:ext cx="2876579" cy="0"/>
          </a:xfrm>
          <a:prstGeom prst="straightConnector1">
            <a:avLst/>
          </a:prstGeom>
          <a:ln>
            <a:solidFill>
              <a:srgbClr val="FFC000"/>
            </a:solidFill>
            <a:tailEnd type="triangle"/>
          </a:ln>
        </p:spPr>
        <p:style>
          <a:lnRef idx="3">
            <a:schemeClr val="accent2"/>
          </a:lnRef>
          <a:fillRef idx="0">
            <a:schemeClr val="accent2"/>
          </a:fillRef>
          <a:effectRef idx="2">
            <a:schemeClr val="accent2"/>
          </a:effectRef>
          <a:fontRef idx="minor">
            <a:schemeClr val="tx1"/>
          </a:fontRef>
        </p:style>
      </p:cxnSp>
      <p:pic>
        <p:nvPicPr>
          <p:cNvPr id="14" name="Picture 13">
            <a:extLst>
              <a:ext uri="{FF2B5EF4-FFF2-40B4-BE49-F238E27FC236}">
                <a16:creationId xmlns:a16="http://schemas.microsoft.com/office/drawing/2014/main" id="{1DE07B74-CD02-45FE-9B5B-D93969CCFE3B}"/>
              </a:ext>
            </a:extLst>
          </p:cNvPr>
          <p:cNvPicPr>
            <a:picLocks noChangeAspect="1"/>
          </p:cNvPicPr>
          <p:nvPr/>
        </p:nvPicPr>
        <p:blipFill>
          <a:blip r:embed="rId2"/>
          <a:stretch>
            <a:fillRect/>
          </a:stretch>
        </p:blipFill>
        <p:spPr>
          <a:xfrm>
            <a:off x="3679929" y="1266715"/>
            <a:ext cx="984350" cy="984350"/>
          </a:xfrm>
          <a:prstGeom prst="rect">
            <a:avLst/>
          </a:prstGeom>
        </p:spPr>
      </p:pic>
      <p:pic>
        <p:nvPicPr>
          <p:cNvPr id="16" name="Picture 15">
            <a:extLst>
              <a:ext uri="{FF2B5EF4-FFF2-40B4-BE49-F238E27FC236}">
                <a16:creationId xmlns:a16="http://schemas.microsoft.com/office/drawing/2014/main" id="{40B8A547-6B00-46B5-9C87-B070219386C3}"/>
              </a:ext>
            </a:extLst>
          </p:cNvPr>
          <p:cNvPicPr>
            <a:picLocks noChangeAspect="1"/>
          </p:cNvPicPr>
          <p:nvPr/>
        </p:nvPicPr>
        <p:blipFill>
          <a:blip r:embed="rId3"/>
          <a:stretch>
            <a:fillRect/>
          </a:stretch>
        </p:blipFill>
        <p:spPr>
          <a:xfrm>
            <a:off x="830957" y="2666863"/>
            <a:ext cx="988707" cy="988707"/>
          </a:xfrm>
          <a:prstGeom prst="rect">
            <a:avLst/>
          </a:prstGeom>
        </p:spPr>
      </p:pic>
      <p:pic>
        <p:nvPicPr>
          <p:cNvPr id="19" name="Picture 18">
            <a:extLst>
              <a:ext uri="{FF2B5EF4-FFF2-40B4-BE49-F238E27FC236}">
                <a16:creationId xmlns:a16="http://schemas.microsoft.com/office/drawing/2014/main" id="{56D01AC8-6A43-4478-A0A5-A6E406C6E244}"/>
              </a:ext>
            </a:extLst>
          </p:cNvPr>
          <p:cNvPicPr>
            <a:picLocks noChangeAspect="1"/>
          </p:cNvPicPr>
          <p:nvPr/>
        </p:nvPicPr>
        <p:blipFill>
          <a:blip r:embed="rId4"/>
          <a:stretch>
            <a:fillRect/>
          </a:stretch>
        </p:blipFill>
        <p:spPr>
          <a:xfrm>
            <a:off x="6984475" y="2498940"/>
            <a:ext cx="1328181" cy="1328181"/>
          </a:xfrm>
          <a:prstGeom prst="rect">
            <a:avLst/>
          </a:prstGeom>
        </p:spPr>
      </p:pic>
      <p:pic>
        <p:nvPicPr>
          <p:cNvPr id="32" name="Picture 31">
            <a:extLst>
              <a:ext uri="{FF2B5EF4-FFF2-40B4-BE49-F238E27FC236}">
                <a16:creationId xmlns:a16="http://schemas.microsoft.com/office/drawing/2014/main" id="{99893265-B21D-4DD7-BAEF-AD521A2AA66B}"/>
              </a:ext>
            </a:extLst>
          </p:cNvPr>
          <p:cNvPicPr>
            <a:picLocks noChangeAspect="1"/>
          </p:cNvPicPr>
          <p:nvPr/>
        </p:nvPicPr>
        <p:blipFill>
          <a:blip r:embed="rId5"/>
          <a:stretch>
            <a:fillRect/>
          </a:stretch>
        </p:blipFill>
        <p:spPr>
          <a:xfrm>
            <a:off x="3964235" y="4482745"/>
            <a:ext cx="896035" cy="896035"/>
          </a:xfrm>
          <a:prstGeom prst="rect">
            <a:avLst/>
          </a:prstGeom>
        </p:spPr>
      </p:pic>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1E0E800-AD83-0904-31EA-3FD716516E8D}"/>
              </a:ext>
            </a:extLst>
          </p:cNvPr>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4</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graphicFrame>
        <p:nvGraphicFramePr>
          <p:cNvPr id="2" name="Diagram 1">
            <a:extLst>
              <a:ext uri="{FF2B5EF4-FFF2-40B4-BE49-F238E27FC236}">
                <a16:creationId xmlns:a16="http://schemas.microsoft.com/office/drawing/2014/main" id="{988E6A81-5B6C-4006-9377-211429D533A0}"/>
              </a:ext>
            </a:extLst>
          </p:cNvPr>
          <p:cNvGraphicFramePr/>
          <p:nvPr>
            <p:extLst>
              <p:ext uri="{D42A27DB-BD31-4B8C-83A1-F6EECF244321}">
                <p14:modId xmlns:p14="http://schemas.microsoft.com/office/powerpoint/2010/main" val="2986242166"/>
              </p:ext>
            </p:extLst>
          </p:nvPr>
        </p:nvGraphicFramePr>
        <p:xfrm>
          <a:off x="3246539" y="377505"/>
          <a:ext cx="5360566" cy="11925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a:extLst>
              <a:ext uri="{FF2B5EF4-FFF2-40B4-BE49-F238E27FC236}">
                <a16:creationId xmlns:a16="http://schemas.microsoft.com/office/drawing/2014/main" id="{13FB36B2-3259-456C-82ED-78B3F8DFA543}"/>
              </a:ext>
            </a:extLst>
          </p:cNvPr>
          <p:cNvGrpSpPr/>
          <p:nvPr/>
        </p:nvGrpSpPr>
        <p:grpSpPr>
          <a:xfrm>
            <a:off x="1206679" y="1863691"/>
            <a:ext cx="4699539" cy="4359881"/>
            <a:chOff x="1206679" y="1863691"/>
            <a:chExt cx="4699539" cy="4359881"/>
          </a:xfrm>
        </p:grpSpPr>
        <p:grpSp>
          <p:nvGrpSpPr>
            <p:cNvPr id="5" name="Group 4">
              <a:extLst>
                <a:ext uri="{FF2B5EF4-FFF2-40B4-BE49-F238E27FC236}">
                  <a16:creationId xmlns:a16="http://schemas.microsoft.com/office/drawing/2014/main" id="{57A8F915-6291-28CE-DC79-B3FF819BA792}"/>
                </a:ext>
              </a:extLst>
            </p:cNvPr>
            <p:cNvGrpSpPr/>
            <p:nvPr/>
          </p:nvGrpSpPr>
          <p:grpSpPr>
            <a:xfrm>
              <a:off x="1206679" y="1863691"/>
              <a:ext cx="4699539" cy="612091"/>
              <a:chOff x="630314" y="2898861"/>
              <a:chExt cx="5888185" cy="1033910"/>
            </a:xfrm>
          </p:grpSpPr>
          <p:sp>
            <p:nvSpPr>
              <p:cNvPr id="6" name="Rectangle: Rounded Corners 5">
                <a:extLst>
                  <a:ext uri="{FF2B5EF4-FFF2-40B4-BE49-F238E27FC236}">
                    <a16:creationId xmlns:a16="http://schemas.microsoft.com/office/drawing/2014/main" id="{D24BDCD3-D58A-F1BB-E1F7-2EA5A61EE82E}"/>
                  </a:ext>
                </a:extLst>
              </p:cNvPr>
              <p:cNvSpPr/>
              <p:nvPr/>
            </p:nvSpPr>
            <p:spPr>
              <a:xfrm>
                <a:off x="630314" y="2898861"/>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defTabSz="457200"/>
                <a:endParaRPr lang="en-US">
                  <a:solidFill>
                    <a:prstClr val="white"/>
                  </a:solidFill>
                </a:endParaRPr>
              </a:p>
            </p:txBody>
          </p:sp>
          <p:sp>
            <p:nvSpPr>
              <p:cNvPr id="7" name="Text Placeholder 4">
                <a:extLst>
                  <a:ext uri="{FF2B5EF4-FFF2-40B4-BE49-F238E27FC236}">
                    <a16:creationId xmlns:a16="http://schemas.microsoft.com/office/drawing/2014/main" id="{36AEEE57-31D0-D820-DA53-1131C465E495}"/>
                  </a:ext>
                </a:extLst>
              </p:cNvPr>
              <p:cNvSpPr txBox="1">
                <a:spLocks/>
              </p:cNvSpPr>
              <p:nvPr/>
            </p:nvSpPr>
            <p:spPr>
              <a:xfrm>
                <a:off x="792765" y="307371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97E9D5"/>
                  </a:buClr>
                </a:pPr>
                <a:r>
                  <a:rPr dirty="0">
                    <a:solidFill>
                      <a:srgbClr val="41AEBD">
                        <a:lumMod val="20000"/>
                        <a:lumOff val="80000"/>
                      </a:srgbClr>
                    </a:solidFill>
                  </a:rPr>
                  <a:t>Account Management</a:t>
                </a:r>
                <a:endParaRPr sz="2000" dirty="0">
                  <a:solidFill>
                    <a:srgbClr val="41AEBD">
                      <a:lumMod val="20000"/>
                      <a:lumOff val="80000"/>
                    </a:srgbClr>
                  </a:solidFill>
                </a:endParaRPr>
              </a:p>
              <a:p>
                <a:pPr marL="342900" indent="-342900" algn="just">
                  <a:buClr>
                    <a:srgbClr val="97E9D5"/>
                  </a:buClr>
                  <a:buFont typeface="Arial" panose="020B0604020202020204" pitchFamily="34" charset="0"/>
                  <a:buAutoNum type="arabicPeriod"/>
                </a:pPr>
                <a:endParaRPr dirty="0">
                  <a:solidFill>
                    <a:srgbClr val="41AEBD">
                      <a:lumMod val="20000"/>
                      <a:lumOff val="80000"/>
                    </a:srgbClr>
                  </a:solidFill>
                </a:endParaRPr>
              </a:p>
            </p:txBody>
          </p:sp>
        </p:grpSp>
        <p:grpSp>
          <p:nvGrpSpPr>
            <p:cNvPr id="8" name="Group 7">
              <a:extLst>
                <a:ext uri="{FF2B5EF4-FFF2-40B4-BE49-F238E27FC236}">
                  <a16:creationId xmlns:a16="http://schemas.microsoft.com/office/drawing/2014/main" id="{EEADC86E-04DF-8416-DB27-54E19C7F5599}"/>
                </a:ext>
              </a:extLst>
            </p:cNvPr>
            <p:cNvGrpSpPr/>
            <p:nvPr/>
          </p:nvGrpSpPr>
          <p:grpSpPr>
            <a:xfrm>
              <a:off x="1206679" y="2665948"/>
              <a:ext cx="4699539" cy="612091"/>
              <a:chOff x="630314" y="2898861"/>
              <a:chExt cx="5888185" cy="1033910"/>
            </a:xfrm>
          </p:grpSpPr>
          <p:sp>
            <p:nvSpPr>
              <p:cNvPr id="9" name="Rectangle: Rounded Corners 8">
                <a:extLst>
                  <a:ext uri="{FF2B5EF4-FFF2-40B4-BE49-F238E27FC236}">
                    <a16:creationId xmlns:a16="http://schemas.microsoft.com/office/drawing/2014/main" id="{1D2B9F49-F388-68D0-999E-5B2E1582A596}"/>
                  </a:ext>
                </a:extLst>
              </p:cNvPr>
              <p:cNvSpPr/>
              <p:nvPr/>
            </p:nvSpPr>
            <p:spPr>
              <a:xfrm>
                <a:off x="630314" y="2898861"/>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defTabSz="457200"/>
                <a:endParaRPr lang="en-US" dirty="0">
                  <a:solidFill>
                    <a:prstClr val="white"/>
                  </a:solidFill>
                </a:endParaRPr>
              </a:p>
            </p:txBody>
          </p:sp>
          <p:sp>
            <p:nvSpPr>
              <p:cNvPr id="10" name="Text Placeholder 4">
                <a:extLst>
                  <a:ext uri="{FF2B5EF4-FFF2-40B4-BE49-F238E27FC236}">
                    <a16:creationId xmlns:a16="http://schemas.microsoft.com/office/drawing/2014/main" id="{AB561300-E29A-ABFF-C04B-A229CAFDC7BC}"/>
                  </a:ext>
                </a:extLst>
              </p:cNvPr>
              <p:cNvSpPr txBox="1">
                <a:spLocks/>
              </p:cNvSpPr>
              <p:nvPr/>
            </p:nvSpPr>
            <p:spPr>
              <a:xfrm>
                <a:off x="792765" y="307371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97E9D5"/>
                  </a:buClr>
                </a:pPr>
                <a:r>
                  <a:rPr dirty="0">
                    <a:solidFill>
                      <a:srgbClr val="41AEBD">
                        <a:lumMod val="20000"/>
                        <a:lumOff val="80000"/>
                      </a:srgbClr>
                    </a:solidFill>
                  </a:rPr>
                  <a:t>Search &amp; Browse</a:t>
                </a:r>
                <a:endParaRPr sz="2000" dirty="0">
                  <a:solidFill>
                    <a:srgbClr val="41AEBD">
                      <a:lumMod val="20000"/>
                      <a:lumOff val="80000"/>
                    </a:srgbClr>
                  </a:solidFill>
                </a:endParaRPr>
              </a:p>
              <a:p>
                <a:pPr marL="342900" indent="-342900" algn="just">
                  <a:buClr>
                    <a:srgbClr val="97E9D5"/>
                  </a:buClr>
                  <a:buFont typeface="Arial" panose="020B0604020202020204" pitchFamily="34" charset="0"/>
                  <a:buAutoNum type="arabicPeriod"/>
                </a:pPr>
                <a:endParaRPr dirty="0">
                  <a:solidFill>
                    <a:srgbClr val="41AEBD">
                      <a:lumMod val="20000"/>
                      <a:lumOff val="80000"/>
                    </a:srgbClr>
                  </a:solidFill>
                </a:endParaRPr>
              </a:p>
            </p:txBody>
          </p:sp>
        </p:grpSp>
        <p:grpSp>
          <p:nvGrpSpPr>
            <p:cNvPr id="11" name="Group 10">
              <a:extLst>
                <a:ext uri="{FF2B5EF4-FFF2-40B4-BE49-F238E27FC236}">
                  <a16:creationId xmlns:a16="http://schemas.microsoft.com/office/drawing/2014/main" id="{2EC48A20-1A59-6ED8-5F08-0318E9F9D00C}"/>
                </a:ext>
              </a:extLst>
            </p:cNvPr>
            <p:cNvGrpSpPr/>
            <p:nvPr/>
          </p:nvGrpSpPr>
          <p:grpSpPr>
            <a:xfrm>
              <a:off x="1206679" y="3454494"/>
              <a:ext cx="4699539" cy="2769078"/>
              <a:chOff x="630314" y="2898861"/>
              <a:chExt cx="5888185" cy="4677373"/>
            </a:xfrm>
          </p:grpSpPr>
          <p:sp>
            <p:nvSpPr>
              <p:cNvPr id="12" name="Rectangle: Rounded Corners 11">
                <a:extLst>
                  <a:ext uri="{FF2B5EF4-FFF2-40B4-BE49-F238E27FC236}">
                    <a16:creationId xmlns:a16="http://schemas.microsoft.com/office/drawing/2014/main" id="{516533E2-4045-78BE-7BD8-D5FA5E330DE1}"/>
                  </a:ext>
                </a:extLst>
              </p:cNvPr>
              <p:cNvSpPr/>
              <p:nvPr/>
            </p:nvSpPr>
            <p:spPr>
              <a:xfrm>
                <a:off x="630314" y="2898861"/>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defTabSz="457200"/>
                <a:endParaRPr lang="en-US" dirty="0">
                  <a:solidFill>
                    <a:prstClr val="white"/>
                  </a:solidFill>
                </a:endParaRPr>
              </a:p>
            </p:txBody>
          </p:sp>
          <p:sp>
            <p:nvSpPr>
              <p:cNvPr id="13" name="Text Placeholder 4">
                <a:extLst>
                  <a:ext uri="{FF2B5EF4-FFF2-40B4-BE49-F238E27FC236}">
                    <a16:creationId xmlns:a16="http://schemas.microsoft.com/office/drawing/2014/main" id="{68E37A8D-0FD3-AE22-5DEB-BEE2E7FFD302}"/>
                  </a:ext>
                </a:extLst>
              </p:cNvPr>
              <p:cNvSpPr txBox="1">
                <a:spLocks/>
              </p:cNvSpPr>
              <p:nvPr/>
            </p:nvSpPr>
            <p:spPr>
              <a:xfrm>
                <a:off x="792765" y="307371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97E9D5"/>
                  </a:buClr>
                </a:pPr>
                <a:r>
                  <a:rPr dirty="0">
                    <a:solidFill>
                      <a:srgbClr val="41AEBD">
                        <a:lumMod val="20000"/>
                        <a:lumOff val="80000"/>
                      </a:srgbClr>
                    </a:solidFill>
                  </a:rPr>
                  <a:t>Order Placement</a:t>
                </a:r>
                <a:endParaRPr sz="2000" dirty="0">
                  <a:solidFill>
                    <a:srgbClr val="41AEBD">
                      <a:lumMod val="20000"/>
                      <a:lumOff val="80000"/>
                    </a:srgbClr>
                  </a:solidFill>
                </a:endParaRPr>
              </a:p>
              <a:p>
                <a:pPr marL="342900" indent="-342900" algn="just">
                  <a:buClr>
                    <a:srgbClr val="97E9D5"/>
                  </a:buClr>
                  <a:buFont typeface="Arial" panose="020B0604020202020204" pitchFamily="34" charset="0"/>
                  <a:buAutoNum type="arabicPeriod"/>
                </a:pPr>
                <a:endParaRPr dirty="0">
                  <a:solidFill>
                    <a:srgbClr val="41AEBD">
                      <a:lumMod val="20000"/>
                      <a:lumOff val="80000"/>
                    </a:srgbClr>
                  </a:solidFill>
                </a:endParaRPr>
              </a:p>
            </p:txBody>
          </p:sp>
          <p:sp>
            <p:nvSpPr>
              <p:cNvPr id="14" name="Rectangle: Rounded Corners 13">
                <a:extLst>
                  <a:ext uri="{FF2B5EF4-FFF2-40B4-BE49-F238E27FC236}">
                    <a16:creationId xmlns:a16="http://schemas.microsoft.com/office/drawing/2014/main" id="{414D200E-51CE-E26F-9F2C-5A03AB446C0F}"/>
                  </a:ext>
                </a:extLst>
              </p:cNvPr>
              <p:cNvSpPr/>
              <p:nvPr/>
            </p:nvSpPr>
            <p:spPr>
              <a:xfrm>
                <a:off x="630314" y="4151990"/>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defTabSz="457200"/>
                <a:endParaRPr lang="en-US" dirty="0">
                  <a:solidFill>
                    <a:prstClr val="white"/>
                  </a:solidFill>
                </a:endParaRPr>
              </a:p>
            </p:txBody>
          </p:sp>
          <p:sp>
            <p:nvSpPr>
              <p:cNvPr id="15" name="Text Placeholder 4">
                <a:extLst>
                  <a:ext uri="{FF2B5EF4-FFF2-40B4-BE49-F238E27FC236}">
                    <a16:creationId xmlns:a16="http://schemas.microsoft.com/office/drawing/2014/main" id="{57D37D20-9136-C6FB-6B84-DE65591A71F8}"/>
                  </a:ext>
                </a:extLst>
              </p:cNvPr>
              <p:cNvSpPr txBox="1">
                <a:spLocks/>
              </p:cNvSpPr>
              <p:nvPr/>
            </p:nvSpPr>
            <p:spPr>
              <a:xfrm>
                <a:off x="792765" y="4326845"/>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97E9D5"/>
                  </a:buClr>
                </a:pPr>
                <a:r>
                  <a:rPr dirty="0">
                    <a:solidFill>
                      <a:srgbClr val="41AEBD">
                        <a:lumMod val="20000"/>
                        <a:lumOff val="80000"/>
                      </a:srgbClr>
                    </a:solidFill>
                  </a:rPr>
                  <a:t>Payment integration</a:t>
                </a:r>
              </a:p>
            </p:txBody>
          </p:sp>
          <p:sp>
            <p:nvSpPr>
              <p:cNvPr id="16" name="Rectangle: Rounded Corners 15">
                <a:extLst>
                  <a:ext uri="{FF2B5EF4-FFF2-40B4-BE49-F238E27FC236}">
                    <a16:creationId xmlns:a16="http://schemas.microsoft.com/office/drawing/2014/main" id="{3B8783BE-21A7-9C26-0B0D-5870A626E38D}"/>
                  </a:ext>
                </a:extLst>
              </p:cNvPr>
              <p:cNvSpPr/>
              <p:nvPr/>
            </p:nvSpPr>
            <p:spPr>
              <a:xfrm>
                <a:off x="630314" y="5332263"/>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defTabSz="457200"/>
                <a:endParaRPr lang="en-US" dirty="0">
                  <a:solidFill>
                    <a:prstClr val="white"/>
                  </a:solidFill>
                </a:endParaRPr>
              </a:p>
            </p:txBody>
          </p:sp>
          <p:sp>
            <p:nvSpPr>
              <p:cNvPr id="17" name="Text Placeholder 4">
                <a:extLst>
                  <a:ext uri="{FF2B5EF4-FFF2-40B4-BE49-F238E27FC236}">
                    <a16:creationId xmlns:a16="http://schemas.microsoft.com/office/drawing/2014/main" id="{7D671474-37DD-C841-0E2A-230C9B862896}"/>
                  </a:ext>
                </a:extLst>
              </p:cNvPr>
              <p:cNvSpPr txBox="1">
                <a:spLocks/>
              </p:cNvSpPr>
              <p:nvPr/>
            </p:nvSpPr>
            <p:spPr>
              <a:xfrm>
                <a:off x="792765" y="5507118"/>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97E9D5"/>
                  </a:buClr>
                </a:pPr>
                <a:r>
                  <a:rPr dirty="0">
                    <a:solidFill>
                      <a:srgbClr val="41AEBD">
                        <a:lumMod val="20000"/>
                        <a:lumOff val="80000"/>
                      </a:srgbClr>
                    </a:solidFill>
                  </a:rPr>
                  <a:t>Order Tracking</a:t>
                </a:r>
                <a:endParaRPr sz="2000" dirty="0">
                  <a:solidFill>
                    <a:srgbClr val="41AEBD">
                      <a:lumMod val="20000"/>
                      <a:lumOff val="80000"/>
                    </a:srgbClr>
                  </a:solidFill>
                </a:endParaRPr>
              </a:p>
              <a:p>
                <a:pPr marL="342900" indent="-342900" algn="just">
                  <a:buClr>
                    <a:srgbClr val="97E9D5"/>
                  </a:buClr>
                  <a:buFont typeface="Arial" panose="020B0604020202020204" pitchFamily="34" charset="0"/>
                  <a:buAutoNum type="arabicPeriod"/>
                </a:pPr>
                <a:endParaRPr dirty="0">
                  <a:solidFill>
                    <a:srgbClr val="41AEBD">
                      <a:lumMod val="20000"/>
                      <a:lumOff val="80000"/>
                    </a:srgbClr>
                  </a:solidFill>
                </a:endParaRPr>
              </a:p>
            </p:txBody>
          </p:sp>
          <p:sp>
            <p:nvSpPr>
              <p:cNvPr id="18" name="Rectangle: Rounded Corners 17">
                <a:extLst>
                  <a:ext uri="{FF2B5EF4-FFF2-40B4-BE49-F238E27FC236}">
                    <a16:creationId xmlns:a16="http://schemas.microsoft.com/office/drawing/2014/main" id="{CBD9065D-8C61-04C4-2CF8-0F3DA907D7A2}"/>
                  </a:ext>
                </a:extLst>
              </p:cNvPr>
              <p:cNvSpPr/>
              <p:nvPr/>
            </p:nvSpPr>
            <p:spPr>
              <a:xfrm>
                <a:off x="630314" y="6542324"/>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defTabSz="457200"/>
                <a:endParaRPr lang="en-US" dirty="0">
                  <a:solidFill>
                    <a:prstClr val="white"/>
                  </a:solidFill>
                </a:endParaRPr>
              </a:p>
            </p:txBody>
          </p:sp>
          <p:sp>
            <p:nvSpPr>
              <p:cNvPr id="19" name="Text Placeholder 4">
                <a:extLst>
                  <a:ext uri="{FF2B5EF4-FFF2-40B4-BE49-F238E27FC236}">
                    <a16:creationId xmlns:a16="http://schemas.microsoft.com/office/drawing/2014/main" id="{24EAF04B-2BAA-9F8D-1825-5184182A3D64}"/>
                  </a:ext>
                </a:extLst>
              </p:cNvPr>
              <p:cNvSpPr txBox="1">
                <a:spLocks/>
              </p:cNvSpPr>
              <p:nvPr/>
            </p:nvSpPr>
            <p:spPr>
              <a:xfrm>
                <a:off x="792765" y="6717179"/>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97E9D5"/>
                  </a:buClr>
                </a:pPr>
                <a:r>
                  <a:rPr dirty="0">
                    <a:solidFill>
                      <a:srgbClr val="41AEBD">
                        <a:lumMod val="20000"/>
                        <a:lumOff val="80000"/>
                      </a:srgbClr>
                    </a:solidFill>
                  </a:rPr>
                  <a:t>Feedback &amp; Ratings</a:t>
                </a:r>
              </a:p>
            </p:txBody>
          </p:sp>
        </p:grpSp>
        <p:sp>
          <p:nvSpPr>
            <p:cNvPr id="20" name="Arrow: Down 19">
              <a:extLst>
                <a:ext uri="{FF2B5EF4-FFF2-40B4-BE49-F238E27FC236}">
                  <a16:creationId xmlns:a16="http://schemas.microsoft.com/office/drawing/2014/main" id="{3529B184-C5C9-7DE5-8467-4231A3B75962}"/>
                </a:ext>
              </a:extLst>
            </p:cNvPr>
            <p:cNvSpPr/>
            <p:nvPr/>
          </p:nvSpPr>
          <p:spPr>
            <a:xfrm>
              <a:off x="2476870" y="2372265"/>
              <a:ext cx="461639" cy="310551"/>
            </a:xfrm>
            <a:prstGeom prst="downArrow">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just" defTabSz="457200"/>
              <a:endParaRPr lang="en-US" dirty="0">
                <a:solidFill>
                  <a:prstClr val="black"/>
                </a:solidFill>
              </a:endParaRPr>
            </a:p>
          </p:txBody>
        </p:sp>
        <p:sp>
          <p:nvSpPr>
            <p:cNvPr id="21" name="Arrow: Down 20">
              <a:extLst>
                <a:ext uri="{FF2B5EF4-FFF2-40B4-BE49-F238E27FC236}">
                  <a16:creationId xmlns:a16="http://schemas.microsoft.com/office/drawing/2014/main" id="{BB52DD16-3E6E-0CF6-C204-F67AD6039722}"/>
                </a:ext>
              </a:extLst>
            </p:cNvPr>
            <p:cNvSpPr/>
            <p:nvPr/>
          </p:nvSpPr>
          <p:spPr>
            <a:xfrm>
              <a:off x="2476870" y="3143943"/>
              <a:ext cx="461639" cy="310551"/>
            </a:xfrm>
            <a:prstGeom prst="downArrow">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just" defTabSz="457200"/>
              <a:endParaRPr lang="en-US">
                <a:solidFill>
                  <a:prstClr val="black"/>
                </a:solidFill>
              </a:endParaRPr>
            </a:p>
          </p:txBody>
        </p:sp>
        <p:sp>
          <p:nvSpPr>
            <p:cNvPr id="22" name="Arrow: Down 21">
              <a:extLst>
                <a:ext uri="{FF2B5EF4-FFF2-40B4-BE49-F238E27FC236}">
                  <a16:creationId xmlns:a16="http://schemas.microsoft.com/office/drawing/2014/main" id="{F5C231F8-4C91-9754-C9A2-55A57E958A66}"/>
                </a:ext>
              </a:extLst>
            </p:cNvPr>
            <p:cNvSpPr/>
            <p:nvPr/>
          </p:nvSpPr>
          <p:spPr>
            <a:xfrm>
              <a:off x="2470539" y="3938341"/>
              <a:ext cx="461639" cy="310551"/>
            </a:xfrm>
            <a:prstGeom prst="downArrow">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just" defTabSz="457200"/>
              <a:endParaRPr lang="en-US">
                <a:solidFill>
                  <a:prstClr val="black"/>
                </a:solidFill>
              </a:endParaRPr>
            </a:p>
          </p:txBody>
        </p:sp>
        <p:sp>
          <p:nvSpPr>
            <p:cNvPr id="23" name="Arrow: Down 22">
              <a:extLst>
                <a:ext uri="{FF2B5EF4-FFF2-40B4-BE49-F238E27FC236}">
                  <a16:creationId xmlns:a16="http://schemas.microsoft.com/office/drawing/2014/main" id="{F42662D3-B27C-5F07-8B87-6866E082155E}"/>
                </a:ext>
              </a:extLst>
            </p:cNvPr>
            <p:cNvSpPr/>
            <p:nvPr/>
          </p:nvSpPr>
          <p:spPr>
            <a:xfrm>
              <a:off x="2470538" y="4653184"/>
              <a:ext cx="461639" cy="310551"/>
            </a:xfrm>
            <a:prstGeom prst="downArrow">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just" defTabSz="457200"/>
              <a:endParaRPr lang="en-US">
                <a:solidFill>
                  <a:prstClr val="black"/>
                </a:solidFill>
              </a:endParaRPr>
            </a:p>
          </p:txBody>
        </p:sp>
        <p:sp>
          <p:nvSpPr>
            <p:cNvPr id="24" name="Arrow: Down 23">
              <a:extLst>
                <a:ext uri="{FF2B5EF4-FFF2-40B4-BE49-F238E27FC236}">
                  <a16:creationId xmlns:a16="http://schemas.microsoft.com/office/drawing/2014/main" id="{A18BC264-DA9A-4740-9AB0-D87C655092DA}"/>
                </a:ext>
              </a:extLst>
            </p:cNvPr>
            <p:cNvSpPr/>
            <p:nvPr/>
          </p:nvSpPr>
          <p:spPr>
            <a:xfrm>
              <a:off x="2470537" y="5361318"/>
              <a:ext cx="461639" cy="310551"/>
            </a:xfrm>
            <a:prstGeom prst="downArrow">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just" defTabSz="457200"/>
              <a:endParaRPr lang="en-US" dirty="0">
                <a:solidFill>
                  <a:prstClr val="black"/>
                </a:solidFill>
              </a:endParaRPr>
            </a:p>
          </p:txBody>
        </p:sp>
      </p:grpSp>
    </p:spTree>
    <p:extLst>
      <p:ext uri="{BB962C8B-B14F-4D97-AF65-F5344CB8AC3E}">
        <p14:creationId xmlns:p14="http://schemas.microsoft.com/office/powerpoint/2010/main" val="879394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BCE1AF-348C-68F1-1303-7456FF6C45A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7F67206-7130-43E1-4618-D357F90D2573}"/>
              </a:ext>
            </a:extLst>
          </p:cNvPr>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5</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graphicFrame>
        <p:nvGraphicFramePr>
          <p:cNvPr id="2" name="Diagram 1">
            <a:extLst>
              <a:ext uri="{FF2B5EF4-FFF2-40B4-BE49-F238E27FC236}">
                <a16:creationId xmlns:a16="http://schemas.microsoft.com/office/drawing/2014/main" id="{61CF6E8E-1C16-4238-B673-339AA35B7A6E}"/>
              </a:ext>
            </a:extLst>
          </p:cNvPr>
          <p:cNvGraphicFramePr/>
          <p:nvPr>
            <p:extLst>
              <p:ext uri="{D42A27DB-BD31-4B8C-83A1-F6EECF244321}">
                <p14:modId xmlns:p14="http://schemas.microsoft.com/office/powerpoint/2010/main" val="763115696"/>
              </p:ext>
            </p:extLst>
          </p:nvPr>
        </p:nvGraphicFramePr>
        <p:xfrm>
          <a:off x="3088257" y="327171"/>
          <a:ext cx="8723442" cy="1148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a:extLst>
              <a:ext uri="{FF2B5EF4-FFF2-40B4-BE49-F238E27FC236}">
                <a16:creationId xmlns:a16="http://schemas.microsoft.com/office/drawing/2014/main" id="{67EBB6D2-708D-3B37-9A76-EF1145A19247}"/>
              </a:ext>
            </a:extLst>
          </p:cNvPr>
          <p:cNvGrpSpPr/>
          <p:nvPr/>
        </p:nvGrpSpPr>
        <p:grpSpPr>
          <a:xfrm>
            <a:off x="1206679" y="1863691"/>
            <a:ext cx="4699539" cy="612091"/>
            <a:chOff x="630314" y="2898861"/>
            <a:chExt cx="5888185" cy="1033910"/>
          </a:xfrm>
        </p:grpSpPr>
        <p:sp>
          <p:nvSpPr>
            <p:cNvPr id="6" name="Rectangle: Rounded Corners 5">
              <a:extLst>
                <a:ext uri="{FF2B5EF4-FFF2-40B4-BE49-F238E27FC236}">
                  <a16:creationId xmlns:a16="http://schemas.microsoft.com/office/drawing/2014/main" id="{1AA66B8F-C905-9FFF-589D-64955FB4DF1C}"/>
                </a:ext>
              </a:extLst>
            </p:cNvPr>
            <p:cNvSpPr/>
            <p:nvPr/>
          </p:nvSpPr>
          <p:spPr>
            <a:xfrm>
              <a:off x="630314" y="2898861"/>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7" name="Text Placeholder 4">
              <a:extLst>
                <a:ext uri="{FF2B5EF4-FFF2-40B4-BE49-F238E27FC236}">
                  <a16:creationId xmlns:a16="http://schemas.microsoft.com/office/drawing/2014/main" id="{1C3C494E-35E5-1530-BA61-F52190B7267A}"/>
                </a:ext>
              </a:extLst>
            </p:cNvPr>
            <p:cNvSpPr txBox="1">
              <a:spLocks/>
            </p:cNvSpPr>
            <p:nvPr/>
          </p:nvSpPr>
          <p:spPr>
            <a:xfrm>
              <a:off x="792765" y="307371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Profile Management</a:t>
              </a: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grpSp>
      <p:grpSp>
        <p:nvGrpSpPr>
          <p:cNvPr id="8" name="Group 7">
            <a:extLst>
              <a:ext uri="{FF2B5EF4-FFF2-40B4-BE49-F238E27FC236}">
                <a16:creationId xmlns:a16="http://schemas.microsoft.com/office/drawing/2014/main" id="{3435899A-5D5A-BDA5-F53A-033D6CF921F1}"/>
              </a:ext>
            </a:extLst>
          </p:cNvPr>
          <p:cNvGrpSpPr/>
          <p:nvPr/>
        </p:nvGrpSpPr>
        <p:grpSpPr>
          <a:xfrm>
            <a:off x="1206679" y="2665948"/>
            <a:ext cx="4699539" cy="612091"/>
            <a:chOff x="630314" y="2898861"/>
            <a:chExt cx="5888185" cy="1033910"/>
          </a:xfrm>
        </p:grpSpPr>
        <p:sp>
          <p:nvSpPr>
            <p:cNvPr id="9" name="Rectangle: Rounded Corners 8">
              <a:extLst>
                <a:ext uri="{FF2B5EF4-FFF2-40B4-BE49-F238E27FC236}">
                  <a16:creationId xmlns:a16="http://schemas.microsoft.com/office/drawing/2014/main" id="{1C10796D-3704-DFDB-D13F-6E2130C4C93B}"/>
                </a:ext>
              </a:extLst>
            </p:cNvPr>
            <p:cNvSpPr/>
            <p:nvPr/>
          </p:nvSpPr>
          <p:spPr>
            <a:xfrm>
              <a:off x="630314" y="2898861"/>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0" name="Text Placeholder 4">
              <a:extLst>
                <a:ext uri="{FF2B5EF4-FFF2-40B4-BE49-F238E27FC236}">
                  <a16:creationId xmlns:a16="http://schemas.microsoft.com/office/drawing/2014/main" id="{6714969B-C1E7-0EF6-E049-73EAE7EE819E}"/>
                </a:ext>
              </a:extLst>
            </p:cNvPr>
            <p:cNvSpPr txBox="1">
              <a:spLocks/>
            </p:cNvSpPr>
            <p:nvPr/>
          </p:nvSpPr>
          <p:spPr>
            <a:xfrm>
              <a:off x="792765" y="307371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Menu Management</a:t>
              </a: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grpSp>
      <p:grpSp>
        <p:nvGrpSpPr>
          <p:cNvPr id="11" name="Group 10">
            <a:extLst>
              <a:ext uri="{FF2B5EF4-FFF2-40B4-BE49-F238E27FC236}">
                <a16:creationId xmlns:a16="http://schemas.microsoft.com/office/drawing/2014/main" id="{06D1E06D-29E6-9721-E764-29B362697C91}"/>
              </a:ext>
            </a:extLst>
          </p:cNvPr>
          <p:cNvGrpSpPr/>
          <p:nvPr/>
        </p:nvGrpSpPr>
        <p:grpSpPr>
          <a:xfrm>
            <a:off x="1206679" y="3429000"/>
            <a:ext cx="4699539" cy="2769078"/>
            <a:chOff x="630314" y="2898861"/>
            <a:chExt cx="5888185" cy="4677373"/>
          </a:xfrm>
        </p:grpSpPr>
        <p:sp>
          <p:nvSpPr>
            <p:cNvPr id="12" name="Rectangle: Rounded Corners 11">
              <a:extLst>
                <a:ext uri="{FF2B5EF4-FFF2-40B4-BE49-F238E27FC236}">
                  <a16:creationId xmlns:a16="http://schemas.microsoft.com/office/drawing/2014/main" id="{636BDA82-0A7D-00CD-D078-C223C134997A}"/>
                </a:ext>
              </a:extLst>
            </p:cNvPr>
            <p:cNvSpPr/>
            <p:nvPr/>
          </p:nvSpPr>
          <p:spPr>
            <a:xfrm>
              <a:off x="630314" y="2898861"/>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3" name="Text Placeholder 4">
              <a:extLst>
                <a:ext uri="{FF2B5EF4-FFF2-40B4-BE49-F238E27FC236}">
                  <a16:creationId xmlns:a16="http://schemas.microsoft.com/office/drawing/2014/main" id="{7810027E-C16C-DEDC-48DE-C29921D18401}"/>
                </a:ext>
              </a:extLst>
            </p:cNvPr>
            <p:cNvSpPr txBox="1">
              <a:spLocks/>
            </p:cNvSpPr>
            <p:nvPr/>
          </p:nvSpPr>
          <p:spPr>
            <a:xfrm>
              <a:off x="792765" y="307371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Order Management</a:t>
              </a: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sp>
          <p:nvSpPr>
            <p:cNvPr id="14" name="Rectangle: Rounded Corners 13">
              <a:extLst>
                <a:ext uri="{FF2B5EF4-FFF2-40B4-BE49-F238E27FC236}">
                  <a16:creationId xmlns:a16="http://schemas.microsoft.com/office/drawing/2014/main" id="{7B5AA654-D9C5-1626-E62D-62B334E41497}"/>
                </a:ext>
              </a:extLst>
            </p:cNvPr>
            <p:cNvSpPr/>
            <p:nvPr/>
          </p:nvSpPr>
          <p:spPr>
            <a:xfrm>
              <a:off x="630314" y="4151990"/>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5" name="Text Placeholder 4">
              <a:extLst>
                <a:ext uri="{FF2B5EF4-FFF2-40B4-BE49-F238E27FC236}">
                  <a16:creationId xmlns:a16="http://schemas.microsoft.com/office/drawing/2014/main" id="{59424B5B-3078-1CB5-C6A9-9C37FB2A6F19}"/>
                </a:ext>
              </a:extLst>
            </p:cNvPr>
            <p:cNvSpPr txBox="1">
              <a:spLocks/>
            </p:cNvSpPr>
            <p:nvPr/>
          </p:nvSpPr>
          <p:spPr>
            <a:xfrm>
              <a:off x="792765" y="4326845"/>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Inventory Management</a:t>
              </a: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sp>
          <p:nvSpPr>
            <p:cNvPr id="16" name="Rectangle: Rounded Corners 15">
              <a:extLst>
                <a:ext uri="{FF2B5EF4-FFF2-40B4-BE49-F238E27FC236}">
                  <a16:creationId xmlns:a16="http://schemas.microsoft.com/office/drawing/2014/main" id="{168E09C0-2ED0-C2D0-4FCA-AD72C1F21411}"/>
                </a:ext>
              </a:extLst>
            </p:cNvPr>
            <p:cNvSpPr/>
            <p:nvPr/>
          </p:nvSpPr>
          <p:spPr>
            <a:xfrm>
              <a:off x="630314" y="5332263"/>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7" name="Text Placeholder 4">
              <a:extLst>
                <a:ext uri="{FF2B5EF4-FFF2-40B4-BE49-F238E27FC236}">
                  <a16:creationId xmlns:a16="http://schemas.microsoft.com/office/drawing/2014/main" id="{3FE4CB92-19E0-801F-C3A2-45EA76C19716}"/>
                </a:ext>
              </a:extLst>
            </p:cNvPr>
            <p:cNvSpPr txBox="1">
              <a:spLocks/>
            </p:cNvSpPr>
            <p:nvPr/>
          </p:nvSpPr>
          <p:spPr>
            <a:xfrm>
              <a:off x="792765" y="5507118"/>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Promotion &amp; Discounts</a:t>
              </a: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sp>
          <p:nvSpPr>
            <p:cNvPr id="18" name="Rectangle: Rounded Corners 17">
              <a:extLst>
                <a:ext uri="{FF2B5EF4-FFF2-40B4-BE49-F238E27FC236}">
                  <a16:creationId xmlns:a16="http://schemas.microsoft.com/office/drawing/2014/main" id="{CD543F24-1005-A909-04E0-D048E30E9429}"/>
                </a:ext>
              </a:extLst>
            </p:cNvPr>
            <p:cNvSpPr/>
            <p:nvPr/>
          </p:nvSpPr>
          <p:spPr>
            <a:xfrm>
              <a:off x="630314" y="6542324"/>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9" name="Text Placeholder 4">
              <a:extLst>
                <a:ext uri="{FF2B5EF4-FFF2-40B4-BE49-F238E27FC236}">
                  <a16:creationId xmlns:a16="http://schemas.microsoft.com/office/drawing/2014/main" id="{64F1C06A-C46C-ADC3-DD00-8563461E99D0}"/>
                </a:ext>
              </a:extLst>
            </p:cNvPr>
            <p:cNvSpPr txBox="1">
              <a:spLocks/>
            </p:cNvSpPr>
            <p:nvPr/>
          </p:nvSpPr>
          <p:spPr>
            <a:xfrm>
              <a:off x="792765" y="6717179"/>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Sales &amp; Analytics</a:t>
              </a:r>
            </a:p>
          </p:txBody>
        </p:sp>
      </p:grpSp>
      <p:pic>
        <p:nvPicPr>
          <p:cNvPr id="4" name="Picture 3">
            <a:extLst>
              <a:ext uri="{FF2B5EF4-FFF2-40B4-BE49-F238E27FC236}">
                <a16:creationId xmlns:a16="http://schemas.microsoft.com/office/drawing/2014/main" id="{906EFD06-1DCB-4B73-B509-26EE2D0EE1B2}"/>
              </a:ext>
            </a:extLst>
          </p:cNvPr>
          <p:cNvPicPr>
            <a:picLocks noChangeAspect="1"/>
          </p:cNvPicPr>
          <p:nvPr/>
        </p:nvPicPr>
        <p:blipFill>
          <a:blip r:embed="rId7"/>
          <a:stretch>
            <a:fillRect/>
          </a:stretch>
        </p:blipFill>
        <p:spPr>
          <a:xfrm>
            <a:off x="2459938" y="2385964"/>
            <a:ext cx="493819" cy="323116"/>
          </a:xfrm>
          <a:prstGeom prst="rect">
            <a:avLst/>
          </a:prstGeom>
        </p:spPr>
      </p:pic>
      <p:pic>
        <p:nvPicPr>
          <p:cNvPr id="20" name="Picture 19">
            <a:extLst>
              <a:ext uri="{FF2B5EF4-FFF2-40B4-BE49-F238E27FC236}">
                <a16:creationId xmlns:a16="http://schemas.microsoft.com/office/drawing/2014/main" id="{641E6417-EB8D-4C67-84E3-2B6D70A80F22}"/>
              </a:ext>
            </a:extLst>
          </p:cNvPr>
          <p:cNvPicPr>
            <a:picLocks noChangeAspect="1"/>
          </p:cNvPicPr>
          <p:nvPr/>
        </p:nvPicPr>
        <p:blipFill>
          <a:blip r:embed="rId7"/>
          <a:stretch>
            <a:fillRect/>
          </a:stretch>
        </p:blipFill>
        <p:spPr>
          <a:xfrm>
            <a:off x="2459937" y="3157259"/>
            <a:ext cx="493819" cy="323116"/>
          </a:xfrm>
          <a:prstGeom prst="rect">
            <a:avLst/>
          </a:prstGeom>
        </p:spPr>
      </p:pic>
      <p:pic>
        <p:nvPicPr>
          <p:cNvPr id="21" name="Picture 20">
            <a:extLst>
              <a:ext uri="{FF2B5EF4-FFF2-40B4-BE49-F238E27FC236}">
                <a16:creationId xmlns:a16="http://schemas.microsoft.com/office/drawing/2014/main" id="{98B0D609-C26A-4FBA-96B4-8E72458E0109}"/>
              </a:ext>
            </a:extLst>
          </p:cNvPr>
          <p:cNvPicPr>
            <a:picLocks noChangeAspect="1"/>
          </p:cNvPicPr>
          <p:nvPr/>
        </p:nvPicPr>
        <p:blipFill>
          <a:blip r:embed="rId7"/>
          <a:stretch>
            <a:fillRect/>
          </a:stretch>
        </p:blipFill>
        <p:spPr>
          <a:xfrm>
            <a:off x="2473917" y="3928053"/>
            <a:ext cx="493819" cy="323116"/>
          </a:xfrm>
          <a:prstGeom prst="rect">
            <a:avLst/>
          </a:prstGeom>
        </p:spPr>
      </p:pic>
      <p:pic>
        <p:nvPicPr>
          <p:cNvPr id="22" name="Picture 21">
            <a:extLst>
              <a:ext uri="{FF2B5EF4-FFF2-40B4-BE49-F238E27FC236}">
                <a16:creationId xmlns:a16="http://schemas.microsoft.com/office/drawing/2014/main" id="{CA8C1CBB-AE35-47D9-A443-1AB0DDD1664A}"/>
              </a:ext>
            </a:extLst>
          </p:cNvPr>
          <p:cNvPicPr>
            <a:picLocks noChangeAspect="1"/>
          </p:cNvPicPr>
          <p:nvPr/>
        </p:nvPicPr>
        <p:blipFill>
          <a:blip r:embed="rId7"/>
          <a:stretch>
            <a:fillRect/>
          </a:stretch>
        </p:blipFill>
        <p:spPr>
          <a:xfrm>
            <a:off x="2473917" y="4650013"/>
            <a:ext cx="493819" cy="323116"/>
          </a:xfrm>
          <a:prstGeom prst="rect">
            <a:avLst/>
          </a:prstGeom>
        </p:spPr>
      </p:pic>
      <p:pic>
        <p:nvPicPr>
          <p:cNvPr id="23" name="Picture 22">
            <a:extLst>
              <a:ext uri="{FF2B5EF4-FFF2-40B4-BE49-F238E27FC236}">
                <a16:creationId xmlns:a16="http://schemas.microsoft.com/office/drawing/2014/main" id="{40E34303-FA66-4A35-AD67-0A9F23F3B773}"/>
              </a:ext>
            </a:extLst>
          </p:cNvPr>
          <p:cNvPicPr>
            <a:picLocks noChangeAspect="1"/>
          </p:cNvPicPr>
          <p:nvPr/>
        </p:nvPicPr>
        <p:blipFill>
          <a:blip r:embed="rId7"/>
          <a:stretch>
            <a:fillRect/>
          </a:stretch>
        </p:blipFill>
        <p:spPr>
          <a:xfrm>
            <a:off x="2473917" y="5354417"/>
            <a:ext cx="493819" cy="323116"/>
          </a:xfrm>
          <a:prstGeom prst="rect">
            <a:avLst/>
          </a:prstGeom>
        </p:spPr>
      </p:pic>
    </p:spTree>
    <p:extLst>
      <p:ext uri="{BB962C8B-B14F-4D97-AF65-F5344CB8AC3E}">
        <p14:creationId xmlns:p14="http://schemas.microsoft.com/office/powerpoint/2010/main" val="295186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2133FE-854B-6B78-2FCB-229A0297EEC3}"/>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6874D17-CADA-FA9E-EDDC-E34B5E0178B6}"/>
              </a:ext>
            </a:extLst>
          </p:cNvPr>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6</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graphicFrame>
        <p:nvGraphicFramePr>
          <p:cNvPr id="2" name="Diagram 1">
            <a:extLst>
              <a:ext uri="{FF2B5EF4-FFF2-40B4-BE49-F238E27FC236}">
                <a16:creationId xmlns:a16="http://schemas.microsoft.com/office/drawing/2014/main" id="{E0B5FB59-132C-480D-AA9B-0979E84C254C}"/>
              </a:ext>
            </a:extLst>
          </p:cNvPr>
          <p:cNvGraphicFramePr/>
          <p:nvPr>
            <p:extLst>
              <p:ext uri="{D42A27DB-BD31-4B8C-83A1-F6EECF244321}">
                <p14:modId xmlns:p14="http://schemas.microsoft.com/office/powerpoint/2010/main" val="2192579483"/>
              </p:ext>
            </p:extLst>
          </p:nvPr>
        </p:nvGraphicFramePr>
        <p:xfrm>
          <a:off x="3088257" y="616447"/>
          <a:ext cx="6266543" cy="859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a:extLst>
              <a:ext uri="{FF2B5EF4-FFF2-40B4-BE49-F238E27FC236}">
                <a16:creationId xmlns:a16="http://schemas.microsoft.com/office/drawing/2014/main" id="{F48359C1-F33B-1983-0A0A-0E6F8B712F79}"/>
              </a:ext>
            </a:extLst>
          </p:cNvPr>
          <p:cNvGrpSpPr/>
          <p:nvPr/>
        </p:nvGrpSpPr>
        <p:grpSpPr>
          <a:xfrm>
            <a:off x="1206679" y="1863691"/>
            <a:ext cx="4699539" cy="612091"/>
            <a:chOff x="630314" y="2898861"/>
            <a:chExt cx="5888185" cy="1033910"/>
          </a:xfrm>
        </p:grpSpPr>
        <p:sp>
          <p:nvSpPr>
            <p:cNvPr id="6" name="Rectangle: Rounded Corners 5">
              <a:extLst>
                <a:ext uri="{FF2B5EF4-FFF2-40B4-BE49-F238E27FC236}">
                  <a16:creationId xmlns:a16="http://schemas.microsoft.com/office/drawing/2014/main" id="{16A14086-A82F-4D70-B501-CBF99CF58A3F}"/>
                </a:ext>
              </a:extLst>
            </p:cNvPr>
            <p:cNvSpPr/>
            <p:nvPr/>
          </p:nvSpPr>
          <p:spPr>
            <a:xfrm>
              <a:off x="630314" y="2898861"/>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7" name="Text Placeholder 4">
              <a:extLst>
                <a:ext uri="{FF2B5EF4-FFF2-40B4-BE49-F238E27FC236}">
                  <a16:creationId xmlns:a16="http://schemas.microsoft.com/office/drawing/2014/main" id="{DC1B486E-2834-49BB-7C3D-9AB3349E20EA}"/>
                </a:ext>
              </a:extLst>
            </p:cNvPr>
            <p:cNvSpPr txBox="1">
              <a:spLocks/>
            </p:cNvSpPr>
            <p:nvPr/>
          </p:nvSpPr>
          <p:spPr>
            <a:xfrm>
              <a:off x="792765" y="307371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Account Management </a:t>
              </a: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grpSp>
      <p:grpSp>
        <p:nvGrpSpPr>
          <p:cNvPr id="8" name="Group 7">
            <a:extLst>
              <a:ext uri="{FF2B5EF4-FFF2-40B4-BE49-F238E27FC236}">
                <a16:creationId xmlns:a16="http://schemas.microsoft.com/office/drawing/2014/main" id="{EF42278B-0C12-640E-122F-F99FB9864980}"/>
              </a:ext>
            </a:extLst>
          </p:cNvPr>
          <p:cNvGrpSpPr/>
          <p:nvPr/>
        </p:nvGrpSpPr>
        <p:grpSpPr>
          <a:xfrm>
            <a:off x="1206679" y="2665948"/>
            <a:ext cx="4699539" cy="612091"/>
            <a:chOff x="630314" y="2898861"/>
            <a:chExt cx="5888185" cy="1033910"/>
          </a:xfrm>
        </p:grpSpPr>
        <p:sp>
          <p:nvSpPr>
            <p:cNvPr id="9" name="Rectangle: Rounded Corners 8">
              <a:extLst>
                <a:ext uri="{FF2B5EF4-FFF2-40B4-BE49-F238E27FC236}">
                  <a16:creationId xmlns:a16="http://schemas.microsoft.com/office/drawing/2014/main" id="{654B44CC-FDF3-38BB-E142-F77E2456EDDD}"/>
                </a:ext>
              </a:extLst>
            </p:cNvPr>
            <p:cNvSpPr/>
            <p:nvPr/>
          </p:nvSpPr>
          <p:spPr>
            <a:xfrm>
              <a:off x="630314" y="2898861"/>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0" name="Text Placeholder 4">
              <a:extLst>
                <a:ext uri="{FF2B5EF4-FFF2-40B4-BE49-F238E27FC236}">
                  <a16:creationId xmlns:a16="http://schemas.microsoft.com/office/drawing/2014/main" id="{5665CF3B-5513-376E-8B12-B9FD0A677580}"/>
                </a:ext>
              </a:extLst>
            </p:cNvPr>
            <p:cNvSpPr txBox="1">
              <a:spLocks/>
            </p:cNvSpPr>
            <p:nvPr/>
          </p:nvSpPr>
          <p:spPr>
            <a:xfrm>
              <a:off x="792765" y="307371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Order Assignment</a:t>
              </a: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grpSp>
      <p:grpSp>
        <p:nvGrpSpPr>
          <p:cNvPr id="11" name="Group 10">
            <a:extLst>
              <a:ext uri="{FF2B5EF4-FFF2-40B4-BE49-F238E27FC236}">
                <a16:creationId xmlns:a16="http://schemas.microsoft.com/office/drawing/2014/main" id="{8C85094F-C4D2-936B-621D-CF5B71E445F7}"/>
              </a:ext>
            </a:extLst>
          </p:cNvPr>
          <p:cNvGrpSpPr/>
          <p:nvPr/>
        </p:nvGrpSpPr>
        <p:grpSpPr>
          <a:xfrm>
            <a:off x="1206679" y="3439451"/>
            <a:ext cx="4699539" cy="2052703"/>
            <a:chOff x="630314" y="2898861"/>
            <a:chExt cx="5888185" cy="3467312"/>
          </a:xfrm>
        </p:grpSpPr>
        <p:sp>
          <p:nvSpPr>
            <p:cNvPr id="12" name="Rectangle: Rounded Corners 11">
              <a:extLst>
                <a:ext uri="{FF2B5EF4-FFF2-40B4-BE49-F238E27FC236}">
                  <a16:creationId xmlns:a16="http://schemas.microsoft.com/office/drawing/2014/main" id="{7278AF9A-0383-589C-F1C8-0B2B1C91CF22}"/>
                </a:ext>
              </a:extLst>
            </p:cNvPr>
            <p:cNvSpPr/>
            <p:nvPr/>
          </p:nvSpPr>
          <p:spPr>
            <a:xfrm>
              <a:off x="630314" y="2898861"/>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3" name="Text Placeholder 4">
              <a:extLst>
                <a:ext uri="{FF2B5EF4-FFF2-40B4-BE49-F238E27FC236}">
                  <a16:creationId xmlns:a16="http://schemas.microsoft.com/office/drawing/2014/main" id="{A6D5F85F-CBB1-172D-70CD-2AEFA26B2262}"/>
                </a:ext>
              </a:extLst>
            </p:cNvPr>
            <p:cNvSpPr txBox="1">
              <a:spLocks/>
            </p:cNvSpPr>
            <p:nvPr/>
          </p:nvSpPr>
          <p:spPr>
            <a:xfrm>
              <a:off x="792765" y="307371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Navigation &amp; Tracking</a:t>
              </a: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sp>
          <p:nvSpPr>
            <p:cNvPr id="14" name="Rectangle: Rounded Corners 13">
              <a:extLst>
                <a:ext uri="{FF2B5EF4-FFF2-40B4-BE49-F238E27FC236}">
                  <a16:creationId xmlns:a16="http://schemas.microsoft.com/office/drawing/2014/main" id="{9D47CADD-21A8-8DFD-238B-1A2CDA0764EB}"/>
                </a:ext>
              </a:extLst>
            </p:cNvPr>
            <p:cNvSpPr/>
            <p:nvPr/>
          </p:nvSpPr>
          <p:spPr>
            <a:xfrm>
              <a:off x="630314" y="4151990"/>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5" name="Text Placeholder 4">
              <a:extLst>
                <a:ext uri="{FF2B5EF4-FFF2-40B4-BE49-F238E27FC236}">
                  <a16:creationId xmlns:a16="http://schemas.microsoft.com/office/drawing/2014/main" id="{E98DF108-A08A-4F72-4983-2871711EF302}"/>
                </a:ext>
              </a:extLst>
            </p:cNvPr>
            <p:cNvSpPr txBox="1">
              <a:spLocks/>
            </p:cNvSpPr>
            <p:nvPr/>
          </p:nvSpPr>
          <p:spPr>
            <a:xfrm>
              <a:off x="792765" y="4326845"/>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Delivery History</a:t>
              </a: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sp>
          <p:nvSpPr>
            <p:cNvPr id="16" name="Rectangle: Rounded Corners 15">
              <a:extLst>
                <a:ext uri="{FF2B5EF4-FFF2-40B4-BE49-F238E27FC236}">
                  <a16:creationId xmlns:a16="http://schemas.microsoft.com/office/drawing/2014/main" id="{EE94732D-9C90-11FB-DA89-75C00A5C780E}"/>
                </a:ext>
              </a:extLst>
            </p:cNvPr>
            <p:cNvSpPr/>
            <p:nvPr/>
          </p:nvSpPr>
          <p:spPr>
            <a:xfrm>
              <a:off x="630314" y="5332263"/>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7" name="Text Placeholder 4">
              <a:extLst>
                <a:ext uri="{FF2B5EF4-FFF2-40B4-BE49-F238E27FC236}">
                  <a16:creationId xmlns:a16="http://schemas.microsoft.com/office/drawing/2014/main" id="{0BA8F9C7-BCAC-3B8C-74D7-0D4AB51FC23E}"/>
                </a:ext>
              </a:extLst>
            </p:cNvPr>
            <p:cNvSpPr txBox="1">
              <a:spLocks/>
            </p:cNvSpPr>
            <p:nvPr/>
          </p:nvSpPr>
          <p:spPr>
            <a:xfrm>
              <a:off x="792765" y="5507118"/>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Earnings Tracker</a:t>
              </a: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grpSp>
      <p:pic>
        <p:nvPicPr>
          <p:cNvPr id="18" name="Picture 17">
            <a:extLst>
              <a:ext uri="{FF2B5EF4-FFF2-40B4-BE49-F238E27FC236}">
                <a16:creationId xmlns:a16="http://schemas.microsoft.com/office/drawing/2014/main" id="{F9B511A6-7524-4282-9C1D-6768061ABF17}"/>
              </a:ext>
            </a:extLst>
          </p:cNvPr>
          <p:cNvPicPr>
            <a:picLocks noChangeAspect="1"/>
          </p:cNvPicPr>
          <p:nvPr/>
        </p:nvPicPr>
        <p:blipFill>
          <a:blip r:embed="rId7"/>
          <a:stretch>
            <a:fillRect/>
          </a:stretch>
        </p:blipFill>
        <p:spPr>
          <a:xfrm>
            <a:off x="2431972" y="2377151"/>
            <a:ext cx="493819" cy="323116"/>
          </a:xfrm>
          <a:prstGeom prst="rect">
            <a:avLst/>
          </a:prstGeom>
        </p:spPr>
      </p:pic>
      <p:pic>
        <p:nvPicPr>
          <p:cNvPr id="19" name="Picture 18">
            <a:extLst>
              <a:ext uri="{FF2B5EF4-FFF2-40B4-BE49-F238E27FC236}">
                <a16:creationId xmlns:a16="http://schemas.microsoft.com/office/drawing/2014/main" id="{40411276-DFF9-4985-9B78-DCF13B6735BA}"/>
              </a:ext>
            </a:extLst>
          </p:cNvPr>
          <p:cNvPicPr>
            <a:picLocks noChangeAspect="1"/>
          </p:cNvPicPr>
          <p:nvPr/>
        </p:nvPicPr>
        <p:blipFill>
          <a:blip r:embed="rId7"/>
          <a:stretch>
            <a:fillRect/>
          </a:stretch>
        </p:blipFill>
        <p:spPr>
          <a:xfrm>
            <a:off x="2431971" y="3166077"/>
            <a:ext cx="493819" cy="323116"/>
          </a:xfrm>
          <a:prstGeom prst="rect">
            <a:avLst/>
          </a:prstGeom>
        </p:spPr>
      </p:pic>
      <p:pic>
        <p:nvPicPr>
          <p:cNvPr id="20" name="Picture 19">
            <a:extLst>
              <a:ext uri="{FF2B5EF4-FFF2-40B4-BE49-F238E27FC236}">
                <a16:creationId xmlns:a16="http://schemas.microsoft.com/office/drawing/2014/main" id="{DE04F5D0-D1E5-4775-9C09-D0669B35FF12}"/>
              </a:ext>
            </a:extLst>
          </p:cNvPr>
          <p:cNvPicPr>
            <a:picLocks noChangeAspect="1"/>
          </p:cNvPicPr>
          <p:nvPr/>
        </p:nvPicPr>
        <p:blipFill>
          <a:blip r:embed="rId7"/>
          <a:stretch>
            <a:fillRect/>
          </a:stretch>
        </p:blipFill>
        <p:spPr>
          <a:xfrm>
            <a:off x="2431971" y="3903126"/>
            <a:ext cx="493819" cy="323116"/>
          </a:xfrm>
          <a:prstGeom prst="rect">
            <a:avLst/>
          </a:prstGeom>
        </p:spPr>
      </p:pic>
      <p:pic>
        <p:nvPicPr>
          <p:cNvPr id="21" name="Picture 20">
            <a:extLst>
              <a:ext uri="{FF2B5EF4-FFF2-40B4-BE49-F238E27FC236}">
                <a16:creationId xmlns:a16="http://schemas.microsoft.com/office/drawing/2014/main" id="{B6C1F094-E640-4F24-BE58-8CA71E861303}"/>
              </a:ext>
            </a:extLst>
          </p:cNvPr>
          <p:cNvPicPr>
            <a:picLocks noChangeAspect="1"/>
          </p:cNvPicPr>
          <p:nvPr/>
        </p:nvPicPr>
        <p:blipFill>
          <a:blip r:embed="rId7"/>
          <a:stretch>
            <a:fillRect/>
          </a:stretch>
        </p:blipFill>
        <p:spPr>
          <a:xfrm>
            <a:off x="2431971" y="4606689"/>
            <a:ext cx="493819" cy="323116"/>
          </a:xfrm>
          <a:prstGeom prst="rect">
            <a:avLst/>
          </a:prstGeom>
        </p:spPr>
      </p:pic>
    </p:spTree>
    <p:extLst>
      <p:ext uri="{BB962C8B-B14F-4D97-AF65-F5344CB8AC3E}">
        <p14:creationId xmlns:p14="http://schemas.microsoft.com/office/powerpoint/2010/main" val="4205984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AD22D-94F9-D683-4D24-1580291BB57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FD5DA8C-1854-411C-18A1-0CB0B6422E68}"/>
              </a:ext>
            </a:extLst>
          </p:cNvPr>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7</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graphicFrame>
        <p:nvGraphicFramePr>
          <p:cNvPr id="2" name="Diagram 1">
            <a:extLst>
              <a:ext uri="{FF2B5EF4-FFF2-40B4-BE49-F238E27FC236}">
                <a16:creationId xmlns:a16="http://schemas.microsoft.com/office/drawing/2014/main" id="{5E5CB916-5500-4408-AE33-5C9138B5C06A}"/>
              </a:ext>
            </a:extLst>
          </p:cNvPr>
          <p:cNvGraphicFramePr/>
          <p:nvPr>
            <p:extLst>
              <p:ext uri="{D42A27DB-BD31-4B8C-83A1-F6EECF244321}">
                <p14:modId xmlns:p14="http://schemas.microsoft.com/office/powerpoint/2010/main" val="1206305542"/>
              </p:ext>
            </p:extLst>
          </p:nvPr>
        </p:nvGraphicFramePr>
        <p:xfrm>
          <a:off x="3621277" y="616086"/>
          <a:ext cx="4830792" cy="859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a:extLst>
              <a:ext uri="{FF2B5EF4-FFF2-40B4-BE49-F238E27FC236}">
                <a16:creationId xmlns:a16="http://schemas.microsoft.com/office/drawing/2014/main" id="{393A233C-8729-AFA8-7A08-3FB92E02F2F4}"/>
              </a:ext>
            </a:extLst>
          </p:cNvPr>
          <p:cNvGrpSpPr/>
          <p:nvPr/>
        </p:nvGrpSpPr>
        <p:grpSpPr>
          <a:xfrm>
            <a:off x="1206679" y="1863691"/>
            <a:ext cx="4699539" cy="612091"/>
            <a:chOff x="630314" y="2898861"/>
            <a:chExt cx="5888185" cy="1033910"/>
          </a:xfrm>
        </p:grpSpPr>
        <p:sp>
          <p:nvSpPr>
            <p:cNvPr id="6" name="Rectangle: Rounded Corners 5">
              <a:extLst>
                <a:ext uri="{FF2B5EF4-FFF2-40B4-BE49-F238E27FC236}">
                  <a16:creationId xmlns:a16="http://schemas.microsoft.com/office/drawing/2014/main" id="{8E56AC07-5231-553B-A33D-3442ABC5CBD5}"/>
                </a:ext>
              </a:extLst>
            </p:cNvPr>
            <p:cNvSpPr/>
            <p:nvPr/>
          </p:nvSpPr>
          <p:spPr>
            <a:xfrm>
              <a:off x="630314" y="2898861"/>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7" name="Text Placeholder 4">
              <a:extLst>
                <a:ext uri="{FF2B5EF4-FFF2-40B4-BE49-F238E27FC236}">
                  <a16:creationId xmlns:a16="http://schemas.microsoft.com/office/drawing/2014/main" id="{5F5A6DB9-B35B-42D4-BBF1-43A6426676B1}"/>
                </a:ext>
              </a:extLst>
            </p:cNvPr>
            <p:cNvSpPr txBox="1">
              <a:spLocks/>
            </p:cNvSpPr>
            <p:nvPr/>
          </p:nvSpPr>
          <p:spPr>
            <a:xfrm>
              <a:off x="792765" y="307371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User Management</a:t>
              </a: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grpSp>
      <p:grpSp>
        <p:nvGrpSpPr>
          <p:cNvPr id="8" name="Group 7">
            <a:extLst>
              <a:ext uri="{FF2B5EF4-FFF2-40B4-BE49-F238E27FC236}">
                <a16:creationId xmlns:a16="http://schemas.microsoft.com/office/drawing/2014/main" id="{B88BBDD9-79A7-10F1-AF3F-8B31216D2DF6}"/>
              </a:ext>
            </a:extLst>
          </p:cNvPr>
          <p:cNvGrpSpPr/>
          <p:nvPr/>
        </p:nvGrpSpPr>
        <p:grpSpPr>
          <a:xfrm>
            <a:off x="1206679" y="2665948"/>
            <a:ext cx="4699539" cy="612091"/>
            <a:chOff x="630314" y="2898861"/>
            <a:chExt cx="5888185" cy="1033910"/>
          </a:xfrm>
        </p:grpSpPr>
        <p:sp>
          <p:nvSpPr>
            <p:cNvPr id="9" name="Rectangle: Rounded Corners 8">
              <a:extLst>
                <a:ext uri="{FF2B5EF4-FFF2-40B4-BE49-F238E27FC236}">
                  <a16:creationId xmlns:a16="http://schemas.microsoft.com/office/drawing/2014/main" id="{94C80E3C-6514-0DD7-491F-E3FF5BE86755}"/>
                </a:ext>
              </a:extLst>
            </p:cNvPr>
            <p:cNvSpPr/>
            <p:nvPr/>
          </p:nvSpPr>
          <p:spPr>
            <a:xfrm>
              <a:off x="630314" y="2898861"/>
              <a:ext cx="588818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0" name="Text Placeholder 4">
              <a:extLst>
                <a:ext uri="{FF2B5EF4-FFF2-40B4-BE49-F238E27FC236}">
                  <a16:creationId xmlns:a16="http://schemas.microsoft.com/office/drawing/2014/main" id="{5CAE58CA-D963-275B-363A-E70F3166D283}"/>
                </a:ext>
              </a:extLst>
            </p:cNvPr>
            <p:cNvSpPr txBox="1">
              <a:spLocks/>
            </p:cNvSpPr>
            <p:nvPr/>
          </p:nvSpPr>
          <p:spPr>
            <a:xfrm>
              <a:off x="792765" y="307371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Order &amp; Payment Management</a:t>
              </a: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grpSp>
      <p:grpSp>
        <p:nvGrpSpPr>
          <p:cNvPr id="11" name="Group 10">
            <a:extLst>
              <a:ext uri="{FF2B5EF4-FFF2-40B4-BE49-F238E27FC236}">
                <a16:creationId xmlns:a16="http://schemas.microsoft.com/office/drawing/2014/main" id="{0798A063-0952-855A-FEA2-43EA5EF32217}"/>
              </a:ext>
            </a:extLst>
          </p:cNvPr>
          <p:cNvGrpSpPr/>
          <p:nvPr/>
        </p:nvGrpSpPr>
        <p:grpSpPr>
          <a:xfrm>
            <a:off x="1206679" y="3429000"/>
            <a:ext cx="4699539" cy="2241712"/>
            <a:chOff x="630314" y="2898861"/>
            <a:chExt cx="5888185" cy="3786576"/>
          </a:xfrm>
        </p:grpSpPr>
        <p:sp>
          <p:nvSpPr>
            <p:cNvPr id="12" name="Rectangle: Rounded Corners 11">
              <a:extLst>
                <a:ext uri="{FF2B5EF4-FFF2-40B4-BE49-F238E27FC236}">
                  <a16:creationId xmlns:a16="http://schemas.microsoft.com/office/drawing/2014/main" id="{1B6EECE2-F0EF-7046-1A57-857D279C06B9}"/>
                </a:ext>
              </a:extLst>
            </p:cNvPr>
            <p:cNvSpPr/>
            <p:nvPr/>
          </p:nvSpPr>
          <p:spPr>
            <a:xfrm>
              <a:off x="630314" y="2898861"/>
              <a:ext cx="4702879"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3" name="Text Placeholder 4">
              <a:extLst>
                <a:ext uri="{FF2B5EF4-FFF2-40B4-BE49-F238E27FC236}">
                  <a16:creationId xmlns:a16="http://schemas.microsoft.com/office/drawing/2014/main" id="{D4616D83-BE4B-2A3C-AA3B-7443628814FC}"/>
                </a:ext>
              </a:extLst>
            </p:cNvPr>
            <p:cNvSpPr txBox="1">
              <a:spLocks/>
            </p:cNvSpPr>
            <p:nvPr/>
          </p:nvSpPr>
          <p:spPr>
            <a:xfrm>
              <a:off x="792765" y="307371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sz="1800" dirty="0">
                  <a:solidFill>
                    <a:srgbClr val="41AEBD">
                      <a:lumMod val="20000"/>
                      <a:lumOff val="80000"/>
                    </a:srgbClr>
                  </a:solidFill>
                </a:rPr>
                <a:t>Analytics &amp; Reporting</a:t>
              </a: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sp>
          <p:nvSpPr>
            <p:cNvPr id="15" name="Text Placeholder 4">
              <a:extLst>
                <a:ext uri="{FF2B5EF4-FFF2-40B4-BE49-F238E27FC236}">
                  <a16:creationId xmlns:a16="http://schemas.microsoft.com/office/drawing/2014/main" id="{F8180681-2D30-E613-FAFA-9A3374BBAF45}"/>
                </a:ext>
              </a:extLst>
            </p:cNvPr>
            <p:cNvSpPr txBox="1">
              <a:spLocks/>
            </p:cNvSpPr>
            <p:nvPr/>
          </p:nvSpPr>
          <p:spPr>
            <a:xfrm>
              <a:off x="792765" y="4326845"/>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sp>
          <p:nvSpPr>
            <p:cNvPr id="16" name="Rectangle: Rounded Corners 15">
              <a:extLst>
                <a:ext uri="{FF2B5EF4-FFF2-40B4-BE49-F238E27FC236}">
                  <a16:creationId xmlns:a16="http://schemas.microsoft.com/office/drawing/2014/main" id="{8D4F88E5-A6A1-8553-3CE7-C45F771E9551}"/>
                </a:ext>
              </a:extLst>
            </p:cNvPr>
            <p:cNvSpPr/>
            <p:nvPr/>
          </p:nvSpPr>
          <p:spPr>
            <a:xfrm>
              <a:off x="630314" y="4362621"/>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7" name="Text Placeholder 4">
              <a:extLst>
                <a:ext uri="{FF2B5EF4-FFF2-40B4-BE49-F238E27FC236}">
                  <a16:creationId xmlns:a16="http://schemas.microsoft.com/office/drawing/2014/main" id="{066A6BB7-8F6F-C1B1-738A-EDD65B0BB680}"/>
                </a:ext>
              </a:extLst>
            </p:cNvPr>
            <p:cNvSpPr txBox="1">
              <a:spLocks/>
            </p:cNvSpPr>
            <p:nvPr/>
          </p:nvSpPr>
          <p:spPr>
            <a:xfrm>
              <a:off x="792765" y="453747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Promotion</a:t>
              </a: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sp>
          <p:nvSpPr>
            <p:cNvPr id="18" name="Rectangle: Rounded Corners 17">
              <a:extLst>
                <a:ext uri="{FF2B5EF4-FFF2-40B4-BE49-F238E27FC236}">
                  <a16:creationId xmlns:a16="http://schemas.microsoft.com/office/drawing/2014/main" id="{83475337-E74D-43F4-F3D5-0C7A2A131C70}"/>
                </a:ext>
              </a:extLst>
            </p:cNvPr>
            <p:cNvSpPr/>
            <p:nvPr/>
          </p:nvSpPr>
          <p:spPr>
            <a:xfrm>
              <a:off x="630314" y="5651527"/>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9" name="Text Placeholder 4">
              <a:extLst>
                <a:ext uri="{FF2B5EF4-FFF2-40B4-BE49-F238E27FC236}">
                  <a16:creationId xmlns:a16="http://schemas.microsoft.com/office/drawing/2014/main" id="{0D3AE1E5-87EF-BC8D-C9EB-641A344E6AC5}"/>
                </a:ext>
              </a:extLst>
            </p:cNvPr>
            <p:cNvSpPr txBox="1">
              <a:spLocks/>
            </p:cNvSpPr>
            <p:nvPr/>
          </p:nvSpPr>
          <p:spPr>
            <a:xfrm>
              <a:off x="792765" y="5826382"/>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Customer Support</a:t>
              </a:r>
            </a:p>
          </p:txBody>
        </p:sp>
      </p:grpSp>
      <p:pic>
        <p:nvPicPr>
          <p:cNvPr id="20" name="Picture 19">
            <a:extLst>
              <a:ext uri="{FF2B5EF4-FFF2-40B4-BE49-F238E27FC236}">
                <a16:creationId xmlns:a16="http://schemas.microsoft.com/office/drawing/2014/main" id="{D7970350-41F3-4B9C-B5FD-1D065B8399C7}"/>
              </a:ext>
            </a:extLst>
          </p:cNvPr>
          <p:cNvPicPr>
            <a:picLocks noChangeAspect="1"/>
          </p:cNvPicPr>
          <p:nvPr/>
        </p:nvPicPr>
        <p:blipFill>
          <a:blip r:embed="rId7"/>
          <a:stretch>
            <a:fillRect/>
          </a:stretch>
        </p:blipFill>
        <p:spPr>
          <a:xfrm>
            <a:off x="2440360" y="2376573"/>
            <a:ext cx="493819" cy="323116"/>
          </a:xfrm>
          <a:prstGeom prst="rect">
            <a:avLst/>
          </a:prstGeom>
        </p:spPr>
      </p:pic>
      <p:pic>
        <p:nvPicPr>
          <p:cNvPr id="21" name="Picture 20">
            <a:extLst>
              <a:ext uri="{FF2B5EF4-FFF2-40B4-BE49-F238E27FC236}">
                <a16:creationId xmlns:a16="http://schemas.microsoft.com/office/drawing/2014/main" id="{670F3AA9-B3F3-42D6-848D-418A4E6712FB}"/>
              </a:ext>
            </a:extLst>
          </p:cNvPr>
          <p:cNvPicPr>
            <a:picLocks noChangeAspect="1"/>
          </p:cNvPicPr>
          <p:nvPr/>
        </p:nvPicPr>
        <p:blipFill>
          <a:blip r:embed="rId7"/>
          <a:stretch>
            <a:fillRect/>
          </a:stretch>
        </p:blipFill>
        <p:spPr>
          <a:xfrm>
            <a:off x="2440360" y="3157643"/>
            <a:ext cx="493819" cy="323116"/>
          </a:xfrm>
          <a:prstGeom prst="rect">
            <a:avLst/>
          </a:prstGeom>
        </p:spPr>
      </p:pic>
      <p:pic>
        <p:nvPicPr>
          <p:cNvPr id="22" name="Picture 21">
            <a:extLst>
              <a:ext uri="{FF2B5EF4-FFF2-40B4-BE49-F238E27FC236}">
                <a16:creationId xmlns:a16="http://schemas.microsoft.com/office/drawing/2014/main" id="{6E4DFF10-14F2-40C3-8CB8-3F11391BB9F3}"/>
              </a:ext>
            </a:extLst>
          </p:cNvPr>
          <p:cNvPicPr>
            <a:picLocks noChangeAspect="1"/>
          </p:cNvPicPr>
          <p:nvPr/>
        </p:nvPicPr>
        <p:blipFill>
          <a:blip r:embed="rId7"/>
          <a:stretch>
            <a:fillRect/>
          </a:stretch>
        </p:blipFill>
        <p:spPr>
          <a:xfrm>
            <a:off x="2426374" y="3954375"/>
            <a:ext cx="493819" cy="323116"/>
          </a:xfrm>
          <a:prstGeom prst="rect">
            <a:avLst/>
          </a:prstGeom>
        </p:spPr>
      </p:pic>
      <p:pic>
        <p:nvPicPr>
          <p:cNvPr id="23" name="Picture 22">
            <a:extLst>
              <a:ext uri="{FF2B5EF4-FFF2-40B4-BE49-F238E27FC236}">
                <a16:creationId xmlns:a16="http://schemas.microsoft.com/office/drawing/2014/main" id="{94637A4B-5EB1-4B90-A365-B0E02B628C7D}"/>
              </a:ext>
            </a:extLst>
          </p:cNvPr>
          <p:cNvPicPr>
            <a:picLocks noChangeAspect="1"/>
          </p:cNvPicPr>
          <p:nvPr/>
        </p:nvPicPr>
        <p:blipFill>
          <a:blip r:embed="rId7"/>
          <a:stretch>
            <a:fillRect/>
          </a:stretch>
        </p:blipFill>
        <p:spPr>
          <a:xfrm>
            <a:off x="2440360" y="4797544"/>
            <a:ext cx="493819" cy="323116"/>
          </a:xfrm>
          <a:prstGeom prst="rect">
            <a:avLst/>
          </a:prstGeom>
        </p:spPr>
      </p:pic>
    </p:spTree>
    <p:extLst>
      <p:ext uri="{BB962C8B-B14F-4D97-AF65-F5344CB8AC3E}">
        <p14:creationId xmlns:p14="http://schemas.microsoft.com/office/powerpoint/2010/main" val="1459509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B156419-240E-4868-A658-6D4376FB7288}"/>
              </a:ext>
            </a:extLst>
          </p:cNvPr>
          <p:cNvSpPr>
            <a:spLocks noGrp="1"/>
          </p:cNvSpPr>
          <p:nvPr>
            <p:ph type="subTitle" idx="1"/>
          </p:nvPr>
        </p:nvSpPr>
        <p:spPr>
          <a:xfrm>
            <a:off x="491572" y="1669002"/>
            <a:ext cx="9385973" cy="4110361"/>
          </a:xfrm>
        </p:spPr>
        <p:txBody>
          <a:bodyPr>
            <a:normAutofit/>
          </a:bodyPr>
          <a:lstStyle/>
          <a:p>
            <a:pPr algn="just"/>
            <a:r>
              <a:rPr lang="en-US" dirty="0"/>
              <a:t>                                        </a:t>
            </a:r>
          </a:p>
        </p:txBody>
      </p:sp>
      <p:sp>
        <p:nvSpPr>
          <p:cNvPr id="4" name="Slide Number Placeholder 3">
            <a:extLst>
              <a:ext uri="{FF2B5EF4-FFF2-40B4-BE49-F238E27FC236}">
                <a16:creationId xmlns:a16="http://schemas.microsoft.com/office/drawing/2014/main" id="{A42808AF-F32F-465A-8DCE-CC3632F74EE7}"/>
              </a:ext>
            </a:extLst>
          </p:cNvPr>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8</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graphicFrame>
        <p:nvGraphicFramePr>
          <p:cNvPr id="2" name="Diagram 1">
            <a:extLst>
              <a:ext uri="{FF2B5EF4-FFF2-40B4-BE49-F238E27FC236}">
                <a16:creationId xmlns:a16="http://schemas.microsoft.com/office/drawing/2014/main" id="{16280ED7-EC7B-444F-A1B1-D4FA10F8BABB}"/>
              </a:ext>
            </a:extLst>
          </p:cNvPr>
          <p:cNvGraphicFramePr/>
          <p:nvPr>
            <p:extLst>
              <p:ext uri="{D42A27DB-BD31-4B8C-83A1-F6EECF244321}">
                <p14:modId xmlns:p14="http://schemas.microsoft.com/office/powerpoint/2010/main" val="3819180462"/>
              </p:ext>
            </p:extLst>
          </p:nvPr>
        </p:nvGraphicFramePr>
        <p:xfrm>
          <a:off x="854532" y="248576"/>
          <a:ext cx="9144000" cy="1189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41BDE91E-9738-47E2-8FC1-456DCBE28C09}"/>
              </a:ext>
            </a:extLst>
          </p:cNvPr>
          <p:cNvSpPr/>
          <p:nvPr/>
        </p:nvSpPr>
        <p:spPr>
          <a:xfrm>
            <a:off x="1405631" y="1969856"/>
            <a:ext cx="6096000" cy="3046988"/>
          </a:xfrm>
          <a:prstGeom prst="rect">
            <a:avLst/>
          </a:prstGeom>
        </p:spPr>
        <p:txBody>
          <a:bodyPr>
            <a:spAutoFit/>
          </a:bodyPr>
          <a:lstStyle/>
          <a:p>
            <a:pPr algn="just" defTabSz="457200"/>
            <a:r>
              <a:rPr lang="en-US" sz="2400" dirty="0">
                <a:solidFill>
                  <a:prstClr val="white"/>
                </a:solidFill>
              </a:rPr>
              <a:t>The Online Food Delivery System enhances convenience, efficiency, and accessibility for users by streamlining the process of ordering and delivering food. This system benefits customers through an easy-to-use interface, restaurants by expanding their reach, and administrators by simplifying order management.</a:t>
            </a:r>
          </a:p>
        </p:txBody>
      </p:sp>
    </p:spTree>
    <p:extLst>
      <p:ext uri="{BB962C8B-B14F-4D97-AF65-F5344CB8AC3E}">
        <p14:creationId xmlns:p14="http://schemas.microsoft.com/office/powerpoint/2010/main" val="3901850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a:extLst>
            <a:ext uri="{FF2B5EF4-FFF2-40B4-BE49-F238E27FC236}">
              <a16:creationId xmlns:a16="http://schemas.microsoft.com/office/drawing/2014/main" id="{82DCE166-2CA5-8D97-BAF1-A88F767C748A}"/>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51E197C1-C292-89C9-9C84-A00556D631BB}"/>
              </a:ext>
              <a:ext uri="{C183D7F6-B498-43B3-948B-1728B52AA6E4}">
                <adec:decorative xmlns:adec="http://schemas.microsoft.com/office/drawing/2017/decorative" val="1"/>
              </a:ext>
            </a:extLst>
          </p:cNvPr>
          <p:cNvGrpSpPr/>
          <p:nvPr/>
        </p:nvGrpSpPr>
        <p:grpSpPr>
          <a:xfrm>
            <a:off x="-1549332" y="-1733970"/>
            <a:ext cx="3541486" cy="3769865"/>
            <a:chOff x="4325258" y="1229517"/>
            <a:chExt cx="3541486" cy="3769865"/>
          </a:xfrm>
        </p:grpSpPr>
        <p:sp>
          <p:nvSpPr>
            <p:cNvPr id="12" name="Diamond 11">
              <a:extLst>
                <a:ext uri="{FF2B5EF4-FFF2-40B4-BE49-F238E27FC236}">
                  <a16:creationId xmlns:a16="http://schemas.microsoft.com/office/drawing/2014/main" id="{9FCF3CDD-D86C-94A0-528D-BF0022E57FE5}"/>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C09CF0FA-BE26-482F-CBF1-0B8027AF6A69}"/>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4" name="Table 3">
            <a:extLst>
              <a:ext uri="{FF2B5EF4-FFF2-40B4-BE49-F238E27FC236}">
                <a16:creationId xmlns:a16="http://schemas.microsoft.com/office/drawing/2014/main" id="{578F6670-72FE-0B62-7592-7BDC8FFA8648}"/>
              </a:ext>
            </a:extLst>
          </p:cNvPr>
          <p:cNvGraphicFramePr>
            <a:graphicFrameLocks noGrp="1"/>
          </p:cNvGraphicFramePr>
          <p:nvPr>
            <p:extLst>
              <p:ext uri="{D42A27DB-BD31-4B8C-83A1-F6EECF244321}">
                <p14:modId xmlns:p14="http://schemas.microsoft.com/office/powerpoint/2010/main" val="1460419231"/>
              </p:ext>
            </p:extLst>
          </p:nvPr>
        </p:nvGraphicFramePr>
        <p:xfrm>
          <a:off x="1449136" y="1650108"/>
          <a:ext cx="9293727" cy="4079240"/>
        </p:xfrm>
        <a:graphic>
          <a:graphicData uri="http://schemas.openxmlformats.org/drawingml/2006/table">
            <a:tbl>
              <a:tblPr firstRow="1" bandRow="1">
                <a:tableStyleId>{F5AB1C69-6EDB-4FF4-983F-18BD219EF322}</a:tableStyleId>
              </a:tblPr>
              <a:tblGrid>
                <a:gridCol w="1229388">
                  <a:extLst>
                    <a:ext uri="{9D8B030D-6E8A-4147-A177-3AD203B41FA5}">
                      <a16:colId xmlns:a16="http://schemas.microsoft.com/office/drawing/2014/main" val="826542838"/>
                    </a:ext>
                  </a:extLst>
                </a:gridCol>
                <a:gridCol w="3417475">
                  <a:extLst>
                    <a:ext uri="{9D8B030D-6E8A-4147-A177-3AD203B41FA5}">
                      <a16:colId xmlns:a16="http://schemas.microsoft.com/office/drawing/2014/main" val="929438914"/>
                    </a:ext>
                  </a:extLst>
                </a:gridCol>
                <a:gridCol w="2323432">
                  <a:extLst>
                    <a:ext uri="{9D8B030D-6E8A-4147-A177-3AD203B41FA5}">
                      <a16:colId xmlns:a16="http://schemas.microsoft.com/office/drawing/2014/main" val="2219452605"/>
                    </a:ext>
                  </a:extLst>
                </a:gridCol>
                <a:gridCol w="2323432">
                  <a:extLst>
                    <a:ext uri="{9D8B030D-6E8A-4147-A177-3AD203B41FA5}">
                      <a16:colId xmlns:a16="http://schemas.microsoft.com/office/drawing/2014/main" val="918501193"/>
                    </a:ext>
                  </a:extLst>
                </a:gridCol>
              </a:tblGrid>
              <a:tr h="370840">
                <a:tc>
                  <a:txBody>
                    <a:bodyPr/>
                    <a:lstStyle/>
                    <a:p>
                      <a:pPr algn="ctr"/>
                      <a:r>
                        <a:rPr lang="en-US" dirty="0"/>
                        <a:t>No.</a:t>
                      </a:r>
                    </a:p>
                  </a:txBody>
                  <a:tcPr/>
                </a:tc>
                <a:tc>
                  <a:txBody>
                    <a:bodyPr/>
                    <a:lstStyle/>
                    <a:p>
                      <a:pPr algn="ctr"/>
                      <a:r>
                        <a:rPr lang="en-US" dirty="0"/>
                        <a:t>Task</a:t>
                      </a:r>
                    </a:p>
                  </a:txBody>
                  <a:tcPr/>
                </a:tc>
                <a:tc>
                  <a:txBody>
                    <a:bodyPr/>
                    <a:lstStyle/>
                    <a:p>
                      <a:pPr algn="ctr"/>
                      <a:r>
                        <a:rPr lang="en-US" dirty="0"/>
                        <a:t>Predecessor</a:t>
                      </a:r>
                    </a:p>
                  </a:txBody>
                  <a:tcPr/>
                </a:tc>
                <a:tc>
                  <a:txBody>
                    <a:bodyPr/>
                    <a:lstStyle/>
                    <a:p>
                      <a:pPr algn="ctr"/>
                      <a:r>
                        <a:rPr lang="en-US" dirty="0"/>
                        <a:t>Duration</a:t>
                      </a:r>
                    </a:p>
                  </a:txBody>
                  <a:tcPr/>
                </a:tc>
                <a:extLst>
                  <a:ext uri="{0D108BD9-81ED-4DB2-BD59-A6C34878D82A}">
                    <a16:rowId xmlns:a16="http://schemas.microsoft.com/office/drawing/2014/main" val="3223194148"/>
                  </a:ext>
                </a:extLst>
              </a:tr>
              <a:tr h="370840">
                <a:tc>
                  <a:txBody>
                    <a:bodyPr/>
                    <a:lstStyle/>
                    <a:p>
                      <a:pPr algn="ctr"/>
                      <a:r>
                        <a:rPr lang="en-US" dirty="0"/>
                        <a:t>A</a:t>
                      </a:r>
                    </a:p>
                  </a:txBody>
                  <a:tcPr/>
                </a:tc>
                <a:tc>
                  <a:txBody>
                    <a:bodyPr/>
                    <a:lstStyle/>
                    <a:p>
                      <a:pPr algn="ctr"/>
                      <a:r>
                        <a:rPr lang="en-US" dirty="0"/>
                        <a:t>Homepage</a:t>
                      </a:r>
                    </a:p>
                  </a:txBody>
                  <a:tcPr/>
                </a:tc>
                <a:tc>
                  <a:txBody>
                    <a:bodyPr/>
                    <a:lstStyle/>
                    <a:p>
                      <a:pPr algn="ctr"/>
                      <a:r>
                        <a:rPr lang="en-US" dirty="0"/>
                        <a:t>…</a:t>
                      </a:r>
                    </a:p>
                  </a:txBody>
                  <a:tcPr/>
                </a:tc>
                <a:tc>
                  <a:txBody>
                    <a:bodyPr/>
                    <a:lstStyle/>
                    <a:p>
                      <a:pPr algn="ctr"/>
                      <a:r>
                        <a:rPr lang="en-US" dirty="0"/>
                        <a:t>4</a:t>
                      </a:r>
                    </a:p>
                  </a:txBody>
                  <a:tcPr/>
                </a:tc>
                <a:extLst>
                  <a:ext uri="{0D108BD9-81ED-4DB2-BD59-A6C34878D82A}">
                    <a16:rowId xmlns:a16="http://schemas.microsoft.com/office/drawing/2014/main" val="2223755888"/>
                  </a:ext>
                </a:extLst>
              </a:tr>
              <a:tr h="370840">
                <a:tc>
                  <a:txBody>
                    <a:bodyPr/>
                    <a:lstStyle/>
                    <a:p>
                      <a:pPr algn="ctr"/>
                      <a:r>
                        <a:rPr lang="en-US" dirty="0"/>
                        <a:t>B</a:t>
                      </a:r>
                    </a:p>
                  </a:txBody>
                  <a:tcPr/>
                </a:tc>
                <a:tc>
                  <a:txBody>
                    <a:bodyPr/>
                    <a:lstStyle/>
                    <a:p>
                      <a:pPr algn="ctr"/>
                      <a:r>
                        <a:rPr lang="en-US" dirty="0"/>
                        <a:t>Customer Dashboard</a:t>
                      </a:r>
                    </a:p>
                  </a:txBody>
                  <a:tcPr/>
                </a:tc>
                <a:tc>
                  <a:txBody>
                    <a:bodyPr/>
                    <a:lstStyle/>
                    <a:p>
                      <a:pPr algn="ctr"/>
                      <a:r>
                        <a:rPr lang="en-US" dirty="0"/>
                        <a:t>A</a:t>
                      </a:r>
                    </a:p>
                  </a:txBody>
                  <a:tcPr/>
                </a:tc>
                <a:tc>
                  <a:txBody>
                    <a:bodyPr/>
                    <a:lstStyle/>
                    <a:p>
                      <a:pPr algn="ctr"/>
                      <a:r>
                        <a:rPr lang="en-US" dirty="0"/>
                        <a:t>7</a:t>
                      </a:r>
                    </a:p>
                  </a:txBody>
                  <a:tcPr/>
                </a:tc>
                <a:extLst>
                  <a:ext uri="{0D108BD9-81ED-4DB2-BD59-A6C34878D82A}">
                    <a16:rowId xmlns:a16="http://schemas.microsoft.com/office/drawing/2014/main" val="2248544562"/>
                  </a:ext>
                </a:extLst>
              </a:tr>
              <a:tr h="370840">
                <a:tc>
                  <a:txBody>
                    <a:bodyPr/>
                    <a:lstStyle/>
                    <a:p>
                      <a:pPr algn="ctr"/>
                      <a:r>
                        <a:rPr lang="en-US" dirty="0"/>
                        <a:t>C</a:t>
                      </a:r>
                    </a:p>
                  </a:txBody>
                  <a:tcPr/>
                </a:tc>
                <a:tc>
                  <a:txBody>
                    <a:bodyPr/>
                    <a:lstStyle/>
                    <a:p>
                      <a:pPr algn="ctr"/>
                      <a:r>
                        <a:rPr lang="en-US" dirty="0"/>
                        <a:t>Restaurant Menu</a:t>
                      </a:r>
                    </a:p>
                  </a:txBody>
                  <a:tcPr/>
                </a:tc>
                <a:tc>
                  <a:txBody>
                    <a:bodyPr/>
                    <a:lstStyle/>
                    <a:p>
                      <a:pPr algn="ctr"/>
                      <a:r>
                        <a:rPr lang="en-US" dirty="0"/>
                        <a:t>B</a:t>
                      </a:r>
                    </a:p>
                  </a:txBody>
                  <a:tcPr/>
                </a:tc>
                <a:tc>
                  <a:txBody>
                    <a:bodyPr/>
                    <a:lstStyle/>
                    <a:p>
                      <a:pPr algn="ctr"/>
                      <a:r>
                        <a:rPr lang="en-US" dirty="0"/>
                        <a:t>3</a:t>
                      </a:r>
                    </a:p>
                  </a:txBody>
                  <a:tcPr/>
                </a:tc>
                <a:extLst>
                  <a:ext uri="{0D108BD9-81ED-4DB2-BD59-A6C34878D82A}">
                    <a16:rowId xmlns:a16="http://schemas.microsoft.com/office/drawing/2014/main" val="1887280578"/>
                  </a:ext>
                </a:extLst>
              </a:tr>
              <a:tr h="370840">
                <a:tc>
                  <a:txBody>
                    <a:bodyPr/>
                    <a:lstStyle/>
                    <a:p>
                      <a:pPr algn="ctr"/>
                      <a:r>
                        <a:rPr lang="en-US" dirty="0"/>
                        <a:t>D</a:t>
                      </a:r>
                    </a:p>
                  </a:txBody>
                  <a:tcPr/>
                </a:tc>
                <a:tc>
                  <a:txBody>
                    <a:bodyPr/>
                    <a:lstStyle/>
                    <a:p>
                      <a:pPr algn="ctr"/>
                      <a:r>
                        <a:rPr lang="en-US" dirty="0"/>
                        <a:t>Shopping Cart</a:t>
                      </a:r>
                    </a:p>
                  </a:txBody>
                  <a:tcPr/>
                </a:tc>
                <a:tc>
                  <a:txBody>
                    <a:bodyPr/>
                    <a:lstStyle/>
                    <a:p>
                      <a:pPr algn="ctr"/>
                      <a:r>
                        <a:rPr lang="en-US" dirty="0"/>
                        <a:t>C</a:t>
                      </a:r>
                    </a:p>
                  </a:txBody>
                  <a:tcPr/>
                </a:tc>
                <a:tc>
                  <a:txBody>
                    <a:bodyPr/>
                    <a:lstStyle/>
                    <a:p>
                      <a:pPr algn="ctr"/>
                      <a:r>
                        <a:rPr lang="en-US" dirty="0"/>
                        <a:t>2</a:t>
                      </a:r>
                    </a:p>
                  </a:txBody>
                  <a:tcPr/>
                </a:tc>
                <a:extLst>
                  <a:ext uri="{0D108BD9-81ED-4DB2-BD59-A6C34878D82A}">
                    <a16:rowId xmlns:a16="http://schemas.microsoft.com/office/drawing/2014/main" val="2144083823"/>
                  </a:ext>
                </a:extLst>
              </a:tr>
              <a:tr h="370840">
                <a:tc>
                  <a:txBody>
                    <a:bodyPr/>
                    <a:lstStyle/>
                    <a:p>
                      <a:pPr algn="ctr"/>
                      <a:r>
                        <a:rPr lang="en-US" dirty="0"/>
                        <a:t>E</a:t>
                      </a:r>
                    </a:p>
                  </a:txBody>
                  <a:tcPr/>
                </a:tc>
                <a:tc>
                  <a:txBody>
                    <a:bodyPr/>
                    <a:lstStyle/>
                    <a:p>
                      <a:pPr algn="ctr"/>
                      <a:r>
                        <a:rPr lang="en-US" dirty="0"/>
                        <a:t>Order Payment &amp; Confirmation</a:t>
                      </a:r>
                    </a:p>
                  </a:txBody>
                  <a:tcPr/>
                </a:tc>
                <a:tc>
                  <a:txBody>
                    <a:bodyPr/>
                    <a:lstStyle/>
                    <a:p>
                      <a:pPr algn="ctr"/>
                      <a:r>
                        <a:rPr lang="en-US" dirty="0"/>
                        <a:t>D</a:t>
                      </a:r>
                    </a:p>
                  </a:txBody>
                  <a:tcPr/>
                </a:tc>
                <a:tc>
                  <a:txBody>
                    <a:bodyPr/>
                    <a:lstStyle/>
                    <a:p>
                      <a:pPr algn="ctr"/>
                      <a:r>
                        <a:rPr lang="en-US" dirty="0"/>
                        <a:t>1</a:t>
                      </a:r>
                    </a:p>
                  </a:txBody>
                  <a:tcPr/>
                </a:tc>
                <a:extLst>
                  <a:ext uri="{0D108BD9-81ED-4DB2-BD59-A6C34878D82A}">
                    <a16:rowId xmlns:a16="http://schemas.microsoft.com/office/drawing/2014/main" val="2614095728"/>
                  </a:ext>
                </a:extLst>
              </a:tr>
              <a:tr h="370840">
                <a:tc>
                  <a:txBody>
                    <a:bodyPr/>
                    <a:lstStyle/>
                    <a:p>
                      <a:pPr algn="ctr"/>
                      <a:r>
                        <a:rPr lang="en-US" dirty="0"/>
                        <a:t>F</a:t>
                      </a:r>
                    </a:p>
                  </a:txBody>
                  <a:tcPr/>
                </a:tc>
                <a:tc>
                  <a:txBody>
                    <a:bodyPr/>
                    <a:lstStyle/>
                    <a:p>
                      <a:pPr algn="ctr"/>
                      <a:r>
                        <a:rPr lang="en-US" dirty="0"/>
                        <a:t>Order Status</a:t>
                      </a:r>
                    </a:p>
                  </a:txBody>
                  <a:tcPr/>
                </a:tc>
                <a:tc>
                  <a:txBody>
                    <a:bodyPr/>
                    <a:lstStyle/>
                    <a:p>
                      <a:pPr algn="ctr"/>
                      <a:r>
                        <a:rPr lang="en-US" dirty="0"/>
                        <a:t>B,G,H,I</a:t>
                      </a:r>
                    </a:p>
                  </a:txBody>
                  <a:tcPr/>
                </a:tc>
                <a:tc>
                  <a:txBody>
                    <a:bodyPr/>
                    <a:lstStyle/>
                    <a:p>
                      <a:pPr algn="ctr"/>
                      <a:r>
                        <a:rPr lang="en-US" dirty="0"/>
                        <a:t>5</a:t>
                      </a:r>
                    </a:p>
                  </a:txBody>
                  <a:tcPr/>
                </a:tc>
                <a:extLst>
                  <a:ext uri="{0D108BD9-81ED-4DB2-BD59-A6C34878D82A}">
                    <a16:rowId xmlns:a16="http://schemas.microsoft.com/office/drawing/2014/main" val="3417718186"/>
                  </a:ext>
                </a:extLst>
              </a:tr>
              <a:tr h="370840">
                <a:tc>
                  <a:txBody>
                    <a:bodyPr/>
                    <a:lstStyle/>
                    <a:p>
                      <a:pPr algn="ctr"/>
                      <a:r>
                        <a:rPr lang="en-US" dirty="0"/>
                        <a:t>G</a:t>
                      </a:r>
                    </a:p>
                  </a:txBody>
                  <a:tcPr/>
                </a:tc>
                <a:tc>
                  <a:txBody>
                    <a:bodyPr/>
                    <a:lstStyle/>
                    <a:p>
                      <a:pPr algn="ctr"/>
                      <a:r>
                        <a:rPr lang="en-US" dirty="0"/>
                        <a:t>Restaurant Dashboard</a:t>
                      </a:r>
                    </a:p>
                  </a:txBody>
                  <a:tcPr/>
                </a:tc>
                <a:tc>
                  <a:txBody>
                    <a:bodyPr/>
                    <a:lstStyle/>
                    <a:p>
                      <a:pPr algn="ctr"/>
                      <a:r>
                        <a:rPr lang="en-US" dirty="0"/>
                        <a:t>A</a:t>
                      </a:r>
                    </a:p>
                  </a:txBody>
                  <a:tcPr/>
                </a:tc>
                <a:tc>
                  <a:txBody>
                    <a:bodyPr/>
                    <a:lstStyle/>
                    <a:p>
                      <a:pPr algn="ctr"/>
                      <a:r>
                        <a:rPr lang="en-US" dirty="0"/>
                        <a:t>5</a:t>
                      </a:r>
                    </a:p>
                  </a:txBody>
                  <a:tcPr/>
                </a:tc>
                <a:extLst>
                  <a:ext uri="{0D108BD9-81ED-4DB2-BD59-A6C34878D82A}">
                    <a16:rowId xmlns:a16="http://schemas.microsoft.com/office/drawing/2014/main" val="4284200743"/>
                  </a:ext>
                </a:extLst>
              </a:tr>
              <a:tr h="370840">
                <a:tc>
                  <a:txBody>
                    <a:bodyPr/>
                    <a:lstStyle/>
                    <a:p>
                      <a:pPr algn="ctr"/>
                      <a:r>
                        <a:rPr lang="en-US" dirty="0"/>
                        <a:t>H</a:t>
                      </a:r>
                    </a:p>
                  </a:txBody>
                  <a:tcPr/>
                </a:tc>
                <a:tc>
                  <a:txBody>
                    <a:bodyPr/>
                    <a:lstStyle/>
                    <a:p>
                      <a:pPr algn="ctr"/>
                      <a:r>
                        <a:rPr lang="en-US" dirty="0"/>
                        <a:t>Rider Dashboard</a:t>
                      </a:r>
                    </a:p>
                  </a:txBody>
                  <a:tcPr/>
                </a:tc>
                <a:tc>
                  <a:txBody>
                    <a:bodyPr/>
                    <a:lstStyle/>
                    <a:p>
                      <a:pPr algn="ctr"/>
                      <a:r>
                        <a:rPr lang="en-US" dirty="0"/>
                        <a:t>A</a:t>
                      </a:r>
                    </a:p>
                  </a:txBody>
                  <a:tcPr/>
                </a:tc>
                <a:tc>
                  <a:txBody>
                    <a:bodyPr/>
                    <a:lstStyle/>
                    <a:p>
                      <a:pPr algn="ctr"/>
                      <a:r>
                        <a:rPr lang="en-US" dirty="0"/>
                        <a:t>3</a:t>
                      </a:r>
                    </a:p>
                  </a:txBody>
                  <a:tcPr/>
                </a:tc>
                <a:extLst>
                  <a:ext uri="{0D108BD9-81ED-4DB2-BD59-A6C34878D82A}">
                    <a16:rowId xmlns:a16="http://schemas.microsoft.com/office/drawing/2014/main" val="1379317143"/>
                  </a:ext>
                </a:extLst>
              </a:tr>
              <a:tr h="370840">
                <a:tc>
                  <a:txBody>
                    <a:bodyPr/>
                    <a:lstStyle/>
                    <a:p>
                      <a:pPr algn="ctr"/>
                      <a:r>
                        <a:rPr lang="en-US" dirty="0"/>
                        <a:t>I</a:t>
                      </a:r>
                    </a:p>
                  </a:txBody>
                  <a:tcPr/>
                </a:tc>
                <a:tc>
                  <a:txBody>
                    <a:bodyPr/>
                    <a:lstStyle/>
                    <a:p>
                      <a:pPr algn="ctr"/>
                      <a:r>
                        <a:rPr lang="en-US" dirty="0"/>
                        <a:t>Admin Dashboard</a:t>
                      </a:r>
                    </a:p>
                  </a:txBody>
                  <a:tcPr/>
                </a:tc>
                <a:tc>
                  <a:txBody>
                    <a:bodyPr/>
                    <a:lstStyle/>
                    <a:p>
                      <a:pPr algn="ctr"/>
                      <a:r>
                        <a:rPr lang="en-US" dirty="0"/>
                        <a:t>A</a:t>
                      </a:r>
                    </a:p>
                  </a:txBody>
                  <a:tcPr/>
                </a:tc>
                <a:tc>
                  <a:txBody>
                    <a:bodyPr/>
                    <a:lstStyle/>
                    <a:p>
                      <a:pPr algn="ctr"/>
                      <a:r>
                        <a:rPr lang="en-US" dirty="0"/>
                        <a:t>5</a:t>
                      </a:r>
                    </a:p>
                  </a:txBody>
                  <a:tcPr/>
                </a:tc>
                <a:extLst>
                  <a:ext uri="{0D108BD9-81ED-4DB2-BD59-A6C34878D82A}">
                    <a16:rowId xmlns:a16="http://schemas.microsoft.com/office/drawing/2014/main" val="3903867131"/>
                  </a:ext>
                </a:extLst>
              </a:tr>
              <a:tr h="370840">
                <a:tc>
                  <a:txBody>
                    <a:bodyPr/>
                    <a:lstStyle/>
                    <a:p>
                      <a:pPr algn="ctr"/>
                      <a:r>
                        <a:rPr lang="en-US" dirty="0"/>
                        <a:t>J</a:t>
                      </a:r>
                    </a:p>
                  </a:txBody>
                  <a:tcPr/>
                </a:tc>
                <a:tc>
                  <a:txBody>
                    <a:bodyPr/>
                    <a:lstStyle/>
                    <a:p>
                      <a:pPr algn="ctr"/>
                      <a:r>
                        <a:rPr lang="en-US" dirty="0"/>
                        <a:t>Terms &amp; Condition; Contact Us</a:t>
                      </a:r>
                    </a:p>
                  </a:txBody>
                  <a:tcPr/>
                </a:tc>
                <a:tc>
                  <a:txBody>
                    <a:bodyPr/>
                    <a:lstStyle/>
                    <a:p>
                      <a:pPr algn="ctr"/>
                      <a:r>
                        <a:rPr lang="en-US" dirty="0"/>
                        <a:t>A</a:t>
                      </a:r>
                    </a:p>
                  </a:txBody>
                  <a:tcPr/>
                </a:tc>
                <a:tc>
                  <a:txBody>
                    <a:bodyPr/>
                    <a:lstStyle/>
                    <a:p>
                      <a:pPr algn="ctr"/>
                      <a:r>
                        <a:rPr lang="en-US" dirty="0"/>
                        <a:t>1</a:t>
                      </a:r>
                    </a:p>
                  </a:txBody>
                  <a:tcPr/>
                </a:tc>
                <a:extLst>
                  <a:ext uri="{0D108BD9-81ED-4DB2-BD59-A6C34878D82A}">
                    <a16:rowId xmlns:a16="http://schemas.microsoft.com/office/drawing/2014/main" val="4038963616"/>
                  </a:ext>
                </a:extLst>
              </a:tr>
            </a:tbl>
          </a:graphicData>
        </a:graphic>
      </p:graphicFrame>
      <p:sp>
        <p:nvSpPr>
          <p:cNvPr id="5" name="Title 1">
            <a:extLst>
              <a:ext uri="{FF2B5EF4-FFF2-40B4-BE49-F238E27FC236}">
                <a16:creationId xmlns:a16="http://schemas.microsoft.com/office/drawing/2014/main" id="{A0E9300C-FF0B-5579-8371-F7A314290289}"/>
              </a:ext>
            </a:extLst>
          </p:cNvPr>
          <p:cNvSpPr txBox="1">
            <a:spLocks/>
          </p:cNvSpPr>
          <p:nvPr/>
        </p:nvSpPr>
        <p:spPr>
          <a:xfrm>
            <a:off x="221411" y="8749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rPr>
              <a:t>CPM Question Table</a:t>
            </a:r>
            <a:endParaRPr lang="en-US" sz="2800" dirty="0">
              <a:solidFill>
                <a:schemeClr val="bg1"/>
              </a:solidFill>
            </a:endParaRPr>
          </a:p>
        </p:txBody>
      </p:sp>
      <p:cxnSp>
        <p:nvCxnSpPr>
          <p:cNvPr id="7" name="Straight Connector 6">
            <a:extLst>
              <a:ext uri="{FF2B5EF4-FFF2-40B4-BE49-F238E27FC236}">
                <a16:creationId xmlns:a16="http://schemas.microsoft.com/office/drawing/2014/main" id="{5D938A04-5CDD-40C3-B146-4BE3185214BD}"/>
              </a:ext>
              <a:ext uri="{C183D7F6-B498-43B3-948B-1728B52AA6E4}">
                <adec:decorative xmlns:adec="http://schemas.microsoft.com/office/drawing/2017/decorative" val="1"/>
              </a:ext>
            </a:extLst>
          </p:cNvPr>
          <p:cNvCxnSpPr>
            <a:cxnSpLocks/>
          </p:cNvCxnSpPr>
          <p:nvPr/>
        </p:nvCxnSpPr>
        <p:spPr>
          <a:xfrm>
            <a:off x="8775700" y="1068998"/>
            <a:ext cx="3416300"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E960FF4-E441-BD39-E168-83B86B4848B6}"/>
              </a:ext>
              <a:ext uri="{C183D7F6-B498-43B3-948B-1728B52AA6E4}">
                <adec:decorative xmlns:adec="http://schemas.microsoft.com/office/drawing/2017/decorative" val="1"/>
              </a:ext>
            </a:extLst>
          </p:cNvPr>
          <p:cNvCxnSpPr>
            <a:cxnSpLocks/>
          </p:cNvCxnSpPr>
          <p:nvPr/>
        </p:nvCxnSpPr>
        <p:spPr>
          <a:xfrm>
            <a:off x="0" y="1068998"/>
            <a:ext cx="3479800" cy="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4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2_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3.xml><?xml version="1.0" encoding="utf-8"?>
<a:theme xmlns:a="http://schemas.openxmlformats.org/drawingml/2006/main" name="3_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4.xml><?xml version="1.0" encoding="utf-8"?>
<a:theme xmlns:a="http://schemas.openxmlformats.org/drawingml/2006/main" name="4_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5.xml><?xml version="1.0" encoding="utf-8"?>
<a:theme xmlns:a="http://schemas.openxmlformats.org/drawingml/2006/main" name="5_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6.xml><?xml version="1.0" encoding="utf-8"?>
<a:theme xmlns:a="http://schemas.openxmlformats.org/drawingml/2006/main" name="6_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7.xml><?xml version="1.0" encoding="utf-8"?>
<a:theme xmlns:a="http://schemas.openxmlformats.org/drawingml/2006/main" name="7_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134</TotalTime>
  <Words>664</Words>
  <Application>Microsoft Office PowerPoint</Application>
  <PresentationFormat>Widescreen</PresentationFormat>
  <Paragraphs>205</Paragraphs>
  <Slides>22</Slides>
  <Notes>13</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22</vt:i4>
      </vt:variant>
    </vt:vector>
  </HeadingPairs>
  <TitlesOfParts>
    <vt:vector size="36" baseType="lpstr">
      <vt:lpstr>Arial Unicode MS</vt:lpstr>
      <vt:lpstr>Arial</vt:lpstr>
      <vt:lpstr>Calibri</vt:lpstr>
      <vt:lpstr>Century Gothic</vt:lpstr>
      <vt:lpstr>Corbel</vt:lpstr>
      <vt:lpstr>Segoe UI Light</vt:lpstr>
      <vt:lpstr>Trade Gothic LT Pro</vt:lpstr>
      <vt:lpstr>Office Theme</vt:lpstr>
      <vt:lpstr>2_Depth</vt:lpstr>
      <vt:lpstr>3_Depth</vt:lpstr>
      <vt:lpstr>4_Depth</vt:lpstr>
      <vt:lpstr>5_Depth</vt:lpstr>
      <vt:lpstr>6_Depth</vt:lpstr>
      <vt:lpstr>7_Depth</vt:lpstr>
      <vt:lpstr>ONLINE FOOD DELIVERY SYSTEM LAB 02</vt:lpstr>
      <vt:lpstr>PowerPoint Presentation</vt:lpstr>
      <vt:lpstr>Types of User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Progress of the project : Home Page(not completed !!) **Responsive</vt:lpstr>
      <vt:lpstr>User Form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FOOD DELIVERY SYSTEM LAB 02</dc:title>
  <dc:creator>Arun Jyoti Mondal</dc:creator>
  <cp:lastModifiedBy>Md. Sifat</cp:lastModifiedBy>
  <cp:revision>18</cp:revision>
  <dcterms:created xsi:type="dcterms:W3CDTF">2024-11-14T03:51:38Z</dcterms:created>
  <dcterms:modified xsi:type="dcterms:W3CDTF">2024-12-29T11:56:24Z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2024-11-14T04:53:44Z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5e566886-4495-41b7-9cb7-1c7affe34039</vt:lpwstr>
  </property>
  <property fmtid="{D5CDD505-2E9C-101B-9397-08002B2CF9AE}" pid="8" name="MSIP_Label_defa4170-0d19-0005-0004-bc88714345d2_ActionId">
    <vt:lpwstr>c7245301-6b7f-41a6-a65d-763879f0d977</vt:lpwstr>
  </property>
  <property fmtid="{D5CDD505-2E9C-101B-9397-08002B2CF9AE}" pid="9" name="MSIP_Label_defa4170-0d19-0005-0004-bc88714345d2_ContentBits">
    <vt:lpwstr>0</vt:lpwstr>
  </property>
</Properties>
</file>