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 id="2147483664" r:id="rId6"/>
    <p:sldMasterId id="2147483674" r:id="rId7"/>
    <p:sldMasterId id="2147483676" r:id="rId8"/>
    <p:sldMasterId id="2147483678" r:id="rId9"/>
    <p:sldMasterId id="2147483680" r:id="rId10"/>
  </p:sldMasterIdLst>
  <p:notesMasterIdLst>
    <p:notesMasterId r:id="rId41"/>
  </p:notesMasterIdLst>
  <p:handoutMasterIdLst>
    <p:handoutMasterId r:id="rId42"/>
  </p:handoutMasterIdLst>
  <p:sldIdLst>
    <p:sldId id="256" r:id="rId11"/>
    <p:sldId id="302" r:id="rId12"/>
    <p:sldId id="303" r:id="rId13"/>
    <p:sldId id="288" r:id="rId14"/>
    <p:sldId id="289" r:id="rId15"/>
    <p:sldId id="291" r:id="rId16"/>
    <p:sldId id="290" r:id="rId17"/>
    <p:sldId id="292" r:id="rId18"/>
    <p:sldId id="293" r:id="rId19"/>
    <p:sldId id="310" r:id="rId20"/>
    <p:sldId id="311" r:id="rId21"/>
    <p:sldId id="297" r:id="rId22"/>
    <p:sldId id="300" r:id="rId23"/>
    <p:sldId id="299" r:id="rId24"/>
    <p:sldId id="312" r:id="rId25"/>
    <p:sldId id="314" r:id="rId26"/>
    <p:sldId id="313" r:id="rId27"/>
    <p:sldId id="308" r:id="rId28"/>
    <p:sldId id="315" r:id="rId29"/>
    <p:sldId id="316" r:id="rId30"/>
    <p:sldId id="317" r:id="rId31"/>
    <p:sldId id="318" r:id="rId32"/>
    <p:sldId id="319" r:id="rId33"/>
    <p:sldId id="320" r:id="rId34"/>
    <p:sldId id="321" r:id="rId35"/>
    <p:sldId id="322" r:id="rId36"/>
    <p:sldId id="323" r:id="rId37"/>
    <p:sldId id="324" r:id="rId38"/>
    <p:sldId id="325" r:id="rId39"/>
    <p:sldId id="28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100" d="100"/>
          <a:sy n="100" d="100"/>
        </p:scale>
        <p:origin x="96" y="31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04818-402D-475F-8448-080119DB9429}" type="doc">
      <dgm:prSet loTypeId="urn:microsoft.com/office/officeart/2005/8/layout/vList3" loCatId="list" qsTypeId="urn:microsoft.com/office/officeart/2005/8/quickstyle/simple5" qsCatId="simple" csTypeId="urn:microsoft.com/office/officeart/2005/8/colors/accent1_2" csCatId="accent1" phldr="1"/>
      <dgm:spPr/>
      <dgm:t>
        <a:bodyPr/>
        <a:lstStyle/>
        <a:p>
          <a:endParaRPr lang="en-US"/>
        </a:p>
      </dgm:t>
    </dgm:pt>
    <dgm:pt modelId="{3B249C11-FFE4-4C16-83F3-CA6F46158B84}">
      <dgm:prSet/>
      <dgm:spPr/>
      <dgm:t>
        <a:bodyPr/>
        <a:lstStyle/>
        <a:p>
          <a:r>
            <a:rPr lang="en-US" b="0" dirty="0"/>
            <a:t>Abstract</a:t>
          </a:r>
          <a:endParaRPr lang="en-US" dirty="0"/>
        </a:p>
      </dgm:t>
    </dgm:pt>
    <dgm:pt modelId="{459C36A4-07E6-45B1-B13D-4C4EB0DE980E}" type="parTrans" cxnId="{26DBB593-300B-42F6-9B17-BA6C1794A94B}">
      <dgm:prSet/>
      <dgm:spPr/>
      <dgm:t>
        <a:bodyPr/>
        <a:lstStyle/>
        <a:p>
          <a:endParaRPr lang="en-US"/>
        </a:p>
      </dgm:t>
    </dgm:pt>
    <dgm:pt modelId="{3B2A5992-CB05-4598-90A6-3FB80474FCE1}" type="sibTrans" cxnId="{26DBB593-300B-42F6-9B17-BA6C1794A94B}">
      <dgm:prSet/>
      <dgm:spPr/>
      <dgm:t>
        <a:bodyPr/>
        <a:lstStyle/>
        <a:p>
          <a:endParaRPr lang="en-US"/>
        </a:p>
      </dgm:t>
    </dgm:pt>
    <dgm:pt modelId="{4BDA7911-8726-4DA1-ABC7-6FE21F0FB5C8}" type="pres">
      <dgm:prSet presAssocID="{CD304818-402D-475F-8448-080119DB9429}" presName="linearFlow" presStyleCnt="0">
        <dgm:presLayoutVars>
          <dgm:dir/>
          <dgm:resizeHandles val="exact"/>
        </dgm:presLayoutVars>
      </dgm:prSet>
      <dgm:spPr/>
    </dgm:pt>
    <dgm:pt modelId="{7628D332-6961-49BB-98EA-EED325E20E1A}" type="pres">
      <dgm:prSet presAssocID="{3B249C11-FFE4-4C16-83F3-CA6F46158B84}" presName="composite" presStyleCnt="0"/>
      <dgm:spPr/>
    </dgm:pt>
    <dgm:pt modelId="{F9509611-C789-4958-85E8-8FEC3277A36D}" type="pres">
      <dgm:prSet presAssocID="{3B249C11-FFE4-4C16-83F3-CA6F46158B84}" presName="imgShp" presStyleLbl="fgImgPlace1" presStyleIdx="0" presStyleCnt="1" custScaleX="18389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dgm:spPr>
    </dgm:pt>
    <dgm:pt modelId="{B1B00714-349F-4252-8833-35E5D06625FD}" type="pres">
      <dgm:prSet presAssocID="{3B249C11-FFE4-4C16-83F3-CA6F46158B84}" presName="txShp" presStyleLbl="node1" presStyleIdx="0" presStyleCnt="1">
        <dgm:presLayoutVars>
          <dgm:bulletEnabled val="1"/>
        </dgm:presLayoutVars>
      </dgm:prSet>
      <dgm:spPr/>
    </dgm:pt>
  </dgm:ptLst>
  <dgm:cxnLst>
    <dgm:cxn modelId="{D9A77925-0936-4600-9468-488F26AC8140}" type="presOf" srcId="{3B249C11-FFE4-4C16-83F3-CA6F46158B84}" destId="{B1B00714-349F-4252-8833-35E5D06625FD}" srcOrd="0" destOrd="0" presId="urn:microsoft.com/office/officeart/2005/8/layout/vList3"/>
    <dgm:cxn modelId="{C206ED84-23C0-4906-BB59-97C58DC6FDFC}" type="presOf" srcId="{CD304818-402D-475F-8448-080119DB9429}" destId="{4BDA7911-8726-4DA1-ABC7-6FE21F0FB5C8}" srcOrd="0" destOrd="0" presId="urn:microsoft.com/office/officeart/2005/8/layout/vList3"/>
    <dgm:cxn modelId="{26DBB593-300B-42F6-9B17-BA6C1794A94B}" srcId="{CD304818-402D-475F-8448-080119DB9429}" destId="{3B249C11-FFE4-4C16-83F3-CA6F46158B84}" srcOrd="0" destOrd="0" parTransId="{459C36A4-07E6-45B1-B13D-4C4EB0DE980E}" sibTransId="{3B2A5992-CB05-4598-90A6-3FB80474FCE1}"/>
    <dgm:cxn modelId="{0AA90D5F-34EA-4914-8688-C3A63D278B46}" type="presParOf" srcId="{4BDA7911-8726-4DA1-ABC7-6FE21F0FB5C8}" destId="{7628D332-6961-49BB-98EA-EED325E20E1A}" srcOrd="0" destOrd="0" presId="urn:microsoft.com/office/officeart/2005/8/layout/vList3"/>
    <dgm:cxn modelId="{A38F3B89-EDA5-497C-9C32-3658D8540C12}" type="presParOf" srcId="{7628D332-6961-49BB-98EA-EED325E20E1A}" destId="{F9509611-C789-4958-85E8-8FEC3277A36D}" srcOrd="0" destOrd="0" presId="urn:microsoft.com/office/officeart/2005/8/layout/vList3"/>
    <dgm:cxn modelId="{AE3EB66C-2FB7-46BF-AC6C-E19C72980099}" type="presParOf" srcId="{7628D332-6961-49BB-98EA-EED325E20E1A}" destId="{B1B00714-349F-4252-8833-35E5D06625F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A8C4F-46C8-422D-88E4-C6FF96D719AB}"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31A8CF60-5900-4DCB-B753-50BB679F8FAA}">
      <dgm:prSet/>
      <dgm:spPr/>
      <dgm:t>
        <a:bodyPr/>
        <a:lstStyle/>
        <a:p>
          <a:r>
            <a:rPr lang="en-GB" dirty="0"/>
            <a:t>Expected Project length = A+ B + E+ G+ H=8+11+6+4+3=32</a:t>
          </a:r>
          <a:endParaRPr lang="en-US" dirty="0"/>
        </a:p>
      </dgm:t>
    </dgm:pt>
    <dgm:pt modelId="{2A93C27D-3114-49AC-959E-BB12CB64F1A9}" type="parTrans" cxnId="{0B7B65E4-689F-45E5-ABAC-21895B53D6E0}">
      <dgm:prSet/>
      <dgm:spPr/>
      <dgm:t>
        <a:bodyPr/>
        <a:lstStyle/>
        <a:p>
          <a:endParaRPr lang="en-US"/>
        </a:p>
      </dgm:t>
    </dgm:pt>
    <dgm:pt modelId="{F5152375-58DB-4284-B044-AEAA0610AA64}" type="sibTrans" cxnId="{0B7B65E4-689F-45E5-ABAC-21895B53D6E0}">
      <dgm:prSet/>
      <dgm:spPr/>
      <dgm:t>
        <a:bodyPr/>
        <a:lstStyle/>
        <a:p>
          <a:endParaRPr lang="en-US"/>
        </a:p>
      </dgm:t>
    </dgm:pt>
    <dgm:pt modelId="{94719AC2-65D2-439A-9012-D47743574CE8}">
      <dgm:prSet/>
      <dgm:spPr/>
      <dgm:t>
        <a:bodyPr/>
        <a:lstStyle/>
        <a:p>
          <a:r>
            <a:rPr lang="en-GB"/>
            <a:t>Critical Path = 1-2-3-7-8-9</a:t>
          </a:r>
          <a:endParaRPr lang="en-US"/>
        </a:p>
      </dgm:t>
    </dgm:pt>
    <dgm:pt modelId="{7AEA8EFA-6652-45A0-A7A2-B1FFEBBE8D66}" type="parTrans" cxnId="{406DD0CE-77E6-47AE-8F88-1B822B3C085C}">
      <dgm:prSet/>
      <dgm:spPr/>
      <dgm:t>
        <a:bodyPr/>
        <a:lstStyle/>
        <a:p>
          <a:endParaRPr lang="en-US"/>
        </a:p>
      </dgm:t>
    </dgm:pt>
    <dgm:pt modelId="{7DE9D320-F54C-4EAD-A693-1BF30C1D7D45}" type="sibTrans" cxnId="{406DD0CE-77E6-47AE-8F88-1B822B3C085C}">
      <dgm:prSet/>
      <dgm:spPr/>
      <dgm:t>
        <a:bodyPr/>
        <a:lstStyle/>
        <a:p>
          <a:endParaRPr lang="en-US"/>
        </a:p>
      </dgm:t>
    </dgm:pt>
    <dgm:pt modelId="{AAD66288-8572-4BB7-8CE3-0368419BCD6A}">
      <dgm:prSet/>
      <dgm:spPr/>
      <dgm:t>
        <a:bodyPr/>
        <a:lstStyle/>
        <a:p>
          <a:r>
            <a:rPr lang="en-GB" dirty="0"/>
            <a:t>Project length variance = 0.11+1.78+1+0.44+o.25=3.58</a:t>
          </a:r>
          <a:endParaRPr lang="en-US" dirty="0"/>
        </a:p>
      </dgm:t>
    </dgm:pt>
    <dgm:pt modelId="{C2B34A53-4BBA-4034-899E-73144FF8BD5C}" type="parTrans" cxnId="{1F827FDD-8C7F-4226-B813-337D0F981997}">
      <dgm:prSet/>
      <dgm:spPr/>
      <dgm:t>
        <a:bodyPr/>
        <a:lstStyle/>
        <a:p>
          <a:endParaRPr lang="en-US"/>
        </a:p>
      </dgm:t>
    </dgm:pt>
    <dgm:pt modelId="{E79279B8-EBE3-483C-936B-485A48F02A80}" type="sibTrans" cxnId="{1F827FDD-8C7F-4226-B813-337D0F981997}">
      <dgm:prSet/>
      <dgm:spPr/>
      <dgm:t>
        <a:bodyPr/>
        <a:lstStyle/>
        <a:p>
          <a:endParaRPr lang="en-US"/>
        </a:p>
      </dgm:t>
    </dgm:pt>
    <dgm:pt modelId="{CD22CBDB-A747-467D-B93C-7F76FCF0C1B1}">
      <dgm:prSet/>
      <dgm:spPr/>
      <dgm:t>
        <a:bodyPr/>
        <a:lstStyle/>
        <a:p>
          <a:r>
            <a:rPr lang="en-GB" dirty="0"/>
            <a:t>Project length  Standard variance = 1.892</a:t>
          </a:r>
          <a:endParaRPr lang="en-US" dirty="0"/>
        </a:p>
      </dgm:t>
    </dgm:pt>
    <dgm:pt modelId="{C6F2AD68-DF04-4853-8FFD-1132A9964AE2}" type="parTrans" cxnId="{335CAC45-6B55-4287-998E-7174B69F1548}">
      <dgm:prSet/>
      <dgm:spPr/>
      <dgm:t>
        <a:bodyPr/>
        <a:lstStyle/>
        <a:p>
          <a:endParaRPr lang="en-US"/>
        </a:p>
      </dgm:t>
    </dgm:pt>
    <dgm:pt modelId="{0AACC1DC-80EF-4072-B0BA-C01FC5296048}" type="sibTrans" cxnId="{335CAC45-6B55-4287-998E-7174B69F1548}">
      <dgm:prSet/>
      <dgm:spPr/>
      <dgm:t>
        <a:bodyPr/>
        <a:lstStyle/>
        <a:p>
          <a:endParaRPr lang="en-US"/>
        </a:p>
      </dgm:t>
    </dgm:pt>
    <dgm:pt modelId="{7A2683D6-143B-4E5A-8601-391C46E0231C}" type="pres">
      <dgm:prSet presAssocID="{0DBA8C4F-46C8-422D-88E4-C6FF96D719AB}" presName="linear" presStyleCnt="0">
        <dgm:presLayoutVars>
          <dgm:animLvl val="lvl"/>
          <dgm:resizeHandles val="exact"/>
        </dgm:presLayoutVars>
      </dgm:prSet>
      <dgm:spPr/>
    </dgm:pt>
    <dgm:pt modelId="{33C4C767-A8F0-40D4-AAFD-F97CCAA2C126}" type="pres">
      <dgm:prSet presAssocID="{31A8CF60-5900-4DCB-B753-50BB679F8FAA}" presName="parentText" presStyleLbl="node1" presStyleIdx="0" presStyleCnt="4" custLinFactNeighborX="240" custLinFactNeighborY="90237">
        <dgm:presLayoutVars>
          <dgm:chMax val="0"/>
          <dgm:bulletEnabled val="1"/>
        </dgm:presLayoutVars>
      </dgm:prSet>
      <dgm:spPr/>
    </dgm:pt>
    <dgm:pt modelId="{DE1CB030-ED07-4B99-A285-E263A68DBB89}" type="pres">
      <dgm:prSet presAssocID="{F5152375-58DB-4284-B044-AEAA0610AA64}" presName="spacer" presStyleCnt="0"/>
      <dgm:spPr/>
    </dgm:pt>
    <dgm:pt modelId="{E25A453E-35B5-4872-8D75-A8E934877F0E}" type="pres">
      <dgm:prSet presAssocID="{94719AC2-65D2-439A-9012-D47743574CE8}" presName="parentText" presStyleLbl="node1" presStyleIdx="1" presStyleCnt="4">
        <dgm:presLayoutVars>
          <dgm:chMax val="0"/>
          <dgm:bulletEnabled val="1"/>
        </dgm:presLayoutVars>
      </dgm:prSet>
      <dgm:spPr/>
    </dgm:pt>
    <dgm:pt modelId="{7B62B1D8-4B17-4841-8EE5-7AF4B5CEB83D}" type="pres">
      <dgm:prSet presAssocID="{7DE9D320-F54C-4EAD-A693-1BF30C1D7D45}" presName="spacer" presStyleCnt="0"/>
      <dgm:spPr/>
    </dgm:pt>
    <dgm:pt modelId="{439EE12A-F609-48FE-B7AD-1EBFE1C4AE94}" type="pres">
      <dgm:prSet presAssocID="{AAD66288-8572-4BB7-8CE3-0368419BCD6A}" presName="parentText" presStyleLbl="node1" presStyleIdx="2" presStyleCnt="4">
        <dgm:presLayoutVars>
          <dgm:chMax val="0"/>
          <dgm:bulletEnabled val="1"/>
        </dgm:presLayoutVars>
      </dgm:prSet>
      <dgm:spPr/>
    </dgm:pt>
    <dgm:pt modelId="{E4C07CED-B738-49CB-B420-6DD3236A8BA3}" type="pres">
      <dgm:prSet presAssocID="{E79279B8-EBE3-483C-936B-485A48F02A80}" presName="spacer" presStyleCnt="0"/>
      <dgm:spPr/>
    </dgm:pt>
    <dgm:pt modelId="{57EAFE98-81A9-4E3F-82C8-2F75E0C5CC85}" type="pres">
      <dgm:prSet presAssocID="{CD22CBDB-A747-467D-B93C-7F76FCF0C1B1}" presName="parentText" presStyleLbl="node1" presStyleIdx="3" presStyleCnt="4">
        <dgm:presLayoutVars>
          <dgm:chMax val="0"/>
          <dgm:bulletEnabled val="1"/>
        </dgm:presLayoutVars>
      </dgm:prSet>
      <dgm:spPr/>
    </dgm:pt>
  </dgm:ptLst>
  <dgm:cxnLst>
    <dgm:cxn modelId="{4981B008-1496-4376-B2DB-F0A3635B670C}" type="presOf" srcId="{31A8CF60-5900-4DCB-B753-50BB679F8FAA}" destId="{33C4C767-A8F0-40D4-AAFD-F97CCAA2C126}" srcOrd="0" destOrd="0" presId="urn:microsoft.com/office/officeart/2005/8/layout/vList2"/>
    <dgm:cxn modelId="{7445233E-7BA4-4E83-85C6-550E32237A4C}" type="presOf" srcId="{AAD66288-8572-4BB7-8CE3-0368419BCD6A}" destId="{439EE12A-F609-48FE-B7AD-1EBFE1C4AE94}" srcOrd="0" destOrd="0" presId="urn:microsoft.com/office/officeart/2005/8/layout/vList2"/>
    <dgm:cxn modelId="{335CAC45-6B55-4287-998E-7174B69F1548}" srcId="{0DBA8C4F-46C8-422D-88E4-C6FF96D719AB}" destId="{CD22CBDB-A747-467D-B93C-7F76FCF0C1B1}" srcOrd="3" destOrd="0" parTransId="{C6F2AD68-DF04-4853-8FFD-1132A9964AE2}" sibTransId="{0AACC1DC-80EF-4072-B0BA-C01FC5296048}"/>
    <dgm:cxn modelId="{6E61AC84-169A-445B-8741-E430E55627A5}" type="presOf" srcId="{0DBA8C4F-46C8-422D-88E4-C6FF96D719AB}" destId="{7A2683D6-143B-4E5A-8601-391C46E0231C}" srcOrd="0" destOrd="0" presId="urn:microsoft.com/office/officeart/2005/8/layout/vList2"/>
    <dgm:cxn modelId="{733712A4-C354-497A-80D6-0C0C40DE3A6F}" type="presOf" srcId="{CD22CBDB-A747-467D-B93C-7F76FCF0C1B1}" destId="{57EAFE98-81A9-4E3F-82C8-2F75E0C5CC85}" srcOrd="0" destOrd="0" presId="urn:microsoft.com/office/officeart/2005/8/layout/vList2"/>
    <dgm:cxn modelId="{406DD0CE-77E6-47AE-8F88-1B822B3C085C}" srcId="{0DBA8C4F-46C8-422D-88E4-C6FF96D719AB}" destId="{94719AC2-65D2-439A-9012-D47743574CE8}" srcOrd="1" destOrd="0" parTransId="{7AEA8EFA-6652-45A0-A7A2-B1FFEBBE8D66}" sibTransId="{7DE9D320-F54C-4EAD-A693-1BF30C1D7D45}"/>
    <dgm:cxn modelId="{1F827FDD-8C7F-4226-B813-337D0F981997}" srcId="{0DBA8C4F-46C8-422D-88E4-C6FF96D719AB}" destId="{AAD66288-8572-4BB7-8CE3-0368419BCD6A}" srcOrd="2" destOrd="0" parTransId="{C2B34A53-4BBA-4034-899E-73144FF8BD5C}" sibTransId="{E79279B8-EBE3-483C-936B-485A48F02A80}"/>
    <dgm:cxn modelId="{79CACCE2-1A93-4850-958E-3F22F5E95B9F}" type="presOf" srcId="{94719AC2-65D2-439A-9012-D47743574CE8}" destId="{E25A453E-35B5-4872-8D75-A8E934877F0E}" srcOrd="0" destOrd="0" presId="urn:microsoft.com/office/officeart/2005/8/layout/vList2"/>
    <dgm:cxn modelId="{0B7B65E4-689F-45E5-ABAC-21895B53D6E0}" srcId="{0DBA8C4F-46C8-422D-88E4-C6FF96D719AB}" destId="{31A8CF60-5900-4DCB-B753-50BB679F8FAA}" srcOrd="0" destOrd="0" parTransId="{2A93C27D-3114-49AC-959E-BB12CB64F1A9}" sibTransId="{F5152375-58DB-4284-B044-AEAA0610AA64}"/>
    <dgm:cxn modelId="{68E844CE-85DC-4ADA-955E-B2DBC6DCE807}" type="presParOf" srcId="{7A2683D6-143B-4E5A-8601-391C46E0231C}" destId="{33C4C767-A8F0-40D4-AAFD-F97CCAA2C126}" srcOrd="0" destOrd="0" presId="urn:microsoft.com/office/officeart/2005/8/layout/vList2"/>
    <dgm:cxn modelId="{70B33368-D3AE-47B2-A976-E99EFFCBE6A4}" type="presParOf" srcId="{7A2683D6-143B-4E5A-8601-391C46E0231C}" destId="{DE1CB030-ED07-4B99-A285-E263A68DBB89}" srcOrd="1" destOrd="0" presId="urn:microsoft.com/office/officeart/2005/8/layout/vList2"/>
    <dgm:cxn modelId="{7209548E-0616-41FF-86AD-69BB8B000880}" type="presParOf" srcId="{7A2683D6-143B-4E5A-8601-391C46E0231C}" destId="{E25A453E-35B5-4872-8D75-A8E934877F0E}" srcOrd="2" destOrd="0" presId="urn:microsoft.com/office/officeart/2005/8/layout/vList2"/>
    <dgm:cxn modelId="{6682717A-ADBE-4C90-BA6D-19B4ADD65B75}" type="presParOf" srcId="{7A2683D6-143B-4E5A-8601-391C46E0231C}" destId="{7B62B1D8-4B17-4841-8EE5-7AF4B5CEB83D}" srcOrd="3" destOrd="0" presId="urn:microsoft.com/office/officeart/2005/8/layout/vList2"/>
    <dgm:cxn modelId="{9070CE9A-EC58-48D3-B94F-A88510A8F5E7}" type="presParOf" srcId="{7A2683D6-143B-4E5A-8601-391C46E0231C}" destId="{439EE12A-F609-48FE-B7AD-1EBFE1C4AE94}" srcOrd="4" destOrd="0" presId="urn:microsoft.com/office/officeart/2005/8/layout/vList2"/>
    <dgm:cxn modelId="{337D744D-F3E3-4EE8-823F-1FD5AE28C031}" type="presParOf" srcId="{7A2683D6-143B-4E5A-8601-391C46E0231C}" destId="{E4C07CED-B738-49CB-B420-6DD3236A8BA3}" srcOrd="5" destOrd="0" presId="urn:microsoft.com/office/officeart/2005/8/layout/vList2"/>
    <dgm:cxn modelId="{DA2B8B1B-C1C2-4330-8778-2C035AB707EF}" type="presParOf" srcId="{7A2683D6-143B-4E5A-8601-391C46E0231C}" destId="{57EAFE98-81A9-4E3F-82C8-2F75E0C5CC8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9EA88-20C6-4D20-8D5B-07D91B41057F}" type="doc">
      <dgm:prSet loTypeId="urn:microsoft.com/office/officeart/2005/8/layout/target3" loCatId="relationship" qsTypeId="urn:microsoft.com/office/officeart/2005/8/quickstyle/simple5" qsCatId="simple" csTypeId="urn:microsoft.com/office/officeart/2005/8/colors/accent1_2" csCatId="accent1" phldr="1"/>
      <dgm:spPr/>
      <dgm:t>
        <a:bodyPr/>
        <a:lstStyle/>
        <a:p>
          <a:endParaRPr lang="en-US"/>
        </a:p>
      </dgm:t>
    </dgm:pt>
    <dgm:pt modelId="{DE28C894-4CE7-424C-98D8-6C35E2888A9D}">
      <dgm:prSet custT="1"/>
      <dgm:spPr/>
      <dgm:t>
        <a:bodyPr/>
        <a:lstStyle/>
        <a:p>
          <a:r>
            <a:rPr lang="en-US" sz="2300" b="1" i="1" dirty="0"/>
            <a:t>The probability that the project will be completed in 35 days is given by </a:t>
          </a:r>
          <a:r>
            <a:rPr lang="en-US" sz="2400" b="1" i="1" dirty="0"/>
            <a:t>P (Z&lt;= D)</a:t>
          </a:r>
          <a:endParaRPr lang="en-US" sz="2300" b="1" i="1" dirty="0"/>
        </a:p>
      </dgm:t>
    </dgm:pt>
    <dgm:pt modelId="{950D6317-304F-4D32-B626-AEF9007F4E95}" type="parTrans" cxnId="{59D08D18-DE21-4CEA-A234-5A1C226142D4}">
      <dgm:prSet/>
      <dgm:spPr/>
      <dgm:t>
        <a:bodyPr/>
        <a:lstStyle/>
        <a:p>
          <a:endParaRPr lang="en-US"/>
        </a:p>
      </dgm:t>
    </dgm:pt>
    <dgm:pt modelId="{E0F345FE-AFD9-4725-A56E-54EB3F17D1AF}" type="sibTrans" cxnId="{59D08D18-DE21-4CEA-A234-5A1C226142D4}">
      <dgm:prSet/>
      <dgm:spPr/>
      <dgm:t>
        <a:bodyPr/>
        <a:lstStyle/>
        <a:p>
          <a:endParaRPr lang="en-US"/>
        </a:p>
      </dgm:t>
    </dgm:pt>
    <dgm:pt modelId="{EA5A843C-548D-40B5-B3EF-B01DE91CB594}">
      <dgm:prSet/>
      <dgm:spPr/>
      <dgm:t>
        <a:bodyPr/>
        <a:lstStyle/>
        <a:p>
          <a:r>
            <a:rPr lang="en-US" b="1" i="1" dirty="0"/>
            <a:t>D = ( T</a:t>
          </a:r>
          <a:r>
            <a:rPr lang="en-US" b="1" i="1" baseline="-25000" dirty="0"/>
            <a:t>s</a:t>
          </a:r>
          <a:r>
            <a:rPr lang="en-US" b="1" i="1" dirty="0"/>
            <a:t> – </a:t>
          </a:r>
          <a:r>
            <a:rPr lang="en-US" b="1" i="1" dirty="0" err="1"/>
            <a:t>T</a:t>
          </a:r>
          <a:r>
            <a:rPr lang="en-US" b="1" i="1" baseline="-25000" dirty="0" err="1"/>
            <a:t>e</a:t>
          </a:r>
          <a:r>
            <a:rPr lang="en-US" b="1" i="1" baseline="-25000" dirty="0"/>
            <a:t> </a:t>
          </a:r>
          <a:r>
            <a:rPr lang="en-US" b="1" i="1" dirty="0"/>
            <a:t>) / </a:t>
          </a:r>
          <a:r>
            <a:rPr lang="el-GR" b="1" i="1" dirty="0"/>
            <a:t>σ</a:t>
          </a:r>
          <a:r>
            <a:rPr lang="en-US" b="1" i="1"/>
            <a:t> </a:t>
          </a:r>
          <a:r>
            <a:rPr lang="en-US" b="1" i="1" baseline="30000"/>
            <a:t>  </a:t>
          </a:r>
          <a:endParaRPr lang="en-US" i="1" dirty="0"/>
        </a:p>
      </dgm:t>
    </dgm:pt>
    <dgm:pt modelId="{A2FBDEAF-08CE-43C8-B513-9E548C14138B}" type="parTrans" cxnId="{2775167D-E820-4122-A39C-1BDFB2D4864E}">
      <dgm:prSet/>
      <dgm:spPr/>
      <dgm:t>
        <a:bodyPr/>
        <a:lstStyle/>
        <a:p>
          <a:endParaRPr lang="en-US"/>
        </a:p>
      </dgm:t>
    </dgm:pt>
    <dgm:pt modelId="{6F7D93ED-953F-4788-ADD0-B01ED81D753B}" type="sibTrans" cxnId="{2775167D-E820-4122-A39C-1BDFB2D4864E}">
      <dgm:prSet/>
      <dgm:spPr/>
      <dgm:t>
        <a:bodyPr/>
        <a:lstStyle/>
        <a:p>
          <a:endParaRPr lang="en-US"/>
        </a:p>
      </dgm:t>
    </dgm:pt>
    <dgm:pt modelId="{2C60E23A-34D8-4AFD-AD6D-BDFA013E7BA5}">
      <dgm:prSet/>
      <dgm:spPr/>
      <dgm:t>
        <a:bodyPr/>
        <a:lstStyle/>
        <a:p>
          <a:r>
            <a:rPr lang="en-US" b="1" i="1" baseline="30000" dirty="0"/>
            <a:t>= (35-32) / 1.892=1.6</a:t>
          </a:r>
          <a:endParaRPr lang="en-US" i="1" dirty="0"/>
        </a:p>
      </dgm:t>
    </dgm:pt>
    <dgm:pt modelId="{6AA684A9-563F-4DA3-9BBA-AAB0FC153E09}" type="parTrans" cxnId="{983E82FE-813D-41C0-B8E7-3FE2AD605D0B}">
      <dgm:prSet/>
      <dgm:spPr/>
      <dgm:t>
        <a:bodyPr/>
        <a:lstStyle/>
        <a:p>
          <a:endParaRPr lang="en-US"/>
        </a:p>
      </dgm:t>
    </dgm:pt>
    <dgm:pt modelId="{ED208454-1C06-4897-B763-44FF995FE86B}" type="sibTrans" cxnId="{983E82FE-813D-41C0-B8E7-3FE2AD605D0B}">
      <dgm:prSet/>
      <dgm:spPr/>
      <dgm:t>
        <a:bodyPr/>
        <a:lstStyle/>
        <a:p>
          <a:endParaRPr lang="en-US"/>
        </a:p>
      </dgm:t>
    </dgm:pt>
    <dgm:pt modelId="{D348FF41-97C1-4F4F-BB5D-DAF9E59500F5}">
      <dgm:prSet custT="1"/>
      <dgm:spPr/>
      <dgm:t>
        <a:bodyPr/>
        <a:lstStyle/>
        <a:p>
          <a:r>
            <a:rPr lang="en-US" sz="2300" b="1" i="1" baseline="30000" dirty="0"/>
            <a:t>P(Z&lt;=1.6) =0.4452= 44.52</a:t>
          </a:r>
          <a:r>
            <a:rPr lang="en-US" sz="2400" b="1" i="1" baseline="30000" dirty="0"/>
            <a:t>%</a:t>
          </a:r>
          <a:endParaRPr lang="en-US" sz="2300" i="1" dirty="0"/>
        </a:p>
      </dgm:t>
    </dgm:pt>
    <dgm:pt modelId="{5E62F7AD-95B4-4D2E-A6E0-C7D6BE818140}" type="parTrans" cxnId="{E3FB7677-4EF4-4D3E-BDFC-29DECE6BFD8E}">
      <dgm:prSet/>
      <dgm:spPr/>
      <dgm:t>
        <a:bodyPr/>
        <a:lstStyle/>
        <a:p>
          <a:endParaRPr lang="en-US"/>
        </a:p>
      </dgm:t>
    </dgm:pt>
    <dgm:pt modelId="{D8E80574-9F95-4112-993E-611CCC6911EF}" type="sibTrans" cxnId="{E3FB7677-4EF4-4D3E-BDFC-29DECE6BFD8E}">
      <dgm:prSet/>
      <dgm:spPr/>
      <dgm:t>
        <a:bodyPr/>
        <a:lstStyle/>
        <a:p>
          <a:endParaRPr lang="en-US"/>
        </a:p>
      </dgm:t>
    </dgm:pt>
    <dgm:pt modelId="{62805C3C-2A86-46EE-B1EA-8D2CCC5B2311}" type="pres">
      <dgm:prSet presAssocID="{05E9EA88-20C6-4D20-8D5B-07D91B41057F}" presName="Name0" presStyleCnt="0">
        <dgm:presLayoutVars>
          <dgm:chMax val="7"/>
          <dgm:dir/>
          <dgm:animLvl val="lvl"/>
          <dgm:resizeHandles val="exact"/>
        </dgm:presLayoutVars>
      </dgm:prSet>
      <dgm:spPr/>
    </dgm:pt>
    <dgm:pt modelId="{031814C7-10DB-4137-B012-933B8826EB5A}" type="pres">
      <dgm:prSet presAssocID="{DE28C894-4CE7-424C-98D8-6C35E2888A9D}" presName="circle1" presStyleLbl="node1" presStyleIdx="0" presStyleCnt="4"/>
      <dgm:spPr/>
    </dgm:pt>
    <dgm:pt modelId="{96AFD7B4-AF70-4D98-9E25-B4BA874AE5BE}" type="pres">
      <dgm:prSet presAssocID="{DE28C894-4CE7-424C-98D8-6C35E2888A9D}" presName="space" presStyleCnt="0"/>
      <dgm:spPr/>
    </dgm:pt>
    <dgm:pt modelId="{E33872EE-44D3-425E-A79E-AE2304379777}" type="pres">
      <dgm:prSet presAssocID="{DE28C894-4CE7-424C-98D8-6C35E2888A9D}" presName="rect1" presStyleLbl="alignAcc1" presStyleIdx="0" presStyleCnt="4"/>
      <dgm:spPr/>
    </dgm:pt>
    <dgm:pt modelId="{61A540EC-ABCF-4844-B9A5-C246002F20E8}" type="pres">
      <dgm:prSet presAssocID="{EA5A843C-548D-40B5-B3EF-B01DE91CB594}" presName="vertSpace2" presStyleLbl="node1" presStyleIdx="0" presStyleCnt="4"/>
      <dgm:spPr/>
    </dgm:pt>
    <dgm:pt modelId="{D34B3B31-1358-48BE-9CBE-F4090974B810}" type="pres">
      <dgm:prSet presAssocID="{EA5A843C-548D-40B5-B3EF-B01DE91CB594}" presName="circle2" presStyleLbl="node1" presStyleIdx="1" presStyleCnt="4"/>
      <dgm:spPr/>
    </dgm:pt>
    <dgm:pt modelId="{AA624206-F222-4BE4-8015-D368CC5F774D}" type="pres">
      <dgm:prSet presAssocID="{EA5A843C-548D-40B5-B3EF-B01DE91CB594}" presName="rect2" presStyleLbl="alignAcc1" presStyleIdx="1" presStyleCnt="4"/>
      <dgm:spPr/>
    </dgm:pt>
    <dgm:pt modelId="{A56FCEE6-3FF2-4D35-A8F6-2F6A02DFFFA9}" type="pres">
      <dgm:prSet presAssocID="{2C60E23A-34D8-4AFD-AD6D-BDFA013E7BA5}" presName="vertSpace3" presStyleLbl="node1" presStyleIdx="1" presStyleCnt="4"/>
      <dgm:spPr/>
    </dgm:pt>
    <dgm:pt modelId="{C2F1EA02-2A20-4F90-AC10-43DC97B4B006}" type="pres">
      <dgm:prSet presAssocID="{2C60E23A-34D8-4AFD-AD6D-BDFA013E7BA5}" presName="circle3" presStyleLbl="node1" presStyleIdx="2" presStyleCnt="4"/>
      <dgm:spPr/>
    </dgm:pt>
    <dgm:pt modelId="{EF359D11-3A90-4B36-80CC-6FD89069DC35}" type="pres">
      <dgm:prSet presAssocID="{2C60E23A-34D8-4AFD-AD6D-BDFA013E7BA5}" presName="rect3" presStyleLbl="alignAcc1" presStyleIdx="2" presStyleCnt="4" custScaleY="66590" custLinFactNeighborX="122" custLinFactNeighborY="-1271"/>
      <dgm:spPr/>
    </dgm:pt>
    <dgm:pt modelId="{40F72910-75FE-4E80-AC04-2A5AC3CB0953}" type="pres">
      <dgm:prSet presAssocID="{D348FF41-97C1-4F4F-BB5D-DAF9E59500F5}" presName="vertSpace4" presStyleLbl="node1" presStyleIdx="2" presStyleCnt="4"/>
      <dgm:spPr/>
    </dgm:pt>
    <dgm:pt modelId="{0A7FB5C3-ECFA-434A-B7BC-10306C5FBF21}" type="pres">
      <dgm:prSet presAssocID="{D348FF41-97C1-4F4F-BB5D-DAF9E59500F5}" presName="circle4" presStyleLbl="node1" presStyleIdx="3" presStyleCnt="4"/>
      <dgm:spPr/>
    </dgm:pt>
    <dgm:pt modelId="{C6963674-63E9-469B-B610-4BAD56D7EF46}" type="pres">
      <dgm:prSet presAssocID="{D348FF41-97C1-4F4F-BB5D-DAF9E59500F5}" presName="rect4" presStyleLbl="alignAcc1" presStyleIdx="3" presStyleCnt="4"/>
      <dgm:spPr/>
    </dgm:pt>
    <dgm:pt modelId="{728509F7-0C81-4E30-BA12-F6CA22D4AC5D}" type="pres">
      <dgm:prSet presAssocID="{DE28C894-4CE7-424C-98D8-6C35E2888A9D}" presName="rect1ParTxNoCh" presStyleLbl="alignAcc1" presStyleIdx="3" presStyleCnt="4">
        <dgm:presLayoutVars>
          <dgm:chMax val="1"/>
          <dgm:bulletEnabled val="1"/>
        </dgm:presLayoutVars>
      </dgm:prSet>
      <dgm:spPr/>
    </dgm:pt>
    <dgm:pt modelId="{5BC6EE6B-E1D5-43B2-B938-7CF8228782B6}" type="pres">
      <dgm:prSet presAssocID="{EA5A843C-548D-40B5-B3EF-B01DE91CB594}" presName="rect2ParTxNoCh" presStyleLbl="alignAcc1" presStyleIdx="3" presStyleCnt="4">
        <dgm:presLayoutVars>
          <dgm:chMax val="1"/>
          <dgm:bulletEnabled val="1"/>
        </dgm:presLayoutVars>
      </dgm:prSet>
      <dgm:spPr/>
    </dgm:pt>
    <dgm:pt modelId="{4958C8DB-F4A8-49A8-A6E3-32143FF40525}" type="pres">
      <dgm:prSet presAssocID="{2C60E23A-34D8-4AFD-AD6D-BDFA013E7BA5}" presName="rect3ParTxNoCh" presStyleLbl="alignAcc1" presStyleIdx="3" presStyleCnt="4">
        <dgm:presLayoutVars>
          <dgm:chMax val="1"/>
          <dgm:bulletEnabled val="1"/>
        </dgm:presLayoutVars>
      </dgm:prSet>
      <dgm:spPr/>
    </dgm:pt>
    <dgm:pt modelId="{2F6B82D8-B7B5-415E-8474-A80356AC8AB7}" type="pres">
      <dgm:prSet presAssocID="{D348FF41-97C1-4F4F-BB5D-DAF9E59500F5}" presName="rect4ParTxNoCh" presStyleLbl="alignAcc1" presStyleIdx="3" presStyleCnt="4">
        <dgm:presLayoutVars>
          <dgm:chMax val="1"/>
          <dgm:bulletEnabled val="1"/>
        </dgm:presLayoutVars>
      </dgm:prSet>
      <dgm:spPr/>
    </dgm:pt>
  </dgm:ptLst>
  <dgm:cxnLst>
    <dgm:cxn modelId="{59D08D18-DE21-4CEA-A234-5A1C226142D4}" srcId="{05E9EA88-20C6-4D20-8D5B-07D91B41057F}" destId="{DE28C894-4CE7-424C-98D8-6C35E2888A9D}" srcOrd="0" destOrd="0" parTransId="{950D6317-304F-4D32-B626-AEF9007F4E95}" sibTransId="{E0F345FE-AFD9-4725-A56E-54EB3F17D1AF}"/>
    <dgm:cxn modelId="{953F092F-ECE2-4EEB-A7E2-BC4AC4320914}" type="presOf" srcId="{EA5A843C-548D-40B5-B3EF-B01DE91CB594}" destId="{5BC6EE6B-E1D5-43B2-B938-7CF8228782B6}" srcOrd="1" destOrd="0" presId="urn:microsoft.com/office/officeart/2005/8/layout/target3"/>
    <dgm:cxn modelId="{99B7FC3B-A305-41CE-91BF-455AA640F77F}" type="presOf" srcId="{DE28C894-4CE7-424C-98D8-6C35E2888A9D}" destId="{728509F7-0C81-4E30-BA12-F6CA22D4AC5D}" srcOrd="1" destOrd="0" presId="urn:microsoft.com/office/officeart/2005/8/layout/target3"/>
    <dgm:cxn modelId="{49BF1A40-5E6B-476F-905B-762DEEF5E969}" type="presOf" srcId="{05E9EA88-20C6-4D20-8D5B-07D91B41057F}" destId="{62805C3C-2A86-46EE-B1EA-8D2CCC5B2311}" srcOrd="0" destOrd="0" presId="urn:microsoft.com/office/officeart/2005/8/layout/target3"/>
    <dgm:cxn modelId="{5BD31661-DBCB-463E-AA94-FC8E9CC66AAA}" type="presOf" srcId="{D348FF41-97C1-4F4F-BB5D-DAF9E59500F5}" destId="{2F6B82D8-B7B5-415E-8474-A80356AC8AB7}" srcOrd="1" destOrd="0" presId="urn:microsoft.com/office/officeart/2005/8/layout/target3"/>
    <dgm:cxn modelId="{E3FB7677-4EF4-4D3E-BDFC-29DECE6BFD8E}" srcId="{05E9EA88-20C6-4D20-8D5B-07D91B41057F}" destId="{D348FF41-97C1-4F4F-BB5D-DAF9E59500F5}" srcOrd="3" destOrd="0" parTransId="{5E62F7AD-95B4-4D2E-A6E0-C7D6BE818140}" sibTransId="{D8E80574-9F95-4112-993E-611CCC6911EF}"/>
    <dgm:cxn modelId="{2775167D-E820-4122-A39C-1BDFB2D4864E}" srcId="{05E9EA88-20C6-4D20-8D5B-07D91B41057F}" destId="{EA5A843C-548D-40B5-B3EF-B01DE91CB594}" srcOrd="1" destOrd="0" parTransId="{A2FBDEAF-08CE-43C8-B513-9E548C14138B}" sibTransId="{6F7D93ED-953F-4788-ADD0-B01ED81D753B}"/>
    <dgm:cxn modelId="{F3744880-BBB6-4821-BDC6-EEFA8156243D}" type="presOf" srcId="{2C60E23A-34D8-4AFD-AD6D-BDFA013E7BA5}" destId="{EF359D11-3A90-4B36-80CC-6FD89069DC35}" srcOrd="0" destOrd="0" presId="urn:microsoft.com/office/officeart/2005/8/layout/target3"/>
    <dgm:cxn modelId="{A8C70789-1B11-48F7-98C7-66B7B9AD71C2}" type="presOf" srcId="{2C60E23A-34D8-4AFD-AD6D-BDFA013E7BA5}" destId="{4958C8DB-F4A8-49A8-A6E3-32143FF40525}" srcOrd="1" destOrd="0" presId="urn:microsoft.com/office/officeart/2005/8/layout/target3"/>
    <dgm:cxn modelId="{1621649C-EAEA-42BE-A8FD-FE71F37CF529}" type="presOf" srcId="{DE28C894-4CE7-424C-98D8-6C35E2888A9D}" destId="{E33872EE-44D3-425E-A79E-AE2304379777}" srcOrd="0" destOrd="0" presId="urn:microsoft.com/office/officeart/2005/8/layout/target3"/>
    <dgm:cxn modelId="{B762C5A0-F531-488F-879B-FC2606A8C295}" type="presOf" srcId="{D348FF41-97C1-4F4F-BB5D-DAF9E59500F5}" destId="{C6963674-63E9-469B-B610-4BAD56D7EF46}" srcOrd="0" destOrd="0" presId="urn:microsoft.com/office/officeart/2005/8/layout/target3"/>
    <dgm:cxn modelId="{8DA4CDF1-8747-4BDD-B3AD-4FB0EA7C6BBF}" type="presOf" srcId="{EA5A843C-548D-40B5-B3EF-B01DE91CB594}" destId="{AA624206-F222-4BE4-8015-D368CC5F774D}" srcOrd="0" destOrd="0" presId="urn:microsoft.com/office/officeart/2005/8/layout/target3"/>
    <dgm:cxn modelId="{983E82FE-813D-41C0-B8E7-3FE2AD605D0B}" srcId="{05E9EA88-20C6-4D20-8D5B-07D91B41057F}" destId="{2C60E23A-34D8-4AFD-AD6D-BDFA013E7BA5}" srcOrd="2" destOrd="0" parTransId="{6AA684A9-563F-4DA3-9BBA-AAB0FC153E09}" sibTransId="{ED208454-1C06-4897-B763-44FF995FE86B}"/>
    <dgm:cxn modelId="{3C34CB49-61F6-48E6-9924-3D8DAD142D28}" type="presParOf" srcId="{62805C3C-2A86-46EE-B1EA-8D2CCC5B2311}" destId="{031814C7-10DB-4137-B012-933B8826EB5A}" srcOrd="0" destOrd="0" presId="urn:microsoft.com/office/officeart/2005/8/layout/target3"/>
    <dgm:cxn modelId="{F9C9A577-CC4C-4DC3-9F9D-97462FB948F4}" type="presParOf" srcId="{62805C3C-2A86-46EE-B1EA-8D2CCC5B2311}" destId="{96AFD7B4-AF70-4D98-9E25-B4BA874AE5BE}" srcOrd="1" destOrd="0" presId="urn:microsoft.com/office/officeart/2005/8/layout/target3"/>
    <dgm:cxn modelId="{6BA83F3F-64E8-4BEC-919B-85A092AD40D1}" type="presParOf" srcId="{62805C3C-2A86-46EE-B1EA-8D2CCC5B2311}" destId="{E33872EE-44D3-425E-A79E-AE2304379777}" srcOrd="2" destOrd="0" presId="urn:microsoft.com/office/officeart/2005/8/layout/target3"/>
    <dgm:cxn modelId="{C609DD7B-24DA-4915-AEBA-9546879040E3}" type="presParOf" srcId="{62805C3C-2A86-46EE-B1EA-8D2CCC5B2311}" destId="{61A540EC-ABCF-4844-B9A5-C246002F20E8}" srcOrd="3" destOrd="0" presId="urn:microsoft.com/office/officeart/2005/8/layout/target3"/>
    <dgm:cxn modelId="{4809A455-98CD-4ABA-BC5B-97656133715C}" type="presParOf" srcId="{62805C3C-2A86-46EE-B1EA-8D2CCC5B2311}" destId="{D34B3B31-1358-48BE-9CBE-F4090974B810}" srcOrd="4" destOrd="0" presId="urn:microsoft.com/office/officeart/2005/8/layout/target3"/>
    <dgm:cxn modelId="{18FCF356-AEA4-4956-8E1F-57720CBCA001}" type="presParOf" srcId="{62805C3C-2A86-46EE-B1EA-8D2CCC5B2311}" destId="{AA624206-F222-4BE4-8015-D368CC5F774D}" srcOrd="5" destOrd="0" presId="urn:microsoft.com/office/officeart/2005/8/layout/target3"/>
    <dgm:cxn modelId="{5D79713B-DD50-4C22-A04B-1AC86D5E1FC2}" type="presParOf" srcId="{62805C3C-2A86-46EE-B1EA-8D2CCC5B2311}" destId="{A56FCEE6-3FF2-4D35-A8F6-2F6A02DFFFA9}" srcOrd="6" destOrd="0" presId="urn:microsoft.com/office/officeart/2005/8/layout/target3"/>
    <dgm:cxn modelId="{6A955D8F-73C0-4A15-A7B1-BD8889153C32}" type="presParOf" srcId="{62805C3C-2A86-46EE-B1EA-8D2CCC5B2311}" destId="{C2F1EA02-2A20-4F90-AC10-43DC97B4B006}" srcOrd="7" destOrd="0" presId="urn:microsoft.com/office/officeart/2005/8/layout/target3"/>
    <dgm:cxn modelId="{4F63D099-2CF9-49D6-8F10-FECF599231FE}" type="presParOf" srcId="{62805C3C-2A86-46EE-B1EA-8D2CCC5B2311}" destId="{EF359D11-3A90-4B36-80CC-6FD89069DC35}" srcOrd="8" destOrd="0" presId="urn:microsoft.com/office/officeart/2005/8/layout/target3"/>
    <dgm:cxn modelId="{6746125F-1C91-440A-9A00-C9D365EB7574}" type="presParOf" srcId="{62805C3C-2A86-46EE-B1EA-8D2CCC5B2311}" destId="{40F72910-75FE-4E80-AC04-2A5AC3CB0953}" srcOrd="9" destOrd="0" presId="urn:microsoft.com/office/officeart/2005/8/layout/target3"/>
    <dgm:cxn modelId="{31E4B7DE-BE2D-4F06-8266-82EFE6414787}" type="presParOf" srcId="{62805C3C-2A86-46EE-B1EA-8D2CCC5B2311}" destId="{0A7FB5C3-ECFA-434A-B7BC-10306C5FBF21}" srcOrd="10" destOrd="0" presId="urn:microsoft.com/office/officeart/2005/8/layout/target3"/>
    <dgm:cxn modelId="{28D28A7A-9C86-4D6B-83D6-B1498985AFF5}" type="presParOf" srcId="{62805C3C-2A86-46EE-B1EA-8D2CCC5B2311}" destId="{C6963674-63E9-469B-B610-4BAD56D7EF46}" srcOrd="11" destOrd="0" presId="urn:microsoft.com/office/officeart/2005/8/layout/target3"/>
    <dgm:cxn modelId="{E1DD878E-8EA9-4E88-A33E-9B171F9BD1E0}" type="presParOf" srcId="{62805C3C-2A86-46EE-B1EA-8D2CCC5B2311}" destId="{728509F7-0C81-4E30-BA12-F6CA22D4AC5D}" srcOrd="12" destOrd="0" presId="urn:microsoft.com/office/officeart/2005/8/layout/target3"/>
    <dgm:cxn modelId="{2B309668-1BE9-486F-B209-D3B0F01A8657}" type="presParOf" srcId="{62805C3C-2A86-46EE-B1EA-8D2CCC5B2311}" destId="{5BC6EE6B-E1D5-43B2-B938-7CF8228782B6}" srcOrd="13" destOrd="0" presId="urn:microsoft.com/office/officeart/2005/8/layout/target3"/>
    <dgm:cxn modelId="{B46BD1E4-41B9-49EF-88C7-00572E74276B}" type="presParOf" srcId="{62805C3C-2A86-46EE-B1EA-8D2CCC5B2311}" destId="{4958C8DB-F4A8-49A8-A6E3-32143FF40525}" srcOrd="14" destOrd="0" presId="urn:microsoft.com/office/officeart/2005/8/layout/target3"/>
    <dgm:cxn modelId="{349BA366-EEB7-41A2-8430-E3B678474656}" type="presParOf" srcId="{62805C3C-2A86-46EE-B1EA-8D2CCC5B2311}" destId="{2F6B82D8-B7B5-415E-8474-A80356AC8AB7}"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00714-349F-4252-8833-35E5D06625FD}">
      <dsp:nvSpPr>
        <dsp:cNvPr id="0" name=""/>
        <dsp:cNvSpPr/>
      </dsp:nvSpPr>
      <dsp:spPr>
        <a:xfrm rot="10800000">
          <a:off x="1698341" y="0"/>
          <a:ext cx="5174726" cy="859055"/>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78819" tIns="148590" rIns="277368" bIns="148590" numCol="1" spcCol="1270" anchor="ctr" anchorCtr="0">
          <a:noAutofit/>
        </a:bodyPr>
        <a:lstStyle/>
        <a:p>
          <a:pPr marL="0" lvl="0" indent="0" algn="ctr" defTabSz="1733550">
            <a:lnSpc>
              <a:spcPct val="90000"/>
            </a:lnSpc>
            <a:spcBef>
              <a:spcPct val="0"/>
            </a:spcBef>
            <a:spcAft>
              <a:spcPct val="35000"/>
            </a:spcAft>
            <a:buNone/>
          </a:pPr>
          <a:r>
            <a:rPr lang="en-US" sz="3900" b="0" kern="1200" dirty="0"/>
            <a:t>Abstract</a:t>
          </a:r>
          <a:endParaRPr lang="en-US" sz="3900" kern="1200" dirty="0"/>
        </a:p>
      </dsp:txBody>
      <dsp:txXfrm rot="10800000">
        <a:off x="1913105" y="0"/>
        <a:ext cx="4959962" cy="859055"/>
      </dsp:txXfrm>
    </dsp:sp>
    <dsp:sp modelId="{F9509611-C789-4958-85E8-8FEC3277A36D}">
      <dsp:nvSpPr>
        <dsp:cNvPr id="0" name=""/>
        <dsp:cNvSpPr/>
      </dsp:nvSpPr>
      <dsp:spPr>
        <a:xfrm>
          <a:off x="908475" y="0"/>
          <a:ext cx="1579733" cy="859055"/>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4000" b="-14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4C767-A8F0-40D4-AAFD-F97CCAA2C126}">
      <dsp:nvSpPr>
        <dsp:cNvPr id="0" name=""/>
        <dsp:cNvSpPr/>
      </dsp:nvSpPr>
      <dsp:spPr>
        <a:xfrm>
          <a:off x="0" y="92777"/>
          <a:ext cx="10703489" cy="617759"/>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Expected Project length = A+ B + E+ G+ H=8+11+6+4+3=32</a:t>
          </a:r>
          <a:endParaRPr lang="en-US" sz="2400" kern="1200" dirty="0"/>
        </a:p>
      </dsp:txBody>
      <dsp:txXfrm>
        <a:off x="30157" y="122934"/>
        <a:ext cx="10643175" cy="557445"/>
      </dsp:txXfrm>
    </dsp:sp>
    <dsp:sp modelId="{E25A453E-35B5-4872-8D75-A8E934877F0E}">
      <dsp:nvSpPr>
        <dsp:cNvPr id="0" name=""/>
        <dsp:cNvSpPr/>
      </dsp:nvSpPr>
      <dsp:spPr>
        <a:xfrm>
          <a:off x="0" y="717285"/>
          <a:ext cx="10703489" cy="617759"/>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Critical Path = 1-2-3-7-8-9</a:t>
          </a:r>
          <a:endParaRPr lang="en-US" sz="2400" kern="1200"/>
        </a:p>
      </dsp:txBody>
      <dsp:txXfrm>
        <a:off x="30157" y="747442"/>
        <a:ext cx="10643175" cy="557445"/>
      </dsp:txXfrm>
    </dsp:sp>
    <dsp:sp modelId="{439EE12A-F609-48FE-B7AD-1EBFE1C4AE94}">
      <dsp:nvSpPr>
        <dsp:cNvPr id="0" name=""/>
        <dsp:cNvSpPr/>
      </dsp:nvSpPr>
      <dsp:spPr>
        <a:xfrm>
          <a:off x="0" y="1404165"/>
          <a:ext cx="10703489" cy="617759"/>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Project length variance = 0.11+1.78+1+0.44+o.25=3.58</a:t>
          </a:r>
          <a:endParaRPr lang="en-US" sz="2400" kern="1200" dirty="0"/>
        </a:p>
      </dsp:txBody>
      <dsp:txXfrm>
        <a:off x="30157" y="1434322"/>
        <a:ext cx="10643175" cy="557445"/>
      </dsp:txXfrm>
    </dsp:sp>
    <dsp:sp modelId="{57EAFE98-81A9-4E3F-82C8-2F75E0C5CC85}">
      <dsp:nvSpPr>
        <dsp:cNvPr id="0" name=""/>
        <dsp:cNvSpPr/>
      </dsp:nvSpPr>
      <dsp:spPr>
        <a:xfrm>
          <a:off x="0" y="2091045"/>
          <a:ext cx="10703489" cy="61775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Project length  Standard variance = 1.892</a:t>
          </a:r>
          <a:endParaRPr lang="en-US" sz="2400" kern="1200" dirty="0"/>
        </a:p>
      </dsp:txBody>
      <dsp:txXfrm>
        <a:off x="30157" y="2121202"/>
        <a:ext cx="10643175" cy="5574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814C7-10DB-4137-B012-933B8826EB5A}">
      <dsp:nvSpPr>
        <dsp:cNvPr id="0" name=""/>
        <dsp:cNvSpPr/>
      </dsp:nvSpPr>
      <dsp:spPr>
        <a:xfrm>
          <a:off x="0" y="0"/>
          <a:ext cx="3956700" cy="3956700"/>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3872EE-44D3-425E-A79E-AE2304379777}">
      <dsp:nvSpPr>
        <dsp:cNvPr id="0" name=""/>
        <dsp:cNvSpPr/>
      </dsp:nvSpPr>
      <dsp:spPr>
        <a:xfrm>
          <a:off x="1978350" y="0"/>
          <a:ext cx="7387840" cy="39567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1" kern="1200" dirty="0"/>
            <a:t>The probability that the project will be completed in 35 days is given by </a:t>
          </a:r>
          <a:r>
            <a:rPr lang="en-US" sz="2400" b="1" i="1" kern="1200" dirty="0"/>
            <a:t>P (Z&lt;= D)</a:t>
          </a:r>
          <a:endParaRPr lang="en-US" sz="2300" b="1" i="1" kern="1200" dirty="0"/>
        </a:p>
      </dsp:txBody>
      <dsp:txXfrm>
        <a:off x="1978350" y="0"/>
        <a:ext cx="7387840" cy="840798"/>
      </dsp:txXfrm>
    </dsp:sp>
    <dsp:sp modelId="{D34B3B31-1358-48BE-9CBE-F4090974B810}">
      <dsp:nvSpPr>
        <dsp:cNvPr id="0" name=""/>
        <dsp:cNvSpPr/>
      </dsp:nvSpPr>
      <dsp:spPr>
        <a:xfrm>
          <a:off x="519317" y="840798"/>
          <a:ext cx="2918066" cy="2918066"/>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A624206-F222-4BE4-8015-D368CC5F774D}">
      <dsp:nvSpPr>
        <dsp:cNvPr id="0" name=""/>
        <dsp:cNvSpPr/>
      </dsp:nvSpPr>
      <dsp:spPr>
        <a:xfrm>
          <a:off x="1978350" y="840798"/>
          <a:ext cx="7387840" cy="2918066"/>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1" kern="1200" dirty="0"/>
            <a:t>D = ( T</a:t>
          </a:r>
          <a:r>
            <a:rPr lang="en-US" sz="2400" b="1" i="1" kern="1200" baseline="-25000" dirty="0"/>
            <a:t>s</a:t>
          </a:r>
          <a:r>
            <a:rPr lang="en-US" sz="2400" b="1" i="1" kern="1200" dirty="0"/>
            <a:t> – </a:t>
          </a:r>
          <a:r>
            <a:rPr lang="en-US" sz="2400" b="1" i="1" kern="1200" dirty="0" err="1"/>
            <a:t>T</a:t>
          </a:r>
          <a:r>
            <a:rPr lang="en-US" sz="2400" b="1" i="1" kern="1200" baseline="-25000" dirty="0" err="1"/>
            <a:t>e</a:t>
          </a:r>
          <a:r>
            <a:rPr lang="en-US" sz="2400" b="1" i="1" kern="1200" baseline="-25000" dirty="0"/>
            <a:t> </a:t>
          </a:r>
          <a:r>
            <a:rPr lang="en-US" sz="2400" b="1" i="1" kern="1200" dirty="0"/>
            <a:t>) / </a:t>
          </a:r>
          <a:r>
            <a:rPr lang="el-GR" sz="2400" b="1" i="1" kern="1200" dirty="0"/>
            <a:t>σ</a:t>
          </a:r>
          <a:r>
            <a:rPr lang="en-US" sz="2400" b="1" i="1" kern="1200"/>
            <a:t> </a:t>
          </a:r>
          <a:r>
            <a:rPr lang="en-US" sz="2400" b="1" i="1" kern="1200" baseline="30000"/>
            <a:t>  </a:t>
          </a:r>
          <a:endParaRPr lang="en-US" sz="2400" i="1" kern="1200" dirty="0"/>
        </a:p>
      </dsp:txBody>
      <dsp:txXfrm>
        <a:off x="1978350" y="840798"/>
        <a:ext cx="7387840" cy="840798"/>
      </dsp:txXfrm>
    </dsp:sp>
    <dsp:sp modelId="{C2F1EA02-2A20-4F90-AC10-43DC97B4B006}">
      <dsp:nvSpPr>
        <dsp:cNvPr id="0" name=""/>
        <dsp:cNvSpPr/>
      </dsp:nvSpPr>
      <dsp:spPr>
        <a:xfrm>
          <a:off x="1038634" y="1681597"/>
          <a:ext cx="1879432" cy="1879432"/>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F359D11-3A90-4B36-80CC-6FD89069DC35}">
      <dsp:nvSpPr>
        <dsp:cNvPr id="0" name=""/>
        <dsp:cNvSpPr/>
      </dsp:nvSpPr>
      <dsp:spPr>
        <a:xfrm>
          <a:off x="1978350" y="1971669"/>
          <a:ext cx="7387840" cy="125151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1" kern="1200" baseline="30000" dirty="0"/>
            <a:t>= (35-32) / 1.892=1.6</a:t>
          </a:r>
          <a:endParaRPr lang="en-US" sz="2400" i="1" kern="1200" dirty="0"/>
        </a:p>
      </dsp:txBody>
      <dsp:txXfrm>
        <a:off x="1978350" y="1971669"/>
        <a:ext cx="7387840" cy="559888"/>
      </dsp:txXfrm>
    </dsp:sp>
    <dsp:sp modelId="{0A7FB5C3-ECFA-434A-B7BC-10306C5FBF21}">
      <dsp:nvSpPr>
        <dsp:cNvPr id="0" name=""/>
        <dsp:cNvSpPr/>
      </dsp:nvSpPr>
      <dsp:spPr>
        <a:xfrm>
          <a:off x="1557951" y="2522396"/>
          <a:ext cx="840798" cy="840798"/>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6963674-63E9-469B-B610-4BAD56D7EF46}">
      <dsp:nvSpPr>
        <dsp:cNvPr id="0" name=""/>
        <dsp:cNvSpPr/>
      </dsp:nvSpPr>
      <dsp:spPr>
        <a:xfrm>
          <a:off x="1978350" y="2522396"/>
          <a:ext cx="7387840" cy="84079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i="1" kern="1200" baseline="30000" dirty="0"/>
            <a:t>P(Z&lt;=1.6) =0.4452= 44.52</a:t>
          </a:r>
          <a:r>
            <a:rPr lang="en-US" sz="2400" b="1" i="1" kern="1200" baseline="30000" dirty="0"/>
            <a:t>%</a:t>
          </a:r>
          <a:endParaRPr lang="en-US" sz="2300" i="1" kern="1200" dirty="0"/>
        </a:p>
      </dsp:txBody>
      <dsp:txXfrm>
        <a:off x="1978350" y="2522396"/>
        <a:ext cx="7387840" cy="840798"/>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78A33-8DC9-6735-7BE2-2880738854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1E48F3-E9AA-1145-FA96-5E974F710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50410-E926-55A2-0A0D-19578793D2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64DDAC-6B7D-431C-1F35-37D452473DD6}"/>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215411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437958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C9C02-66FB-15CC-3B68-832842B0D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0BEE0-79C2-A4B8-0C2F-E5E43B58F0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F3E08-1629-B714-4BC3-5B6E0D695D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CA2711-3B8D-529D-D832-A5773E3071A5}"/>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14802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328E5-9FB8-D8AA-04A2-14A299EE1B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06E62-A034-07E8-116C-CBD77102E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6A2A91-F119-6D12-A9DB-326D3507BE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E19C4E-DE97-E918-0DA6-9F0D8A8DACD5}"/>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388942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F2BF7-7915-36B5-CDB9-D202A01D0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F180B-5FA8-EAAD-B69A-0A913CBEA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6D654-21EA-75D0-E564-A1D07D1131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69D32F-8799-4154-E67F-A64657C381E3}"/>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3308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43795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A40-5304-874E-5D86-2824CE66C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AABC7E-DBB0-FC3A-0689-5C5DA55F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88F24-D1EF-0D01-BA8F-8C309B45DD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A73B4-065A-59D6-CAD3-82FDAA8D379A}"/>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75564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72A2F-B96D-05B7-EFF6-9304138C4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D356-DB45-EDB2-34B9-32A9C0397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E5FBA-814F-EA1C-D336-1F56509C25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74AE0-E018-2598-3864-F53DFFD35D9C}"/>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289384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3795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1D48-E45C-5CA3-B47B-39F03B135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E8604-0833-D3F4-6637-B0485CE01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2BEB0D-CD49-ECC7-6849-DFCE6C5F41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CB0DC-6B6C-02FF-1DD7-BA8FF1E23675}"/>
              </a:ext>
            </a:extLst>
          </p:cNvPr>
          <p:cNvSpPr>
            <a:spLocks noGrp="1"/>
          </p:cNvSpPr>
          <p:nvPr>
            <p:ph type="sldNum" sz="quarter" idx="5"/>
          </p:nvPr>
        </p:nvSpPr>
        <p:spPr/>
        <p:txBody>
          <a:bodyPr/>
          <a:lstStyle/>
          <a:p>
            <a:fld id="{BE60DC36-8EFA-4378-9855-E019C55AC472}"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15982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Rectangle 8">
            <a:extLst>
              <a:ext uri="{FF2B5EF4-FFF2-40B4-BE49-F238E27FC236}">
                <a16:creationId xmlns:a16="http://schemas.microsoft.com/office/drawing/2014/main" id="{1BB3DBC0-306F-4688-87FC-5D2291DAE5E1}"/>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Freeform: Shape 9">
            <a:extLst>
              <a:ext uri="{FF2B5EF4-FFF2-40B4-BE49-F238E27FC236}">
                <a16:creationId xmlns:a16="http://schemas.microsoft.com/office/drawing/2014/main" id="{C479C409-2635-4C05-B87E-7461B5678573}"/>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10">
            <a:extLst>
              <a:ext uri="{FF2B5EF4-FFF2-40B4-BE49-F238E27FC236}">
                <a16:creationId xmlns:a16="http://schemas.microsoft.com/office/drawing/2014/main" id="{28A0C8C9-5FCB-4770-8C29-5CDF39C2E5F0}"/>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Right Triangle 11">
            <a:extLst>
              <a:ext uri="{FF2B5EF4-FFF2-40B4-BE49-F238E27FC236}">
                <a16:creationId xmlns:a16="http://schemas.microsoft.com/office/drawing/2014/main" id="{308E1A13-9D3B-43A2-8A2E-F57F6DA2F980}"/>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Freeform: Shape 12">
            <a:extLst>
              <a:ext uri="{FF2B5EF4-FFF2-40B4-BE49-F238E27FC236}">
                <a16:creationId xmlns:a16="http://schemas.microsoft.com/office/drawing/2014/main" id="{ABE77A72-D6FD-4213-90E8-8D9273881C7E}"/>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4" name="Freeform: Shape 13">
            <a:extLst>
              <a:ext uri="{FF2B5EF4-FFF2-40B4-BE49-F238E27FC236}">
                <a16:creationId xmlns:a16="http://schemas.microsoft.com/office/drawing/2014/main" id="{555A9399-E603-4BD3-80E8-9FCAE17DA8E1}"/>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5" name="Freeform: Shape 14">
            <a:extLst>
              <a:ext uri="{FF2B5EF4-FFF2-40B4-BE49-F238E27FC236}">
                <a16:creationId xmlns:a16="http://schemas.microsoft.com/office/drawing/2014/main" id="{88CACCB7-91E4-473A-8D3B-E89DA9BF6941}"/>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6" name="Freeform: Shape 15">
            <a:extLst>
              <a:ext uri="{FF2B5EF4-FFF2-40B4-BE49-F238E27FC236}">
                <a16:creationId xmlns:a16="http://schemas.microsoft.com/office/drawing/2014/main" id="{E31B873E-1617-4855-A2D0-790BD040A6B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7" name="Freeform: Shape 16">
            <a:extLst>
              <a:ext uri="{FF2B5EF4-FFF2-40B4-BE49-F238E27FC236}">
                <a16:creationId xmlns:a16="http://schemas.microsoft.com/office/drawing/2014/main" id="{B84750C8-CBC9-453F-A592-BDD43407F473}"/>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grpSp>
        <p:nvGrpSpPr>
          <p:cNvPr id="18" name="Group 17">
            <a:extLst>
              <a:ext uri="{FF2B5EF4-FFF2-40B4-BE49-F238E27FC236}">
                <a16:creationId xmlns:a16="http://schemas.microsoft.com/office/drawing/2014/main" id="{0B1B2799-E40D-4FF7-8BEC-690B52879463}"/>
              </a:ext>
            </a:extLst>
          </p:cNvPr>
          <p:cNvGrpSpPr/>
          <p:nvPr userDrawn="1"/>
        </p:nvGrpSpPr>
        <p:grpSpPr>
          <a:xfrm rot="16200000">
            <a:off x="431651" y="-917359"/>
            <a:ext cx="1532001" cy="1826463"/>
            <a:chOff x="10800164" y="7142066"/>
            <a:chExt cx="2775293" cy="3308724"/>
          </a:xfrm>
        </p:grpSpPr>
        <p:sp>
          <p:nvSpPr>
            <p:cNvPr id="19" name="Freeform: Shape 18">
              <a:extLst>
                <a:ext uri="{FF2B5EF4-FFF2-40B4-BE49-F238E27FC236}">
                  <a16:creationId xmlns:a16="http://schemas.microsoft.com/office/drawing/2014/main" id="{83AEE3AB-A2D0-433F-BB84-E906724994C6}"/>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Freeform: Shape 19">
              <a:extLst>
                <a:ext uri="{FF2B5EF4-FFF2-40B4-BE49-F238E27FC236}">
                  <a16:creationId xmlns:a16="http://schemas.microsoft.com/office/drawing/2014/main" id="{297BACF4-48C9-4B0B-952D-64F503D037E8}"/>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21" name="Group 20">
            <a:extLst>
              <a:ext uri="{FF2B5EF4-FFF2-40B4-BE49-F238E27FC236}">
                <a16:creationId xmlns:a16="http://schemas.microsoft.com/office/drawing/2014/main" id="{A196689F-DB3B-48E5-AB06-0D122B8B9BAC}"/>
              </a:ext>
            </a:extLst>
          </p:cNvPr>
          <p:cNvGrpSpPr/>
          <p:nvPr userDrawn="1"/>
        </p:nvGrpSpPr>
        <p:grpSpPr>
          <a:xfrm rot="16200000">
            <a:off x="1992859" y="-497210"/>
            <a:ext cx="818398" cy="986162"/>
            <a:chOff x="10945855" y="7317026"/>
            <a:chExt cx="2483924" cy="2993104"/>
          </a:xfrm>
        </p:grpSpPr>
        <p:sp>
          <p:nvSpPr>
            <p:cNvPr id="22" name="Freeform: Shape 21">
              <a:extLst>
                <a:ext uri="{FF2B5EF4-FFF2-40B4-BE49-F238E27FC236}">
                  <a16:creationId xmlns:a16="http://schemas.microsoft.com/office/drawing/2014/main" id="{EB5B206E-30B4-4A5B-ACB5-8E7188463D8F}"/>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3" name="Freeform: Shape 22">
              <a:extLst>
                <a:ext uri="{FF2B5EF4-FFF2-40B4-BE49-F238E27FC236}">
                  <a16:creationId xmlns:a16="http://schemas.microsoft.com/office/drawing/2014/main" id="{0F819B58-48E6-405C-92CF-756C5A3BA129}"/>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Tree>
    <p:extLst>
      <p:ext uri="{BB962C8B-B14F-4D97-AF65-F5344CB8AC3E}">
        <p14:creationId xmlns:p14="http://schemas.microsoft.com/office/powerpoint/2010/main" val="3294550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8564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856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4856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48A87A34-81AB-432B-8DAE-1953F412C126}"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1/22/2025</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Rectangle 6">
            <a:extLst>
              <a:ext uri="{FF2B5EF4-FFF2-40B4-BE49-F238E27FC236}">
                <a16:creationId xmlns:a16="http://schemas.microsoft.com/office/drawing/2014/main" id="{C04D5259-6DB5-4C2F-81B8-318F67716418}"/>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8" name="Freeform: Shape 9">
            <a:extLst>
              <a:ext uri="{FF2B5EF4-FFF2-40B4-BE49-F238E27FC236}">
                <a16:creationId xmlns:a16="http://schemas.microsoft.com/office/drawing/2014/main" id="{F8280B49-7637-4F8A-AC4C-77B3034DFC9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9" name="Freeform: Shape 17">
            <a:extLst>
              <a:ext uri="{FF2B5EF4-FFF2-40B4-BE49-F238E27FC236}">
                <a16:creationId xmlns:a16="http://schemas.microsoft.com/office/drawing/2014/main" id="{D4F5FE19-9E39-4AFE-B073-289963FCB9E5}"/>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200"/>
            <a:endParaRPr lang="en-US" dirty="0">
              <a:solidFill>
                <a:prstClr val="white"/>
              </a:solidFill>
            </a:endParaRPr>
          </a:p>
        </p:txBody>
      </p:sp>
      <p:sp>
        <p:nvSpPr>
          <p:cNvPr id="10" name="Freeform: Shape 11">
            <a:extLst>
              <a:ext uri="{FF2B5EF4-FFF2-40B4-BE49-F238E27FC236}">
                <a16:creationId xmlns:a16="http://schemas.microsoft.com/office/drawing/2014/main" id="{D921F172-7CBB-401D-80CB-65425D1517FE}"/>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1" name="Freeform: Shape 7">
            <a:extLst>
              <a:ext uri="{FF2B5EF4-FFF2-40B4-BE49-F238E27FC236}">
                <a16:creationId xmlns:a16="http://schemas.microsoft.com/office/drawing/2014/main" id="{00190F12-E645-426F-9123-72C8CB63A9E6}"/>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2" name="Title 1">
            <a:extLst>
              <a:ext uri="{FF2B5EF4-FFF2-40B4-BE49-F238E27FC236}">
                <a16:creationId xmlns:a16="http://schemas.microsoft.com/office/drawing/2014/main" id="{A19BFE11-ABA9-4244-A15B-EB2FCE26A9AD}"/>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a:solidFill>
                  <a:prstClr val="black"/>
                </a:solidFill>
                <a:latin typeface="Corbel"/>
              </a:rPr>
              <a:t>Click to edit Master title style</a:t>
            </a:r>
          </a:p>
        </p:txBody>
      </p:sp>
      <p:grpSp>
        <p:nvGrpSpPr>
          <p:cNvPr id="13" name="Group 12">
            <a:extLst>
              <a:ext uri="{FF2B5EF4-FFF2-40B4-BE49-F238E27FC236}">
                <a16:creationId xmlns:a16="http://schemas.microsoft.com/office/drawing/2014/main" id="{43603B52-C665-43D8-80A6-B6DF18866233}"/>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id="{2F30CB4D-EE6D-40FC-A489-EB59B7B7E752}"/>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5" name="Freeform: Shape 16">
              <a:extLst>
                <a:ext uri="{FF2B5EF4-FFF2-40B4-BE49-F238E27FC236}">
                  <a16:creationId xmlns:a16="http://schemas.microsoft.com/office/drawing/2014/main" id="{0F9E7221-8912-44C2-823F-55399750AA1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grpSp>
        <p:nvGrpSpPr>
          <p:cNvPr id="16" name="Group 15">
            <a:extLst>
              <a:ext uri="{FF2B5EF4-FFF2-40B4-BE49-F238E27FC236}">
                <a16:creationId xmlns:a16="http://schemas.microsoft.com/office/drawing/2014/main" id="{F08A616B-2C60-4D8F-8A0D-A64F92276EB4}"/>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id="{3BBD5AE5-B1A3-4C7D-A66A-0EC85200CD21}"/>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18" name="Rectangle: Single Corner Snipped 2">
              <a:extLst>
                <a:ext uri="{FF2B5EF4-FFF2-40B4-BE49-F238E27FC236}">
                  <a16:creationId xmlns:a16="http://schemas.microsoft.com/office/drawing/2014/main" id="{7BA7BD2E-A8EF-491B-9525-A69CFBEE3B81}"/>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grpSp>
      <p:sp>
        <p:nvSpPr>
          <p:cNvPr id="19" name="Freeform: Shape 23">
            <a:extLst>
              <a:ext uri="{FF2B5EF4-FFF2-40B4-BE49-F238E27FC236}">
                <a16:creationId xmlns:a16="http://schemas.microsoft.com/office/drawing/2014/main" id="{4C75CA9E-16AE-4D7B-B3DC-1536DF78712D}"/>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20" name="Slide Number Placeholder 4">
            <a:extLst>
              <a:ext uri="{FF2B5EF4-FFF2-40B4-BE49-F238E27FC236}">
                <a16:creationId xmlns:a16="http://schemas.microsoft.com/office/drawing/2014/main" id="{52AC46D6-AACB-4FF8-BE39-6EDB2359359A}"/>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462094346"/>
      </p:ext>
    </p:extLst>
  </p:cSld>
  <p:clrMap bg1="dk1" tx1="lt1" bg2="dk2" tx2="lt2" accent1="accent1" accent2="accent2" accent3="accent3" accent4="accent4" accent5="accent5" accent6="accent6" hlink="hlink" folHlink="folHlink"/>
  <p:sldLayoutIdLst>
    <p:sldLayoutId id="2147483675" r:id="rId1"/>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solidFill>
                  <a:srgbClr val="000000">
                    <a:tint val="75000"/>
                  </a:srgbClr>
                </a:solidFill>
              </a:rPr>
              <a:pPr/>
              <a:t>1/22/2025</a:t>
            </a:fld>
            <a:endParaRPr lang="en-US" dirty="0">
              <a:solidFill>
                <a:srgbClr val="000000">
                  <a:tint val="75000"/>
                </a:srgbClr>
              </a:solidFill>
            </a:endParaRPr>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000000">
                  <a:tint val="75000"/>
                </a:srgbClr>
              </a:solidFill>
            </a:endParaRPr>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solidFill>
                  <a:srgbClr val="000000">
                    <a:tint val="75000"/>
                  </a:srgbClr>
                </a:solidFill>
              </a:rPr>
              <a:pPr/>
              <a:t>‹#›</a:t>
            </a:fld>
            <a:endParaRPr lang="en-US" dirty="0">
              <a:solidFill>
                <a:srgbClr val="000000">
                  <a:tint val="75000"/>
                </a:srgbClr>
              </a:solidFill>
            </a:endParaRPr>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05388" y="1023657"/>
            <a:ext cx="9501995" cy="1107996"/>
          </a:xfrm>
        </p:spPr>
        <p:txBody>
          <a:bodyPr wrap="square" lIns="0" tIns="0" rIns="0" bIns="0" anchor="t">
            <a:spAutoFit/>
          </a:bodyPr>
          <a:lstStyle/>
          <a:p>
            <a:r>
              <a:rPr lang="en-US" sz="4800" b="1" dirty="0">
                <a:solidFill>
                  <a:schemeClr val="bg1"/>
                </a:solidFill>
              </a:rPr>
              <a:t>ONLINE FOOD DELIVERY SYSTEM</a:t>
            </a:r>
            <a:br>
              <a:rPr lang="en-US" sz="4800" dirty="0">
                <a:solidFill>
                  <a:schemeClr val="bg1"/>
                </a:solidFill>
              </a:rPr>
            </a:br>
            <a:r>
              <a:rPr lang="en-US" sz="3200" dirty="0">
                <a:solidFill>
                  <a:schemeClr val="accent4"/>
                </a:solidFill>
              </a:rPr>
              <a:t>Project</a:t>
            </a:r>
            <a:endParaRPr lang="en-US" sz="4800"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852704" y="-1750364"/>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85643" y="-30250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7215089" y="188264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itle 1">
            <a:extLst>
              <a:ext uri="{FF2B5EF4-FFF2-40B4-BE49-F238E27FC236}">
                <a16:creationId xmlns:a16="http://schemas.microsoft.com/office/drawing/2014/main" id="{BBF47927-1A9E-34AA-C0D5-3911BC2C7948}"/>
              </a:ext>
            </a:extLst>
          </p:cNvPr>
          <p:cNvSpPr txBox="1">
            <a:spLocks/>
          </p:cNvSpPr>
          <p:nvPr/>
        </p:nvSpPr>
        <p:spPr>
          <a:xfrm>
            <a:off x="228600" y="222964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GROUP 01</a:t>
            </a:r>
            <a:endParaRPr lang="en-US" sz="2800" dirty="0">
              <a:solidFill>
                <a:schemeClr val="bg1"/>
              </a:solidFill>
            </a:endParaRPr>
          </a:p>
        </p:txBody>
      </p:sp>
      <p:sp>
        <p:nvSpPr>
          <p:cNvPr id="12" name="Text Placeholder 9">
            <a:extLst>
              <a:ext uri="{FF2B5EF4-FFF2-40B4-BE49-F238E27FC236}">
                <a16:creationId xmlns:a16="http://schemas.microsoft.com/office/drawing/2014/main" id="{5F1CE56D-80D6-31B8-7D1F-BA0D0FD8BF11}"/>
              </a:ext>
            </a:extLst>
          </p:cNvPr>
          <p:cNvSpPr txBox="1">
            <a:spLocks/>
          </p:cNvSpPr>
          <p:nvPr/>
        </p:nvSpPr>
        <p:spPr>
          <a:xfrm>
            <a:off x="1685925" y="3122896"/>
            <a:ext cx="6342820" cy="3050642"/>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By</a:t>
            </a:r>
          </a:p>
          <a:p>
            <a:pPr marL="0" indent="0">
              <a:buNone/>
            </a:pPr>
            <a:endParaRPr lang="en-US" sz="2400" dirty="0">
              <a:solidFill>
                <a:schemeClr val="bg1"/>
              </a:solidFill>
            </a:endParaRPr>
          </a:p>
          <a:p>
            <a:pPr marL="0" indent="0">
              <a:buNone/>
            </a:pPr>
            <a:r>
              <a:rPr lang="en-US" sz="2400" dirty="0">
                <a:solidFill>
                  <a:schemeClr val="bg1"/>
                </a:solidFill>
              </a:rPr>
              <a:t>Arun Jyoti Mondal		 - 2020-3-60-064</a:t>
            </a:r>
          </a:p>
          <a:p>
            <a:pPr marL="0" indent="0">
              <a:buNone/>
            </a:pPr>
            <a:r>
              <a:rPr lang="en-US" sz="2400" dirty="0">
                <a:solidFill>
                  <a:schemeClr val="bg1"/>
                </a:solidFill>
              </a:rPr>
              <a:t>Md </a:t>
            </a:r>
            <a:r>
              <a:rPr lang="en-US" sz="2400" dirty="0" err="1">
                <a:solidFill>
                  <a:schemeClr val="bg1"/>
                </a:solidFill>
              </a:rPr>
              <a:t>Sifatullah</a:t>
            </a:r>
            <a:r>
              <a:rPr lang="en-US" sz="2400" dirty="0">
                <a:solidFill>
                  <a:schemeClr val="bg1"/>
                </a:solidFill>
              </a:rPr>
              <a:t> Sheikh 	 	 - 2022-1-60-029</a:t>
            </a:r>
          </a:p>
          <a:p>
            <a:pPr marL="0" indent="0">
              <a:buNone/>
            </a:pPr>
            <a:r>
              <a:rPr lang="en-US" sz="2400" dirty="0" err="1">
                <a:solidFill>
                  <a:schemeClr val="bg1"/>
                </a:solidFill>
              </a:rPr>
              <a:t>Nuzath</a:t>
            </a:r>
            <a:r>
              <a:rPr lang="en-US" sz="2400" dirty="0">
                <a:solidFill>
                  <a:schemeClr val="bg1"/>
                </a:solidFill>
              </a:rPr>
              <a:t> Tabassum Arthi 	 - 2022-1-60-185</a:t>
            </a:r>
          </a:p>
          <a:p>
            <a:pPr marL="0" indent="0">
              <a:buNone/>
            </a:pPr>
            <a:r>
              <a:rPr lang="en-US" sz="2400" dirty="0">
                <a:solidFill>
                  <a:schemeClr val="bg1"/>
                </a:solidFill>
              </a:rPr>
              <a:t>Urmi </a:t>
            </a:r>
            <a:r>
              <a:rPr lang="en-US" sz="2400" dirty="0" err="1">
                <a:solidFill>
                  <a:schemeClr val="bg1"/>
                </a:solidFill>
              </a:rPr>
              <a:t>Kirtania</a:t>
            </a:r>
            <a:r>
              <a:rPr lang="en-US" sz="2400" dirty="0">
                <a:solidFill>
                  <a:schemeClr val="bg1"/>
                </a:solidFill>
              </a:rPr>
              <a:t>	            	 - 2022-1-60-184</a:t>
            </a:r>
          </a:p>
          <a:p>
            <a:pPr marL="0" indent="0">
              <a:buNone/>
            </a:pPr>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a:p>
            <a:endParaRPr lang="en-US" sz="2400" dirty="0">
              <a:solidFill>
                <a:schemeClr val="bg1"/>
              </a:solidFill>
            </a:endParaRPr>
          </a:p>
        </p:txBody>
      </p:sp>
      <p:sp>
        <p:nvSpPr>
          <p:cNvPr id="13" name="Text Placeholder 9">
            <a:extLst>
              <a:ext uri="{FF2B5EF4-FFF2-40B4-BE49-F238E27FC236}">
                <a16:creationId xmlns:a16="http://schemas.microsoft.com/office/drawing/2014/main" id="{A1F3A0B3-C322-5AF5-594D-B1717C655FFD}"/>
              </a:ext>
            </a:extLst>
          </p:cNvPr>
          <p:cNvSpPr txBox="1">
            <a:spLocks/>
          </p:cNvSpPr>
          <p:nvPr/>
        </p:nvSpPr>
        <p:spPr>
          <a:xfrm>
            <a:off x="1310447" y="488689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4" name="Text Placeholder 9">
            <a:extLst>
              <a:ext uri="{FF2B5EF4-FFF2-40B4-BE49-F238E27FC236}">
                <a16:creationId xmlns:a16="http://schemas.microsoft.com/office/drawing/2014/main" id="{47B749B4-5188-3865-0017-C55E174AE70D}"/>
              </a:ext>
            </a:extLst>
          </p:cNvPr>
          <p:cNvSpPr txBox="1">
            <a:spLocks/>
          </p:cNvSpPr>
          <p:nvPr/>
        </p:nvSpPr>
        <p:spPr>
          <a:xfrm>
            <a:off x="1310446" y="5385388"/>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5" name="Text Placeholder 9">
            <a:extLst>
              <a:ext uri="{FF2B5EF4-FFF2-40B4-BE49-F238E27FC236}">
                <a16:creationId xmlns:a16="http://schemas.microsoft.com/office/drawing/2014/main" id="{9C049744-893A-B3E4-0BC3-C2A6C7808AE1}"/>
              </a:ext>
            </a:extLst>
          </p:cNvPr>
          <p:cNvSpPr txBox="1">
            <a:spLocks/>
          </p:cNvSpPr>
          <p:nvPr/>
        </p:nvSpPr>
        <p:spPr>
          <a:xfrm>
            <a:off x="8375630" y="3122896"/>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bg1"/>
                </a:solidFill>
              </a:rPr>
              <a:t>Presented To</a:t>
            </a:r>
          </a:p>
        </p:txBody>
      </p:sp>
      <p:sp>
        <p:nvSpPr>
          <p:cNvPr id="16" name="Text Placeholder 9">
            <a:extLst>
              <a:ext uri="{FF2B5EF4-FFF2-40B4-BE49-F238E27FC236}">
                <a16:creationId xmlns:a16="http://schemas.microsoft.com/office/drawing/2014/main" id="{13965507-8287-D1E2-043E-F224941B425F}"/>
              </a:ext>
            </a:extLst>
          </p:cNvPr>
          <p:cNvSpPr txBox="1">
            <a:spLocks/>
          </p:cNvSpPr>
          <p:nvPr/>
        </p:nvSpPr>
        <p:spPr>
          <a:xfrm>
            <a:off x="8166705" y="4221197"/>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bg1"/>
                </a:solidFill>
              </a:rPr>
              <a:t>Dr. Shamim H. Ripon</a:t>
            </a:r>
          </a:p>
        </p:txBody>
      </p:sp>
      <p:sp>
        <p:nvSpPr>
          <p:cNvPr id="17" name="Text Placeholder 9">
            <a:extLst>
              <a:ext uri="{FF2B5EF4-FFF2-40B4-BE49-F238E27FC236}">
                <a16:creationId xmlns:a16="http://schemas.microsoft.com/office/drawing/2014/main" id="{AF5BFC75-658F-FA1D-DEE4-E1B88162C877}"/>
              </a:ext>
            </a:extLst>
          </p:cNvPr>
          <p:cNvSpPr txBox="1">
            <a:spLocks/>
          </p:cNvSpPr>
          <p:nvPr/>
        </p:nvSpPr>
        <p:spPr>
          <a:xfrm>
            <a:off x="1310448" y="4436689"/>
            <a:ext cx="6718300"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solidFill>
                <a:schemeClr val="bg1"/>
              </a:solidFill>
            </a:endParaRPr>
          </a:p>
        </p:txBody>
      </p:sp>
      <p:sp>
        <p:nvSpPr>
          <p:cNvPr id="18" name="Text Placeholder 9">
            <a:extLst>
              <a:ext uri="{FF2B5EF4-FFF2-40B4-BE49-F238E27FC236}">
                <a16:creationId xmlns:a16="http://schemas.microsoft.com/office/drawing/2014/main" id="{F3D15E83-0A52-9A7B-6EA4-881287B48020}"/>
              </a:ext>
            </a:extLst>
          </p:cNvPr>
          <p:cNvSpPr txBox="1">
            <a:spLocks/>
          </p:cNvSpPr>
          <p:nvPr/>
        </p:nvSpPr>
        <p:spPr>
          <a:xfrm>
            <a:off x="8166705" y="4946068"/>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bg1"/>
                </a:solidFill>
              </a:rPr>
              <a:t>Professor</a:t>
            </a:r>
            <a:endParaRPr lang="en-US" sz="2400" dirty="0">
              <a:solidFill>
                <a:schemeClr val="bg1"/>
              </a:solidFill>
            </a:endParaRPr>
          </a:p>
        </p:txBody>
      </p:sp>
      <p:sp>
        <p:nvSpPr>
          <p:cNvPr id="19" name="Text Placeholder 9">
            <a:extLst>
              <a:ext uri="{FF2B5EF4-FFF2-40B4-BE49-F238E27FC236}">
                <a16:creationId xmlns:a16="http://schemas.microsoft.com/office/drawing/2014/main" id="{B1703B4B-96B8-EB4F-4071-08C30082B5C7}"/>
              </a:ext>
            </a:extLst>
          </p:cNvPr>
          <p:cNvSpPr txBox="1">
            <a:spLocks/>
          </p:cNvSpPr>
          <p:nvPr/>
        </p:nvSpPr>
        <p:spPr>
          <a:xfrm>
            <a:off x="8166705" y="5341091"/>
            <a:ext cx="4105194" cy="498489"/>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1"/>
                </a:solidFill>
              </a:rPr>
              <a:t>East West University</a:t>
            </a:r>
          </a:p>
        </p:txBody>
      </p:sp>
      <p:cxnSp>
        <p:nvCxnSpPr>
          <p:cNvPr id="20" name="Straight Connector 19">
            <a:extLst>
              <a:ext uri="{FF2B5EF4-FFF2-40B4-BE49-F238E27FC236}">
                <a16:creationId xmlns:a16="http://schemas.microsoft.com/office/drawing/2014/main" id="{F7B68FA6-B0BA-36A0-C812-04D7786FEFD3}"/>
              </a:ext>
            </a:extLst>
          </p:cNvPr>
          <p:cNvCxnSpPr>
            <a:cxnSpLocks/>
          </p:cNvCxnSpPr>
          <p:nvPr/>
        </p:nvCxnSpPr>
        <p:spPr>
          <a:xfrm>
            <a:off x="7794594" y="3122896"/>
            <a:ext cx="0" cy="31181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8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3" grpId="0"/>
      <p:bldP spid="12" grpId="0"/>
      <p:bldP spid="15" grpId="0"/>
      <p:bldP spid="16" grpId="0"/>
      <p:bldP spid="18"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2" name="Diagram 1">
            <a:extLst>
              <a:ext uri="{FF2B5EF4-FFF2-40B4-BE49-F238E27FC236}">
                <a16:creationId xmlns:a16="http://schemas.microsoft.com/office/drawing/2014/main" id="{8B220E1F-2BAC-4152-BC23-94EEA0DF3367}"/>
              </a:ext>
            </a:extLst>
          </p:cNvPr>
          <p:cNvGraphicFramePr/>
          <p:nvPr>
            <p:extLst>
              <p:ext uri="{D42A27DB-BD31-4B8C-83A1-F6EECF244321}">
                <p14:modId xmlns:p14="http://schemas.microsoft.com/office/powerpoint/2010/main" val="1512374992"/>
              </p:ext>
            </p:extLst>
          </p:nvPr>
        </p:nvGraphicFramePr>
        <p:xfrm>
          <a:off x="744255" y="2439332"/>
          <a:ext cx="10703489" cy="2739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D87A31B6-DCB7-4F8E-A42E-3956874B2962}"/>
              </a:ext>
            </a:extLst>
          </p:cNvPr>
          <p:cNvGraphicFramePr/>
          <p:nvPr>
            <p:extLst>
              <p:ext uri="{D42A27DB-BD31-4B8C-83A1-F6EECF244321}">
                <p14:modId xmlns:p14="http://schemas.microsoft.com/office/powerpoint/2010/main" val="310098101"/>
              </p:ext>
            </p:extLst>
          </p:nvPr>
        </p:nvGraphicFramePr>
        <p:xfrm>
          <a:off x="940037" y="1914258"/>
          <a:ext cx="9366191" cy="39567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23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PERT for our Project</a:t>
            </a:r>
            <a:endParaRPr lang="en-US" sz="2800" dirty="0">
              <a:solidFill>
                <a:schemeClr val="bg1"/>
              </a:solidFill>
            </a:endParaRPr>
          </a:p>
          <a:p>
            <a:pPr algn="ct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228299" y="2003497"/>
            <a:ext cx="10727912" cy="3447098"/>
          </a:xfrm>
          <a:prstGeom prst="rect">
            <a:avLst/>
          </a:prstGeom>
          <a:noFill/>
        </p:spPr>
        <p:txBody>
          <a:bodyPr wrap="square">
            <a:spAutoFit/>
          </a:bodyPr>
          <a:lstStyle/>
          <a:p>
            <a:endParaRPr lang="en-US" dirty="0">
              <a:solidFill>
                <a:schemeClr val="bg1"/>
              </a:solidFill>
              <a:latin typeface="Arial Unicode MS" pitchFamily="34" charset="-128"/>
              <a:ea typeface="Arial Unicode MS" pitchFamily="34" charset="-128"/>
              <a:cs typeface="Arial Unicode MS" pitchFamily="34" charset="-128"/>
            </a:endParaRPr>
          </a:p>
          <a:p>
            <a:r>
              <a:rPr lang="en-US" sz="2000" dirty="0">
                <a:solidFill>
                  <a:schemeClr val="bg1"/>
                </a:solidFill>
                <a:latin typeface="Arial Unicode MS" pitchFamily="34" charset="-128"/>
                <a:ea typeface="Arial Unicode MS" pitchFamily="34" charset="-128"/>
                <a:cs typeface="Arial Unicode MS" pitchFamily="34" charset="-128"/>
              </a:rPr>
              <a:t>The Program Evaluation and Review Technique (PERT) is highly helps in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Planning</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Organizing and </a:t>
            </a:r>
          </a:p>
          <a:p>
            <a:pPr marL="457200" indent="-457200">
              <a:buFont typeface="+mj-lt"/>
              <a:buAutoNum type="arabicParenR"/>
            </a:pPr>
            <a:r>
              <a:rPr lang="en-US" sz="2000" dirty="0">
                <a:solidFill>
                  <a:schemeClr val="bg1"/>
                </a:solidFill>
                <a:latin typeface="Arial Unicode MS" pitchFamily="34" charset="-128"/>
                <a:ea typeface="Arial Unicode MS" pitchFamily="34" charset="-128"/>
                <a:cs typeface="Arial Unicode MS" pitchFamily="34" charset="-128"/>
              </a:rPr>
              <a:t>Coordinating tasks effectively</a:t>
            </a:r>
          </a:p>
          <a:p>
            <a:pPr marL="457200" indent="-457200">
              <a:buFont typeface="+mj-lt"/>
              <a:buAutoNum type="arabicParenR"/>
            </a:pPr>
            <a:endParaRPr lang="en-GB" sz="2000" dirty="0">
              <a:solidFill>
                <a:schemeClr val="bg1"/>
              </a:solidFill>
              <a:ea typeface="Arial Unicode MS" pitchFamily="34" charset="-128"/>
            </a:endParaRPr>
          </a:p>
          <a:p>
            <a:pPr marL="457200" indent="-457200">
              <a:buFont typeface="+mj-lt"/>
              <a:buAutoNum type="arabicParenR"/>
            </a:pPr>
            <a:endParaRPr lang="en-US" sz="2000" dirty="0">
              <a:solidFill>
                <a:schemeClr val="bg1"/>
              </a:solidFill>
            </a:endParaRPr>
          </a:p>
          <a:p>
            <a:r>
              <a:rPr lang="en-US" sz="2000" dirty="0">
                <a:solidFill>
                  <a:schemeClr val="bg1"/>
                </a:solidFill>
                <a:latin typeface="Arial Unicode MS" pitchFamily="34" charset="-128"/>
                <a:ea typeface="Arial Unicode MS" pitchFamily="34" charset="-128"/>
                <a:cs typeface="Arial Unicode MS" pitchFamily="34" charset="-128"/>
              </a:rPr>
              <a:t>In an online food delivery system project, PERT is essential for identifying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the key path</a:t>
            </a:r>
            <a:r>
              <a:rPr lang="en-US" sz="2000" dirty="0">
                <a:solidFill>
                  <a:schemeClr val="bg1"/>
                </a:solidFill>
                <a:latin typeface="Arial Unicode MS" pitchFamily="34" charset="-128"/>
                <a:ea typeface="Arial Unicode MS" pitchFamily="34" charset="-128"/>
                <a:cs typeface="Arial Unicode MS" pitchFamily="34" charset="-128"/>
              </a:rPr>
              <a:t>, streamlining work scheduling,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managing time estimate uncertainties. </a:t>
            </a:r>
            <a:r>
              <a:rPr lang="en-US" sz="2000" dirty="0">
                <a:solidFill>
                  <a:schemeClr val="bg1"/>
                </a:solidFill>
                <a:latin typeface="Arial Unicode MS" pitchFamily="34" charset="-128"/>
                <a:ea typeface="Arial Unicode MS" pitchFamily="34" charset="-128"/>
                <a:cs typeface="Arial Unicode MS" pitchFamily="34" charset="-128"/>
              </a:rPr>
              <a:t>It helps with risk minimization,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resource allocation</a:t>
            </a:r>
            <a:r>
              <a:rPr lang="en-US" sz="2000" dirty="0">
                <a:solidFill>
                  <a:schemeClr val="bg1"/>
                </a:solidFill>
                <a:latin typeface="Arial Unicode MS" pitchFamily="34" charset="-128"/>
                <a:ea typeface="Arial Unicode MS" pitchFamily="34" charset="-128"/>
                <a:cs typeface="Arial Unicode MS" pitchFamily="34" charset="-128"/>
              </a:rPr>
              <a:t>, progress monitoring, teamwork, and </a:t>
            </a:r>
            <a:r>
              <a:rPr lang="en-US" sz="2000" dirty="0">
                <a:solidFill>
                  <a:schemeClr val="accent1">
                    <a:lumMod val="40000"/>
                    <a:lumOff val="60000"/>
                  </a:schemeClr>
                </a:solidFill>
                <a:latin typeface="Arial Unicode MS" pitchFamily="34" charset="-128"/>
                <a:ea typeface="Arial Unicode MS" pitchFamily="34" charset="-128"/>
                <a:cs typeface="Arial Unicode MS" pitchFamily="34" charset="-128"/>
              </a:rPr>
              <a:t>timely delivery</a:t>
            </a:r>
            <a:r>
              <a:rPr lang="en-US" sz="2000" dirty="0">
                <a:solidFill>
                  <a:schemeClr val="bg1"/>
                </a:solidFill>
                <a:latin typeface="Arial Unicode MS" pitchFamily="34" charset="-128"/>
                <a:ea typeface="Arial Unicode MS" pitchFamily="34" charset="-128"/>
                <a:cs typeface="Arial Unicode MS" pitchFamily="34" charset="-128"/>
              </a:rPr>
              <a:t>. It also improves communication with stakeholders for a successful project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913765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390525"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41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Diagram</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211E942-5DDD-4275-BAE4-E239B7F901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58" y="773200"/>
            <a:ext cx="10377996" cy="5992666"/>
          </a:xfrm>
          <a:prstGeom prst="rect">
            <a:avLst/>
          </a:prstGeom>
        </p:spPr>
      </p:pic>
    </p:spTree>
    <p:extLst>
      <p:ext uri="{BB962C8B-B14F-4D97-AF65-F5344CB8AC3E}">
        <p14:creationId xmlns:p14="http://schemas.microsoft.com/office/powerpoint/2010/main" val="151016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Century Gothic"/>
                <a:ea typeface="+mj-ea"/>
                <a:cs typeface="+mj-cs"/>
              </a:rPr>
              <a:t>Importance of the Use Case Diagram for Online Food Delivery Management System  </a:t>
            </a:r>
            <a:r>
              <a:rPr lang="en-US" sz="2000" dirty="0">
                <a:solidFill>
                  <a:srgbClr val="000000"/>
                </a:solidFill>
                <a:latin typeface="Century Gothic"/>
                <a:ea typeface="+mj-ea"/>
                <a:cs typeface="+mj-cs"/>
              </a:rPr>
              <a:t>:</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Visual Clarity</a:t>
            </a:r>
            <a:r>
              <a:rPr lang="en-US" sz="2000" dirty="0">
                <a:solidFill>
                  <a:srgbClr val="000000"/>
                </a:solidFill>
                <a:latin typeface="Century Gothic"/>
                <a:ea typeface="+mj-ea"/>
                <a:cs typeface="+mj-cs"/>
              </a:rPr>
              <a:t>: Depicts core processes, including ordering, payment, and delivery.</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Stakeholder Communication</a:t>
            </a:r>
            <a:r>
              <a:rPr lang="en-US" sz="2000" dirty="0">
                <a:solidFill>
                  <a:srgbClr val="000000"/>
                </a:solidFill>
                <a:latin typeface="Century Gothic"/>
                <a:ea typeface="+mj-ea"/>
                <a:cs typeface="+mj-cs"/>
              </a:rPr>
              <a:t>: It helps developers, clients, and users understand the system.</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Role Identification</a:t>
            </a:r>
            <a:r>
              <a:rPr lang="en-US" sz="2000" dirty="0">
                <a:solidFill>
                  <a:srgbClr val="000000"/>
                </a:solidFill>
                <a:latin typeface="Century Gothic"/>
                <a:ea typeface="+mj-ea"/>
                <a:cs typeface="+mj-cs"/>
              </a:rPr>
              <a:t>: Lists the responsibilities of a customer, delivery agent, restaurant, and admins.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Requirement Analysis</a:t>
            </a:r>
            <a:r>
              <a:rPr lang="en-US" sz="2000" dirty="0">
                <a:solidFill>
                  <a:srgbClr val="000000"/>
                </a:solidFill>
                <a:latin typeface="Century Gothic"/>
                <a:ea typeface="+mj-ea"/>
                <a:cs typeface="+mj-cs"/>
              </a:rPr>
              <a:t>: Simplifies the system requirements and their relationships.</a:t>
            </a:r>
            <a:br>
              <a:rPr lang="en-US" sz="2000" dirty="0">
                <a:solidFill>
                  <a:srgbClr val="000000"/>
                </a:solidFill>
                <a:latin typeface="Century Gothic"/>
                <a:ea typeface="+mj-ea"/>
                <a:cs typeface="+mj-cs"/>
              </a:rPr>
            </a:br>
            <a:br>
              <a:rPr lang="en-US" sz="2000" dirty="0">
                <a:solidFill>
                  <a:srgbClr val="000000"/>
                </a:solidFill>
                <a:latin typeface="Century Gothic"/>
                <a:ea typeface="+mj-ea"/>
                <a:cs typeface="+mj-cs"/>
              </a:rPr>
            </a:br>
            <a:r>
              <a:rPr lang="en-US" sz="2000" b="1" dirty="0">
                <a:solidFill>
                  <a:srgbClr val="FF0000"/>
                </a:solidFill>
                <a:latin typeface="Century Gothic"/>
                <a:ea typeface="+mj-ea"/>
                <a:cs typeface="+mj-cs"/>
              </a:rPr>
              <a:t>Efficient Design</a:t>
            </a:r>
            <a:r>
              <a:rPr lang="en-US" sz="2000" dirty="0">
                <a:solidFill>
                  <a:srgbClr val="000000"/>
                </a:solidFill>
                <a:latin typeface="Century Gothic"/>
                <a:ea typeface="+mj-ea"/>
                <a:cs typeface="+mj-cs"/>
              </a:rPr>
              <a:t>: Helps in the development of a well-organized and user-centered system.</a:t>
            </a:r>
            <a:br>
              <a:rPr lang="en-US" sz="2000" dirty="0">
                <a:solidFill>
                  <a:srgbClr val="000000"/>
                </a:solidFill>
                <a:latin typeface="Century Gothic"/>
                <a:ea typeface="+mj-ea"/>
                <a:cs typeface="+mj-cs"/>
              </a:rPr>
            </a:br>
            <a:endParaRPr lang="en-US" dirty="0"/>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518732" y="71091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Use Case  Importance</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801811" y="522898"/>
            <a:ext cx="338714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8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DD010-9308-A9DC-16FF-4DB3455A019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1E39A57-D645-9C94-3FDF-43A01C510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D1183A2F-8080-0428-0E90-A723408D1BF8}"/>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Activity Diagram</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5430C601-89C7-8270-C583-1375CCC483E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4E9BAE7E-9FF5-FBD5-51F9-2E408D3A7A26}"/>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6A7D34B2-240D-2177-6BDF-F511FBD0B86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6E718058-BB90-24AA-4D06-D4C4820282A2}"/>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A1272D4-A1DC-4D12-EFCA-163770DF465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descr="A diagram of a project">
            <a:extLst>
              <a:ext uri="{FF2B5EF4-FFF2-40B4-BE49-F238E27FC236}">
                <a16:creationId xmlns:a16="http://schemas.microsoft.com/office/drawing/2014/main" id="{5FC5C672-AFC0-D48A-DCC7-C92EAA7FB7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1846" y="609310"/>
            <a:ext cx="5643404" cy="6210073"/>
          </a:xfrm>
          <a:prstGeom prst="rect">
            <a:avLst/>
          </a:prstGeom>
        </p:spPr>
      </p:pic>
    </p:spTree>
    <p:extLst>
      <p:ext uri="{BB962C8B-B14F-4D97-AF65-F5344CB8AC3E}">
        <p14:creationId xmlns:p14="http://schemas.microsoft.com/office/powerpoint/2010/main" val="148257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prstClr val="white"/>
                </a:solidFill>
              </a:rPr>
              <a:t>Importance Of Activity Diagram</a:t>
            </a:r>
            <a:endParaRPr lang="en-US" sz="2800" dirty="0">
              <a:solidFill>
                <a:prstClr val="white"/>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2459215" y="1478631"/>
            <a:ext cx="9134476" cy="4708981"/>
          </a:xfrm>
          <a:prstGeom prst="rect">
            <a:avLst/>
          </a:prstGeom>
          <a:noFill/>
        </p:spPr>
        <p:txBody>
          <a:bodyPr wrap="square">
            <a:spAutoFit/>
          </a:bodyPr>
          <a:lstStyle/>
          <a:p>
            <a:endParaRPr lang="en-US" sz="2400" dirty="0">
              <a:solidFill>
                <a:prstClr val="white"/>
              </a:solidFill>
            </a:endParaRPr>
          </a:p>
          <a:p>
            <a:pPr>
              <a:lnSpc>
                <a:spcPct val="150000"/>
              </a:lnSpc>
            </a:pPr>
            <a:r>
              <a:rPr lang="en-US" sz="2400" dirty="0">
                <a:solidFill>
                  <a:prstClr val="white"/>
                </a:solidFill>
              </a:rPr>
              <a:t>1.   </a:t>
            </a:r>
            <a:r>
              <a:rPr lang="en-US" sz="2400" b="1" dirty="0">
                <a:solidFill>
                  <a:prstClr val="white"/>
                </a:solidFill>
              </a:rPr>
              <a:t>Visual Workflow:</a:t>
            </a:r>
            <a:r>
              <a:rPr lang="en-US" sz="2400" dirty="0">
                <a:solidFill>
                  <a:prstClr val="white"/>
                </a:solidFill>
              </a:rPr>
              <a:t> Simplifies understanding of processes.  </a:t>
            </a:r>
          </a:p>
          <a:p>
            <a:pPr>
              <a:lnSpc>
                <a:spcPct val="150000"/>
              </a:lnSpc>
            </a:pPr>
            <a:r>
              <a:rPr lang="en-US" sz="2400" dirty="0">
                <a:solidFill>
                  <a:prstClr val="white"/>
                </a:solidFill>
              </a:rPr>
              <a:t>2.  </a:t>
            </a:r>
            <a:r>
              <a:rPr lang="en-US" sz="2400" b="1" dirty="0">
                <a:solidFill>
                  <a:prstClr val="white"/>
                </a:solidFill>
              </a:rPr>
              <a:t>Defines Roles: </a:t>
            </a:r>
            <a:r>
              <a:rPr lang="en-US" sz="2400" dirty="0">
                <a:solidFill>
                  <a:prstClr val="white"/>
                </a:solidFill>
              </a:rPr>
              <a:t>Clarifies responsibilities of users.  </a:t>
            </a:r>
          </a:p>
          <a:p>
            <a:pPr>
              <a:lnSpc>
                <a:spcPct val="150000"/>
              </a:lnSpc>
            </a:pPr>
            <a:r>
              <a:rPr lang="en-US" sz="2400" dirty="0">
                <a:solidFill>
                  <a:prstClr val="white"/>
                </a:solidFill>
              </a:rPr>
              <a:t>3.  </a:t>
            </a:r>
            <a:r>
              <a:rPr lang="en-US" sz="2400" b="1" dirty="0">
                <a:solidFill>
                  <a:prstClr val="white"/>
                </a:solidFill>
              </a:rPr>
              <a:t>Identifies Issues: </a:t>
            </a:r>
            <a:r>
              <a:rPr lang="en-US" sz="2400" dirty="0">
                <a:solidFill>
                  <a:prstClr val="white"/>
                </a:solidFill>
              </a:rPr>
              <a:t>Highlights inefficiencies and bottlenecks.  </a:t>
            </a:r>
          </a:p>
          <a:p>
            <a:pPr>
              <a:lnSpc>
                <a:spcPct val="150000"/>
              </a:lnSpc>
            </a:pPr>
            <a:r>
              <a:rPr lang="en-US" sz="2400" dirty="0">
                <a:solidFill>
                  <a:prstClr val="white"/>
                </a:solidFill>
              </a:rPr>
              <a:t>4.  </a:t>
            </a:r>
            <a:r>
              <a:rPr lang="en-US" sz="2400" b="1" dirty="0">
                <a:solidFill>
                  <a:prstClr val="white"/>
                </a:solidFill>
              </a:rPr>
              <a:t>Improves Communication: </a:t>
            </a:r>
            <a:r>
              <a:rPr lang="en-US" sz="2400" dirty="0">
                <a:solidFill>
                  <a:prstClr val="white"/>
                </a:solidFill>
              </a:rPr>
              <a:t>Aligns team and stakeholders.  </a:t>
            </a:r>
          </a:p>
          <a:p>
            <a:pPr>
              <a:lnSpc>
                <a:spcPct val="150000"/>
              </a:lnSpc>
            </a:pPr>
            <a:r>
              <a:rPr lang="en-US" sz="2400" dirty="0">
                <a:solidFill>
                  <a:prstClr val="white"/>
                </a:solidFill>
              </a:rPr>
              <a:t>5.  </a:t>
            </a:r>
            <a:r>
              <a:rPr lang="en-US" sz="2400" b="1" dirty="0">
                <a:solidFill>
                  <a:prstClr val="white"/>
                </a:solidFill>
              </a:rPr>
              <a:t>Guides Development: </a:t>
            </a:r>
            <a:r>
              <a:rPr lang="en-US" sz="2400" dirty="0">
                <a:solidFill>
                  <a:prstClr val="white"/>
                </a:solidFill>
              </a:rPr>
              <a:t>Acts as a blueprint for implementation.  </a:t>
            </a:r>
          </a:p>
          <a:p>
            <a:pPr>
              <a:lnSpc>
                <a:spcPct val="150000"/>
              </a:lnSpc>
            </a:pPr>
            <a:r>
              <a:rPr lang="en-US" sz="2400" dirty="0">
                <a:solidFill>
                  <a:prstClr val="white"/>
                </a:solidFill>
              </a:rPr>
              <a:t>6.  </a:t>
            </a:r>
            <a:r>
              <a:rPr lang="en-US" sz="2400" b="1" dirty="0">
                <a:solidFill>
                  <a:prstClr val="white"/>
                </a:solidFill>
              </a:rPr>
              <a:t>Supports Scaling : </a:t>
            </a:r>
            <a:r>
              <a:rPr lang="en-US" sz="2400" dirty="0">
                <a:solidFill>
                  <a:prstClr val="white"/>
                </a:solidFill>
              </a:rPr>
              <a:t>Eases future enhancements.  </a:t>
            </a:r>
          </a:p>
          <a:p>
            <a:pPr>
              <a:lnSpc>
                <a:spcPct val="150000"/>
              </a:lnSpc>
            </a:pPr>
            <a:r>
              <a:rPr lang="en-US" sz="2400" dirty="0">
                <a:solidFill>
                  <a:prstClr val="white"/>
                </a:solidFill>
              </a:rPr>
              <a:t>7.  </a:t>
            </a:r>
            <a:r>
              <a:rPr lang="en-US" sz="2400" b="1" dirty="0">
                <a:solidFill>
                  <a:prstClr val="white"/>
                </a:solidFill>
              </a:rPr>
              <a:t>Error Reduction: </a:t>
            </a:r>
            <a:r>
              <a:rPr lang="en-US" sz="2400" dirty="0">
                <a:solidFill>
                  <a:prstClr val="white"/>
                </a:solidFill>
              </a:rPr>
              <a:t>Identifies issues early to save costs.  </a:t>
            </a:r>
          </a:p>
          <a:p>
            <a:endParaRPr lang="en-US" sz="2400" dirty="0">
              <a:solidFill>
                <a:prstClr val="white"/>
              </a:solidFill>
            </a:endParaRP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F9C37F-7249-19D6-95C9-F8C2B42A742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AAEE27-B134-244F-767F-1E117895B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22430F5-3E06-F1D1-1068-5CBD12496617}"/>
              </a:ext>
            </a:extLst>
          </p:cNvPr>
          <p:cNvSpPr txBox="1">
            <a:spLocks/>
          </p:cNvSpPr>
          <p:nvPr/>
        </p:nvSpPr>
        <p:spPr>
          <a:xfrm>
            <a:off x="1196656" y="522898"/>
            <a:ext cx="9795638" cy="487036"/>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Class Diagram</a:t>
            </a:r>
            <a:endParaRPr lang="en-US" sz="3200" dirty="0"/>
          </a:p>
          <a:p>
            <a:pPr algn="ctr">
              <a:spcAft>
                <a:spcPts val="600"/>
              </a:spcAft>
            </a:pPr>
            <a:endParaRPr lang="en-US" sz="3200" dirty="0"/>
          </a:p>
        </p:txBody>
      </p:sp>
      <p:grpSp>
        <p:nvGrpSpPr>
          <p:cNvPr id="11" name="Group 10">
            <a:extLst>
              <a:ext uri="{FF2B5EF4-FFF2-40B4-BE49-F238E27FC236}">
                <a16:creationId xmlns:a16="http://schemas.microsoft.com/office/drawing/2014/main" id="{DB8DC6EA-FE5E-F208-FDD5-517398712010}"/>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49C3876B-C8AC-2680-4BDA-67385192DDD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76287F2-261E-2AC1-61FF-EC51E535F8EE}"/>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86F022D-20BD-EB55-EE36-BC9C85F90A56}"/>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3BFA8FA-C16F-3D2A-B2A2-B71EC732BD0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Picture 3" descr="A diagram of a flowchart&#10;&#10;Description automatically generated">
            <a:extLst>
              <a:ext uri="{FF2B5EF4-FFF2-40B4-BE49-F238E27FC236}">
                <a16:creationId xmlns:a16="http://schemas.microsoft.com/office/drawing/2014/main" id="{D5142145-A98F-EABC-98C9-15966655D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08" y="1494032"/>
            <a:ext cx="11318134" cy="4392834"/>
          </a:xfrm>
          <a:prstGeom prst="rect">
            <a:avLst/>
          </a:prstGeom>
        </p:spPr>
      </p:pic>
    </p:spTree>
    <p:extLst>
      <p:ext uri="{BB962C8B-B14F-4D97-AF65-F5344CB8AC3E}">
        <p14:creationId xmlns:p14="http://schemas.microsoft.com/office/powerpoint/2010/main" val="394238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156419-240E-4868-A658-6D4376FB7288}"/>
              </a:ext>
            </a:extLst>
          </p:cNvPr>
          <p:cNvSpPr>
            <a:spLocks noGrp="1"/>
          </p:cNvSpPr>
          <p:nvPr>
            <p:ph type="subTitle" idx="1"/>
          </p:nvPr>
        </p:nvSpPr>
        <p:spPr>
          <a:xfrm>
            <a:off x="491572" y="1669002"/>
            <a:ext cx="9385973" cy="4110361"/>
          </a:xfrm>
        </p:spPr>
        <p:txBody>
          <a:bodyPr>
            <a:normAutofit/>
          </a:bodyPr>
          <a:lstStyle/>
          <a:p>
            <a:pPr algn="just"/>
            <a:r>
              <a:rPr lang="en-US" dirty="0"/>
              <a:t>                                        </a:t>
            </a:r>
          </a:p>
        </p:txBody>
      </p:sp>
      <p:sp>
        <p:nvSpPr>
          <p:cNvPr id="4" name="Slide Number Placeholder 3">
            <a:extLst>
              <a:ext uri="{FF2B5EF4-FFF2-40B4-BE49-F238E27FC236}">
                <a16:creationId xmlns:a16="http://schemas.microsoft.com/office/drawing/2014/main" id="{A42808AF-F32F-465A-8DCE-CC3632F74EE7}"/>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18</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Title 5">
            <a:extLst>
              <a:ext uri="{FF2B5EF4-FFF2-40B4-BE49-F238E27FC236}">
                <a16:creationId xmlns:a16="http://schemas.microsoft.com/office/drawing/2014/main" id="{75F816AD-CF8E-4BDC-9BE6-8B675D869004}"/>
              </a:ext>
            </a:extLst>
          </p:cNvPr>
          <p:cNvSpPr>
            <a:spLocks noGrp="1"/>
          </p:cNvSpPr>
          <p:nvPr>
            <p:ph type="ctrTitle"/>
          </p:nvPr>
        </p:nvSpPr>
        <p:spPr>
          <a:xfrm>
            <a:off x="854532" y="248576"/>
            <a:ext cx="9144000" cy="1189608"/>
          </a:xfrm>
        </p:spPr>
        <p:txBody>
          <a:bodyPr>
            <a:normAutofit fontScale="90000"/>
          </a:bodyPr>
          <a:lstStyle/>
          <a:p>
            <a:r>
              <a:rPr lang="en-US" dirty="0"/>
              <a:t>Conclusion</a:t>
            </a:r>
          </a:p>
        </p:txBody>
      </p:sp>
      <p:sp>
        <p:nvSpPr>
          <p:cNvPr id="7" name="Rectangle 6">
            <a:extLst>
              <a:ext uri="{FF2B5EF4-FFF2-40B4-BE49-F238E27FC236}">
                <a16:creationId xmlns:a16="http://schemas.microsoft.com/office/drawing/2014/main" id="{41BDE91E-9738-47E2-8FC1-456DCBE28C09}"/>
              </a:ext>
            </a:extLst>
          </p:cNvPr>
          <p:cNvSpPr/>
          <p:nvPr/>
        </p:nvSpPr>
        <p:spPr>
          <a:xfrm>
            <a:off x="1405631" y="1969856"/>
            <a:ext cx="6096000" cy="3046988"/>
          </a:xfrm>
          <a:prstGeom prst="rect">
            <a:avLst/>
          </a:prstGeom>
        </p:spPr>
        <p:txBody>
          <a:bodyPr>
            <a:spAutoFit/>
          </a:bodyPr>
          <a:lstStyle/>
          <a:p>
            <a:pPr algn="just" defTabSz="457200"/>
            <a:r>
              <a:rPr lang="en-US" sz="2400" dirty="0">
                <a:solidFill>
                  <a:prstClr val="white"/>
                </a:solidFill>
              </a:rPr>
              <a:t>The Online Food Delivery System enhances convenience, efficiency, and accessibility for users by streamlining the process of ordering and delivering food. This system benefits customers through an easy-to-use interface, restaurants by expanding their reach, and administrators by simplifying order management.</a:t>
            </a:r>
          </a:p>
        </p:txBody>
      </p:sp>
    </p:spTree>
    <p:extLst>
      <p:ext uri="{BB962C8B-B14F-4D97-AF65-F5344CB8AC3E}">
        <p14:creationId xmlns:p14="http://schemas.microsoft.com/office/powerpoint/2010/main" val="3901850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C2E7FE-364D-5985-E0DF-090E15E58A1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CBB30E-5821-CA54-75D1-B5B3667256CE}"/>
              </a:ext>
            </a:extLst>
          </p:cNvPr>
          <p:cNvPicPr>
            <a:picLocks noChangeAspect="1"/>
          </p:cNvPicPr>
          <p:nvPr/>
        </p:nvPicPr>
        <p:blipFill>
          <a:blip r:embed="rId3"/>
          <a:stretch>
            <a:fillRect/>
          </a:stretch>
        </p:blipFill>
        <p:spPr>
          <a:xfrm>
            <a:off x="1419708" y="214098"/>
            <a:ext cx="9351818" cy="6429376"/>
          </a:xfrm>
          <a:prstGeom prst="rect">
            <a:avLst/>
          </a:prstGeom>
        </p:spPr>
      </p:pic>
    </p:spTree>
    <p:extLst>
      <p:ext uri="{BB962C8B-B14F-4D97-AF65-F5344CB8AC3E}">
        <p14:creationId xmlns:p14="http://schemas.microsoft.com/office/powerpoint/2010/main" val="54998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46DDCFA-569F-46C7-9F7A-61FD9A850A3D}"/>
              </a:ext>
            </a:extLst>
          </p:cNvPr>
          <p:cNvGrpSpPr/>
          <p:nvPr/>
        </p:nvGrpSpPr>
        <p:grpSpPr>
          <a:xfrm>
            <a:off x="1419323" y="2418722"/>
            <a:ext cx="8231884" cy="2964161"/>
            <a:chOff x="4428" y="2525088"/>
            <a:chExt cx="8231884" cy="2678397"/>
          </a:xfrm>
        </p:grpSpPr>
        <p:sp>
          <p:nvSpPr>
            <p:cNvPr id="8" name="Freeform: Shape 7">
              <a:extLst>
                <a:ext uri="{FF2B5EF4-FFF2-40B4-BE49-F238E27FC236}">
                  <a16:creationId xmlns:a16="http://schemas.microsoft.com/office/drawing/2014/main" id="{E0874150-77A8-4ABE-87EC-55D8C58C61EC}"/>
                </a:ext>
              </a:extLst>
            </p:cNvPr>
            <p:cNvSpPr/>
            <p:nvPr/>
          </p:nvSpPr>
          <p:spPr>
            <a:xfrm>
              <a:off x="4428" y="2860646"/>
              <a:ext cx="2103669" cy="1856592"/>
            </a:xfrm>
            <a:custGeom>
              <a:avLst/>
              <a:gdLst>
                <a:gd name="connsiteX0" fmla="*/ 0 w 1791514"/>
                <a:gd name="connsiteY0" fmla="*/ 789264 h 1578528"/>
                <a:gd name="connsiteX1" fmla="*/ 895757 w 1791514"/>
                <a:gd name="connsiteY1" fmla="*/ 0 h 1578528"/>
                <a:gd name="connsiteX2" fmla="*/ 1791514 w 1791514"/>
                <a:gd name="connsiteY2" fmla="*/ 789264 h 1578528"/>
                <a:gd name="connsiteX3" fmla="*/ 895757 w 1791514"/>
                <a:gd name="connsiteY3" fmla="*/ 1578528 h 1578528"/>
                <a:gd name="connsiteX4" fmla="*/ 0 w 1791514"/>
                <a:gd name="connsiteY4" fmla="*/ 789264 h 1578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1514" h="1578528">
                  <a:moveTo>
                    <a:pt x="0" y="789264"/>
                  </a:moveTo>
                  <a:cubicBezTo>
                    <a:pt x="0" y="353366"/>
                    <a:pt x="401044" y="0"/>
                    <a:pt x="895757" y="0"/>
                  </a:cubicBezTo>
                  <a:cubicBezTo>
                    <a:pt x="1390470" y="0"/>
                    <a:pt x="1791514" y="353366"/>
                    <a:pt x="1791514" y="789264"/>
                  </a:cubicBezTo>
                  <a:cubicBezTo>
                    <a:pt x="1791514" y="1225162"/>
                    <a:pt x="1390470" y="1578528"/>
                    <a:pt x="895757" y="1578528"/>
                  </a:cubicBezTo>
                  <a:cubicBezTo>
                    <a:pt x="401044" y="1578528"/>
                    <a:pt x="0" y="1225162"/>
                    <a:pt x="0" y="789264"/>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76331" tIns="245140" rIns="276331" bIns="245140"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Operational Efficiency</a:t>
              </a:r>
            </a:p>
          </p:txBody>
        </p:sp>
        <p:sp>
          <p:nvSpPr>
            <p:cNvPr id="9" name="Freeform: Shape 8">
              <a:extLst>
                <a:ext uri="{FF2B5EF4-FFF2-40B4-BE49-F238E27FC236}">
                  <a16:creationId xmlns:a16="http://schemas.microsoft.com/office/drawing/2014/main" id="{BB669057-56D6-4659-B370-139F744D291C}"/>
                </a:ext>
              </a:extLst>
            </p:cNvPr>
            <p:cNvSpPr/>
            <p:nvPr/>
          </p:nvSpPr>
          <p:spPr>
            <a:xfrm>
              <a:off x="2184198" y="3592501"/>
              <a:ext cx="543570" cy="543570"/>
            </a:xfrm>
            <a:custGeom>
              <a:avLst/>
              <a:gdLst>
                <a:gd name="connsiteX0" fmla="*/ 72050 w 543570"/>
                <a:gd name="connsiteY0" fmla="*/ 207861 h 543570"/>
                <a:gd name="connsiteX1" fmla="*/ 207861 w 543570"/>
                <a:gd name="connsiteY1" fmla="*/ 207861 h 543570"/>
                <a:gd name="connsiteX2" fmla="*/ 207861 w 543570"/>
                <a:gd name="connsiteY2" fmla="*/ 72050 h 543570"/>
                <a:gd name="connsiteX3" fmla="*/ 335709 w 543570"/>
                <a:gd name="connsiteY3" fmla="*/ 72050 h 543570"/>
                <a:gd name="connsiteX4" fmla="*/ 335709 w 543570"/>
                <a:gd name="connsiteY4" fmla="*/ 207861 h 543570"/>
                <a:gd name="connsiteX5" fmla="*/ 471520 w 543570"/>
                <a:gd name="connsiteY5" fmla="*/ 207861 h 543570"/>
                <a:gd name="connsiteX6" fmla="*/ 471520 w 543570"/>
                <a:gd name="connsiteY6" fmla="*/ 335709 h 543570"/>
                <a:gd name="connsiteX7" fmla="*/ 335709 w 543570"/>
                <a:gd name="connsiteY7" fmla="*/ 335709 h 543570"/>
                <a:gd name="connsiteX8" fmla="*/ 335709 w 543570"/>
                <a:gd name="connsiteY8" fmla="*/ 471520 h 543570"/>
                <a:gd name="connsiteX9" fmla="*/ 207861 w 543570"/>
                <a:gd name="connsiteY9" fmla="*/ 471520 h 543570"/>
                <a:gd name="connsiteX10" fmla="*/ 207861 w 543570"/>
                <a:gd name="connsiteY10" fmla="*/ 335709 h 543570"/>
                <a:gd name="connsiteX11" fmla="*/ 72050 w 543570"/>
                <a:gd name="connsiteY11" fmla="*/ 335709 h 543570"/>
                <a:gd name="connsiteX12" fmla="*/ 72050 w 543570"/>
                <a:gd name="connsiteY12" fmla="*/ 207861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3570" h="543570">
                  <a:moveTo>
                    <a:pt x="72050" y="207861"/>
                  </a:moveTo>
                  <a:lnTo>
                    <a:pt x="207861" y="207861"/>
                  </a:lnTo>
                  <a:lnTo>
                    <a:pt x="207861" y="72050"/>
                  </a:lnTo>
                  <a:lnTo>
                    <a:pt x="335709" y="72050"/>
                  </a:lnTo>
                  <a:lnTo>
                    <a:pt x="335709" y="207861"/>
                  </a:lnTo>
                  <a:lnTo>
                    <a:pt x="471520" y="207861"/>
                  </a:lnTo>
                  <a:lnTo>
                    <a:pt x="471520" y="335709"/>
                  </a:lnTo>
                  <a:lnTo>
                    <a:pt x="335709" y="335709"/>
                  </a:lnTo>
                  <a:lnTo>
                    <a:pt x="335709" y="471520"/>
                  </a:lnTo>
                  <a:lnTo>
                    <a:pt x="207861" y="471520"/>
                  </a:lnTo>
                  <a:lnTo>
                    <a:pt x="207861" y="335709"/>
                  </a:lnTo>
                  <a:lnTo>
                    <a:pt x="72050" y="335709"/>
                  </a:lnTo>
                  <a:lnTo>
                    <a:pt x="72050" y="20786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207861" rIns="72050" bIns="207861"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0" name="Freeform: Shape 9">
              <a:extLst>
                <a:ext uri="{FF2B5EF4-FFF2-40B4-BE49-F238E27FC236}">
                  <a16:creationId xmlns:a16="http://schemas.microsoft.com/office/drawing/2014/main" id="{9DD16988-8EB1-4E41-933A-7F648641CA6F}"/>
                </a:ext>
              </a:extLst>
            </p:cNvPr>
            <p:cNvSpPr/>
            <p:nvPr/>
          </p:nvSpPr>
          <p:spPr>
            <a:xfrm>
              <a:off x="2803869" y="2919369"/>
              <a:ext cx="1976524" cy="1856593"/>
            </a:xfrm>
            <a:custGeom>
              <a:avLst/>
              <a:gdLst>
                <a:gd name="connsiteX0" fmla="*/ 0 w 1900425"/>
                <a:gd name="connsiteY0" fmla="*/ 911676 h 1823351"/>
                <a:gd name="connsiteX1" fmla="*/ 950213 w 1900425"/>
                <a:gd name="connsiteY1" fmla="*/ 0 h 1823351"/>
                <a:gd name="connsiteX2" fmla="*/ 1900426 w 1900425"/>
                <a:gd name="connsiteY2" fmla="*/ 911676 h 1823351"/>
                <a:gd name="connsiteX3" fmla="*/ 950213 w 1900425"/>
                <a:gd name="connsiteY3" fmla="*/ 1823352 h 1823351"/>
                <a:gd name="connsiteX4" fmla="*/ 0 w 1900425"/>
                <a:gd name="connsiteY4" fmla="*/ 911676 h 1823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0425" h="1823351">
                  <a:moveTo>
                    <a:pt x="0" y="911676"/>
                  </a:moveTo>
                  <a:cubicBezTo>
                    <a:pt x="0" y="408171"/>
                    <a:pt x="425425" y="0"/>
                    <a:pt x="950213" y="0"/>
                  </a:cubicBezTo>
                  <a:cubicBezTo>
                    <a:pt x="1475001" y="0"/>
                    <a:pt x="1900426" y="408171"/>
                    <a:pt x="1900426" y="911676"/>
                  </a:cubicBezTo>
                  <a:cubicBezTo>
                    <a:pt x="1900426" y="1415181"/>
                    <a:pt x="1475001" y="1823352"/>
                    <a:pt x="950213" y="1823352"/>
                  </a:cubicBezTo>
                  <a:cubicBezTo>
                    <a:pt x="425425" y="1823352"/>
                    <a:pt x="0" y="1415181"/>
                    <a:pt x="0" y="911676"/>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292281" tIns="280994" rIns="292281" bIns="280994" numCol="1" spcCol="1270" anchor="ctr" anchorCtr="0">
              <a:noAutofit/>
            </a:bodyPr>
            <a:lstStyle/>
            <a:p>
              <a:pPr algn="ctr" defTabSz="488950">
                <a:lnSpc>
                  <a:spcPct val="90000"/>
                </a:lnSpc>
                <a:spcBef>
                  <a:spcPct val="0"/>
                </a:spcBef>
                <a:spcAft>
                  <a:spcPct val="35000"/>
                </a:spcAft>
              </a:pPr>
              <a:r>
                <a:rPr lang="en-US" sz="2000" b="1" dirty="0">
                  <a:solidFill>
                    <a:prstClr val="white"/>
                  </a:solidFill>
                </a:rPr>
                <a:t>Customer Experience</a:t>
              </a:r>
            </a:p>
          </p:txBody>
        </p:sp>
        <p:sp>
          <p:nvSpPr>
            <p:cNvPr id="11" name="Freeform: Shape 10">
              <a:extLst>
                <a:ext uri="{FF2B5EF4-FFF2-40B4-BE49-F238E27FC236}">
                  <a16:creationId xmlns:a16="http://schemas.microsoft.com/office/drawing/2014/main" id="{F1E9A0A2-613C-4777-AA44-76FD44ECAFD2}"/>
                </a:ext>
              </a:extLst>
            </p:cNvPr>
            <p:cNvSpPr/>
            <p:nvPr/>
          </p:nvSpPr>
          <p:spPr>
            <a:xfrm>
              <a:off x="4780394" y="3592501"/>
              <a:ext cx="543570" cy="543570"/>
            </a:xfrm>
            <a:custGeom>
              <a:avLst/>
              <a:gdLst>
                <a:gd name="connsiteX0" fmla="*/ 72050 w 543570"/>
                <a:gd name="connsiteY0" fmla="*/ 111975 h 543570"/>
                <a:gd name="connsiteX1" fmla="*/ 471520 w 543570"/>
                <a:gd name="connsiteY1" fmla="*/ 111975 h 543570"/>
                <a:gd name="connsiteX2" fmla="*/ 471520 w 543570"/>
                <a:gd name="connsiteY2" fmla="*/ 239823 h 543570"/>
                <a:gd name="connsiteX3" fmla="*/ 72050 w 543570"/>
                <a:gd name="connsiteY3" fmla="*/ 239823 h 543570"/>
                <a:gd name="connsiteX4" fmla="*/ 72050 w 543570"/>
                <a:gd name="connsiteY4" fmla="*/ 111975 h 543570"/>
                <a:gd name="connsiteX5" fmla="*/ 72050 w 543570"/>
                <a:gd name="connsiteY5" fmla="*/ 303747 h 543570"/>
                <a:gd name="connsiteX6" fmla="*/ 471520 w 543570"/>
                <a:gd name="connsiteY6" fmla="*/ 303747 h 543570"/>
                <a:gd name="connsiteX7" fmla="*/ 471520 w 543570"/>
                <a:gd name="connsiteY7" fmla="*/ 431595 h 543570"/>
                <a:gd name="connsiteX8" fmla="*/ 72050 w 543570"/>
                <a:gd name="connsiteY8" fmla="*/ 431595 h 543570"/>
                <a:gd name="connsiteX9" fmla="*/ 72050 w 543570"/>
                <a:gd name="connsiteY9" fmla="*/ 303747 h 54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570" h="543570">
                  <a:moveTo>
                    <a:pt x="72050" y="111975"/>
                  </a:moveTo>
                  <a:lnTo>
                    <a:pt x="471520" y="111975"/>
                  </a:lnTo>
                  <a:lnTo>
                    <a:pt x="471520" y="239823"/>
                  </a:lnTo>
                  <a:lnTo>
                    <a:pt x="72050" y="239823"/>
                  </a:lnTo>
                  <a:lnTo>
                    <a:pt x="72050" y="111975"/>
                  </a:lnTo>
                  <a:close/>
                  <a:moveTo>
                    <a:pt x="72050" y="303747"/>
                  </a:moveTo>
                  <a:lnTo>
                    <a:pt x="471520" y="303747"/>
                  </a:lnTo>
                  <a:lnTo>
                    <a:pt x="471520" y="431595"/>
                  </a:lnTo>
                  <a:lnTo>
                    <a:pt x="72050" y="431595"/>
                  </a:lnTo>
                  <a:lnTo>
                    <a:pt x="72050" y="303747"/>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1">
              <a:schemeClr val="accent1">
                <a:tint val="60000"/>
                <a:hueOff val="0"/>
                <a:satOff val="0"/>
                <a:lumOff val="0"/>
                <a:alphaOff val="0"/>
              </a:schemeClr>
            </a:effectRef>
            <a:fontRef idx="minor">
              <a:schemeClr val="lt1"/>
            </a:fontRef>
          </p:style>
          <p:txBody>
            <a:bodyPr spcFirstLastPara="0" vert="horz" wrap="square" lIns="72050" tIns="111975" rIns="72050" bIns="111975" numCol="1" spcCol="1270" anchor="ctr" anchorCtr="0">
              <a:noAutofit/>
            </a:bodyPr>
            <a:lstStyle/>
            <a:p>
              <a:pPr algn="ctr" defTabSz="400050">
                <a:lnSpc>
                  <a:spcPct val="90000"/>
                </a:lnSpc>
                <a:spcBef>
                  <a:spcPct val="0"/>
                </a:spcBef>
                <a:spcAft>
                  <a:spcPct val="35000"/>
                </a:spcAft>
              </a:pPr>
              <a:endParaRPr lang="en-US" sz="900">
                <a:solidFill>
                  <a:prstClr val="white"/>
                </a:solidFill>
              </a:endParaRPr>
            </a:p>
          </p:txBody>
        </p:sp>
        <p:sp>
          <p:nvSpPr>
            <p:cNvPr id="12" name="Freeform: Shape 11">
              <a:extLst>
                <a:ext uri="{FF2B5EF4-FFF2-40B4-BE49-F238E27FC236}">
                  <a16:creationId xmlns:a16="http://schemas.microsoft.com/office/drawing/2014/main" id="{6ED313D8-1A4D-4847-8E16-A76DEE0DC8CC}"/>
                </a:ext>
              </a:extLst>
            </p:cNvPr>
            <p:cNvSpPr/>
            <p:nvPr/>
          </p:nvSpPr>
          <p:spPr>
            <a:xfrm>
              <a:off x="5400064" y="2525088"/>
              <a:ext cx="2836248" cy="2678397"/>
            </a:xfrm>
            <a:custGeom>
              <a:avLst/>
              <a:gdLst>
                <a:gd name="connsiteX0" fmla="*/ 0 w 2836248"/>
                <a:gd name="connsiteY0" fmla="*/ 1339199 h 2678397"/>
                <a:gd name="connsiteX1" fmla="*/ 1418124 w 2836248"/>
                <a:gd name="connsiteY1" fmla="*/ 0 h 2678397"/>
                <a:gd name="connsiteX2" fmla="*/ 2836248 w 2836248"/>
                <a:gd name="connsiteY2" fmla="*/ 1339199 h 2678397"/>
                <a:gd name="connsiteX3" fmla="*/ 1418124 w 2836248"/>
                <a:gd name="connsiteY3" fmla="*/ 2678398 h 2678397"/>
                <a:gd name="connsiteX4" fmla="*/ 0 w 2836248"/>
                <a:gd name="connsiteY4" fmla="*/ 1339199 h 2678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6248" h="2678397">
                  <a:moveTo>
                    <a:pt x="0" y="1339199"/>
                  </a:moveTo>
                  <a:cubicBezTo>
                    <a:pt x="0" y="599580"/>
                    <a:pt x="634916" y="0"/>
                    <a:pt x="1418124" y="0"/>
                  </a:cubicBezTo>
                  <a:cubicBezTo>
                    <a:pt x="2201332" y="0"/>
                    <a:pt x="2836248" y="599580"/>
                    <a:pt x="2836248" y="1339199"/>
                  </a:cubicBezTo>
                  <a:cubicBezTo>
                    <a:pt x="2836248" y="2078818"/>
                    <a:pt x="2201332" y="2678398"/>
                    <a:pt x="1418124" y="2678398"/>
                  </a:cubicBezTo>
                  <a:cubicBezTo>
                    <a:pt x="634916" y="2678398"/>
                    <a:pt x="0" y="2078818"/>
                    <a:pt x="0" y="1339199"/>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429329" tIns="406212" rIns="429329" bIns="406212" numCol="1" spcCol="1270" anchor="ctr" anchorCtr="0">
              <a:noAutofit/>
            </a:bodyPr>
            <a:lstStyle/>
            <a:p>
              <a:pPr algn="ctr" defTabSz="488950">
                <a:lnSpc>
                  <a:spcPct val="90000"/>
                </a:lnSpc>
                <a:spcBef>
                  <a:spcPct val="0"/>
                </a:spcBef>
                <a:spcAft>
                  <a:spcPct val="35000"/>
                </a:spcAft>
              </a:pPr>
              <a:r>
                <a:rPr lang="en-US" sz="1100" dirty="0">
                  <a:solidFill>
                    <a:prstClr val="white"/>
                  </a:solidFill>
                </a:rPr>
                <a:t> </a:t>
              </a:r>
              <a:r>
                <a:rPr lang="en-US" sz="2000" b="1" dirty="0">
                  <a:solidFill>
                    <a:prstClr val="white"/>
                  </a:solidFill>
                </a:rPr>
                <a:t>An Online Food Delivery System Project </a:t>
              </a:r>
              <a:r>
                <a:rPr lang="en-US" sz="4000" b="1" i="1" dirty="0">
                  <a:solidFill>
                    <a:srgbClr val="FFFF00"/>
                  </a:solidFill>
                </a:rPr>
                <a:t>Aims</a:t>
              </a:r>
              <a:r>
                <a:rPr lang="en-US" sz="4000" b="1" i="1" dirty="0">
                  <a:solidFill>
                    <a:prstClr val="white"/>
                  </a:solidFill>
                </a:rPr>
                <a:t> </a:t>
              </a:r>
            </a:p>
          </p:txBody>
        </p:sp>
      </p:grpSp>
      <p:sp>
        <p:nvSpPr>
          <p:cNvPr id="3" name="Slide Number Placeholder 2">
            <a:extLst>
              <a:ext uri="{FF2B5EF4-FFF2-40B4-BE49-F238E27FC236}">
                <a16:creationId xmlns:a16="http://schemas.microsoft.com/office/drawing/2014/main" id="{2FA7F204-9A28-4F0B-A217-19D9EBEE3244}"/>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2</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aphicFrame>
        <p:nvGraphicFramePr>
          <p:cNvPr id="5" name="Diagram 4">
            <a:extLst>
              <a:ext uri="{FF2B5EF4-FFF2-40B4-BE49-F238E27FC236}">
                <a16:creationId xmlns:a16="http://schemas.microsoft.com/office/drawing/2014/main" id="{27AA08FE-C719-45F3-B4D6-312890398CE5}"/>
              </a:ext>
            </a:extLst>
          </p:cNvPr>
          <p:cNvGraphicFramePr/>
          <p:nvPr>
            <p:extLst>
              <p:ext uri="{D42A27DB-BD31-4B8C-83A1-F6EECF244321}">
                <p14:modId xmlns:p14="http://schemas.microsoft.com/office/powerpoint/2010/main" val="3903163633"/>
              </p:ext>
            </p:extLst>
          </p:nvPr>
        </p:nvGraphicFramePr>
        <p:xfrm>
          <a:off x="565773" y="841159"/>
          <a:ext cx="7781544" cy="859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313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A66177-B452-0776-1545-B833A0E2B4DE}"/>
              </a:ext>
            </a:extLst>
          </p:cNvPr>
          <p:cNvPicPr>
            <a:picLocks noChangeAspect="1"/>
          </p:cNvPicPr>
          <p:nvPr/>
        </p:nvPicPr>
        <p:blipFill>
          <a:blip r:embed="rId2"/>
          <a:srcRect l="13" r="2" b="2"/>
          <a:stretch/>
        </p:blipFill>
        <p:spPr>
          <a:xfrm>
            <a:off x="457200" y="750222"/>
            <a:ext cx="11277600" cy="5357555"/>
          </a:xfrm>
          <a:prstGeom prst="rect">
            <a:avLst/>
          </a:prstGeom>
        </p:spPr>
      </p:pic>
    </p:spTree>
    <p:extLst>
      <p:ext uri="{BB962C8B-B14F-4D97-AF65-F5344CB8AC3E}">
        <p14:creationId xmlns:p14="http://schemas.microsoft.com/office/powerpoint/2010/main" val="330980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A56AD0-9F5D-9257-819C-DCAE25A0E0B4}"/>
              </a:ext>
            </a:extLst>
          </p:cNvPr>
          <p:cNvPicPr>
            <a:picLocks noChangeAspect="1"/>
          </p:cNvPicPr>
          <p:nvPr/>
        </p:nvPicPr>
        <p:blipFill>
          <a:blip r:embed="rId2"/>
          <a:srcRect r="1781" b="1"/>
          <a:stretch/>
        </p:blipFill>
        <p:spPr>
          <a:xfrm>
            <a:off x="307775" y="261437"/>
            <a:ext cx="11576450" cy="6335126"/>
          </a:xfrm>
          <a:prstGeom prst="rect">
            <a:avLst/>
          </a:prstGeom>
        </p:spPr>
      </p:pic>
    </p:spTree>
    <p:extLst>
      <p:ext uri="{BB962C8B-B14F-4D97-AF65-F5344CB8AC3E}">
        <p14:creationId xmlns:p14="http://schemas.microsoft.com/office/powerpoint/2010/main" val="322611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46C812-D92F-CD28-4DFF-00264538474B}"/>
              </a:ext>
            </a:extLst>
          </p:cNvPr>
          <p:cNvPicPr>
            <a:picLocks noChangeAspect="1"/>
          </p:cNvPicPr>
          <p:nvPr/>
        </p:nvPicPr>
        <p:blipFill>
          <a:blip r:embed="rId2"/>
          <a:srcRect t="10815" b="-207"/>
          <a:stretch/>
        </p:blipFill>
        <p:spPr>
          <a:xfrm>
            <a:off x="307775" y="376237"/>
            <a:ext cx="11576450" cy="6105525"/>
          </a:xfrm>
          <a:prstGeom prst="rect">
            <a:avLst/>
          </a:prstGeom>
        </p:spPr>
      </p:pic>
    </p:spTree>
    <p:extLst>
      <p:ext uri="{BB962C8B-B14F-4D97-AF65-F5344CB8AC3E}">
        <p14:creationId xmlns:p14="http://schemas.microsoft.com/office/powerpoint/2010/main" val="582227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B34D3A-7A31-F6DB-E154-F3051ED0A57B}"/>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612B18F-33CF-85D3-7489-17AAC750F843}"/>
              </a:ext>
            </a:extLst>
          </p:cNvPr>
          <p:cNvPicPr>
            <a:picLocks noChangeAspect="1"/>
          </p:cNvPicPr>
          <p:nvPr/>
        </p:nvPicPr>
        <p:blipFill>
          <a:blip r:embed="rId2"/>
          <a:stretch>
            <a:fillRect/>
          </a:stretch>
        </p:blipFill>
        <p:spPr>
          <a:xfrm>
            <a:off x="457200" y="651891"/>
            <a:ext cx="11277600" cy="5554217"/>
          </a:xfrm>
          <a:prstGeom prst="rect">
            <a:avLst/>
          </a:prstGeom>
        </p:spPr>
      </p:pic>
    </p:spTree>
    <p:extLst>
      <p:ext uri="{BB962C8B-B14F-4D97-AF65-F5344CB8AC3E}">
        <p14:creationId xmlns:p14="http://schemas.microsoft.com/office/powerpoint/2010/main" val="1266962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7117CF-9876-975D-2D01-7D01E4AC791D}"/>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461659-31AF-A50F-571A-C68C36CBF8DC}"/>
              </a:ext>
            </a:extLst>
          </p:cNvPr>
          <p:cNvPicPr>
            <a:picLocks noChangeAspect="1"/>
          </p:cNvPicPr>
          <p:nvPr/>
        </p:nvPicPr>
        <p:blipFill>
          <a:blip r:embed="rId2"/>
          <a:srcRect b="561"/>
          <a:stretch/>
        </p:blipFill>
        <p:spPr>
          <a:xfrm>
            <a:off x="457200" y="457200"/>
            <a:ext cx="11277600" cy="5943600"/>
          </a:xfrm>
          <a:prstGeom prst="rect">
            <a:avLst/>
          </a:prstGeom>
        </p:spPr>
      </p:pic>
    </p:spTree>
    <p:extLst>
      <p:ext uri="{BB962C8B-B14F-4D97-AF65-F5344CB8AC3E}">
        <p14:creationId xmlns:p14="http://schemas.microsoft.com/office/powerpoint/2010/main" val="187704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318438-9520-2933-5945-EF21AC54F7E8}"/>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348D497-0F70-2F59-E134-81B70945A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B1AAF2B-AF02-4033-083A-3F2416210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7A22690-1D9F-4229-4E61-14554D85C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F6D4EED-6F07-B6F3-F3D4-7CE0837A0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213D8B-33FF-387C-D8EC-345D5DDD518F}"/>
              </a:ext>
            </a:extLst>
          </p:cNvPr>
          <p:cNvPicPr>
            <a:picLocks noChangeAspect="1"/>
          </p:cNvPicPr>
          <p:nvPr/>
        </p:nvPicPr>
        <p:blipFill>
          <a:blip r:embed="rId2"/>
          <a:srcRect b="7222"/>
          <a:stretch/>
        </p:blipFill>
        <p:spPr>
          <a:xfrm>
            <a:off x="893932" y="480474"/>
            <a:ext cx="10155068" cy="5896623"/>
          </a:xfrm>
          <a:prstGeom prst="rect">
            <a:avLst/>
          </a:prstGeom>
        </p:spPr>
      </p:pic>
    </p:spTree>
    <p:extLst>
      <p:ext uri="{BB962C8B-B14F-4D97-AF65-F5344CB8AC3E}">
        <p14:creationId xmlns:p14="http://schemas.microsoft.com/office/powerpoint/2010/main" val="315937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36F1B6-469F-3F97-CCB3-C29F1ED0CCB9}"/>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116475-037C-BE84-8CC3-197588292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CC954B-44D1-F642-0511-8CCF78658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2D0817C-AD0A-4828-E6D8-A9718518A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4CF10BA-7254-B73F-07B6-7C7D81989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682FFE-3BEB-CC9E-AC3D-7C96CE03BAE0}"/>
              </a:ext>
            </a:extLst>
          </p:cNvPr>
          <p:cNvPicPr>
            <a:picLocks noChangeAspect="1"/>
          </p:cNvPicPr>
          <p:nvPr/>
        </p:nvPicPr>
        <p:blipFill>
          <a:blip r:embed="rId2"/>
          <a:stretch>
            <a:fillRect/>
          </a:stretch>
        </p:blipFill>
        <p:spPr>
          <a:xfrm>
            <a:off x="475867" y="801459"/>
            <a:ext cx="11239500" cy="5254654"/>
          </a:xfrm>
          <a:prstGeom prst="rect">
            <a:avLst/>
          </a:prstGeom>
        </p:spPr>
      </p:pic>
    </p:spTree>
    <p:extLst>
      <p:ext uri="{BB962C8B-B14F-4D97-AF65-F5344CB8AC3E}">
        <p14:creationId xmlns:p14="http://schemas.microsoft.com/office/powerpoint/2010/main" val="686347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E3BCA1-73F9-9219-C444-B520660E72D8}"/>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E77A8D3-9E6A-EB8D-F8D1-B9593B140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896753-D4F4-D08F-9614-98AEE486A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7EC8A0-7FEC-DE85-F395-4320A2693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AA1B3E7-50BD-97EC-8267-4730205AF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A554EC-1DE4-7543-FF23-A37D21DC7246}"/>
              </a:ext>
            </a:extLst>
          </p:cNvPr>
          <p:cNvPicPr>
            <a:picLocks noChangeAspect="1"/>
          </p:cNvPicPr>
          <p:nvPr/>
        </p:nvPicPr>
        <p:blipFill>
          <a:blip r:embed="rId2"/>
          <a:stretch>
            <a:fillRect/>
          </a:stretch>
        </p:blipFill>
        <p:spPr>
          <a:xfrm>
            <a:off x="609600" y="576673"/>
            <a:ext cx="11182350" cy="5704226"/>
          </a:xfrm>
          <a:prstGeom prst="rect">
            <a:avLst/>
          </a:prstGeom>
        </p:spPr>
      </p:pic>
    </p:spTree>
    <p:extLst>
      <p:ext uri="{BB962C8B-B14F-4D97-AF65-F5344CB8AC3E}">
        <p14:creationId xmlns:p14="http://schemas.microsoft.com/office/powerpoint/2010/main" val="31497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6454AC-77B9-4E0B-99CC-BD7521AC09F8}"/>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DB4979B-1BC2-7C9F-249C-9098C90D3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67836CD-FD4B-ECD5-90CB-E3662C053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55FE596-716C-32E3-6005-D24CF528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F9EED12-DD9B-CE5D-886C-EDC33842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C55199A-3D2E-E7E0-9147-673F16C70C1E}"/>
              </a:ext>
            </a:extLst>
          </p:cNvPr>
          <p:cNvPicPr>
            <a:picLocks noChangeAspect="1"/>
          </p:cNvPicPr>
          <p:nvPr/>
        </p:nvPicPr>
        <p:blipFill>
          <a:blip r:embed="rId2"/>
          <a:stretch>
            <a:fillRect/>
          </a:stretch>
        </p:blipFill>
        <p:spPr>
          <a:xfrm>
            <a:off x="364487" y="947377"/>
            <a:ext cx="11463025" cy="4963246"/>
          </a:xfrm>
          <a:prstGeom prst="rect">
            <a:avLst/>
          </a:prstGeom>
        </p:spPr>
      </p:pic>
    </p:spTree>
    <p:extLst>
      <p:ext uri="{BB962C8B-B14F-4D97-AF65-F5344CB8AC3E}">
        <p14:creationId xmlns:p14="http://schemas.microsoft.com/office/powerpoint/2010/main" val="2359879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3ABE08-0FAA-1B7A-FE2F-F544D4EED559}"/>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8B212A4-472F-EC3A-8ADE-28C5C4A8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9B71FB9-440B-3AE0-5DE2-A2CE0EFF0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0A55CE0-7DE8-A285-F3A9-BF96D7E08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44CB0EA-CA57-DA3A-95F9-AAAB2F6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5206342-DD5E-C5D0-2209-8912122090B6}"/>
              </a:ext>
            </a:extLst>
          </p:cNvPr>
          <p:cNvPicPr>
            <a:picLocks noChangeAspect="1"/>
          </p:cNvPicPr>
          <p:nvPr/>
        </p:nvPicPr>
        <p:blipFill>
          <a:blip r:embed="rId2"/>
          <a:stretch>
            <a:fillRect/>
          </a:stretch>
        </p:blipFill>
        <p:spPr>
          <a:xfrm>
            <a:off x="194879" y="723464"/>
            <a:ext cx="11801475" cy="5410643"/>
          </a:xfrm>
          <a:prstGeom prst="rect">
            <a:avLst/>
          </a:prstGeom>
        </p:spPr>
      </p:pic>
    </p:spTree>
    <p:extLst>
      <p:ext uri="{BB962C8B-B14F-4D97-AF65-F5344CB8AC3E}">
        <p14:creationId xmlns:p14="http://schemas.microsoft.com/office/powerpoint/2010/main" val="269498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B29871FF-1130-1966-3CF1-05ABFC1D3014}"/>
              </a:ext>
            </a:extLst>
          </p:cNvPr>
          <p:cNvSpPr/>
          <p:nvPr/>
        </p:nvSpPr>
        <p:spPr>
          <a:xfrm>
            <a:off x="471547" y="987248"/>
            <a:ext cx="11015854" cy="447056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457200"/>
            <a:endParaRPr lang="en-US" dirty="0">
              <a:solidFill>
                <a:prstClr val="white"/>
              </a:solidFill>
            </a:endParaRPr>
          </a:p>
        </p:txBody>
      </p:sp>
      <p:sp>
        <p:nvSpPr>
          <p:cNvPr id="6" name="Title 5">
            <a:extLst>
              <a:ext uri="{FF2B5EF4-FFF2-40B4-BE49-F238E27FC236}">
                <a16:creationId xmlns:a16="http://schemas.microsoft.com/office/drawing/2014/main" id="{698B7380-7C95-D444-17FB-5B3429AD236C}"/>
              </a:ext>
            </a:extLst>
          </p:cNvPr>
          <p:cNvSpPr>
            <a:spLocks noGrp="1"/>
          </p:cNvSpPr>
          <p:nvPr>
            <p:ph type="ctrTitle"/>
          </p:nvPr>
        </p:nvSpPr>
        <p:spPr>
          <a:xfrm>
            <a:off x="4038531" y="66992"/>
            <a:ext cx="4263713" cy="661106"/>
          </a:xfrm>
        </p:spPr>
        <p:txBody>
          <a:bodyPr>
            <a:noAutofit/>
          </a:bodyPr>
          <a:lstStyle/>
          <a:p>
            <a:r>
              <a:rPr lang="en-US" sz="6000" dirty="0"/>
              <a:t>Types of User</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a:t>3</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grpSp>
        <p:nvGrpSpPr>
          <p:cNvPr id="12" name="Group 11">
            <a:extLst>
              <a:ext uri="{FF2B5EF4-FFF2-40B4-BE49-F238E27FC236}">
                <a16:creationId xmlns:a16="http://schemas.microsoft.com/office/drawing/2014/main" id="{280EA1B1-08CC-15DE-5DC9-162F2979D42A}"/>
              </a:ext>
            </a:extLst>
          </p:cNvPr>
          <p:cNvGrpSpPr/>
          <p:nvPr/>
        </p:nvGrpSpPr>
        <p:grpSpPr>
          <a:xfrm>
            <a:off x="439546" y="987248"/>
            <a:ext cx="3546315" cy="850040"/>
            <a:chOff x="630314" y="2898861"/>
            <a:chExt cx="2962745" cy="859055"/>
          </a:xfrm>
        </p:grpSpPr>
        <p:sp>
          <p:nvSpPr>
            <p:cNvPr id="7" name="Rectangle: Rounded Corners 6">
              <a:extLst>
                <a:ext uri="{FF2B5EF4-FFF2-40B4-BE49-F238E27FC236}">
                  <a16:creationId xmlns:a16="http://schemas.microsoft.com/office/drawing/2014/main" id="{316CB9D7-94BA-54F5-E906-BD6C74FFC94E}"/>
                </a:ext>
              </a:extLst>
            </p:cNvPr>
            <p:cNvSpPr/>
            <p:nvPr/>
          </p:nvSpPr>
          <p:spPr>
            <a:xfrm>
              <a:off x="630314" y="2898861"/>
              <a:ext cx="296274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Text Placeholder 4">
              <a:extLst>
                <a:ext uri="{FF2B5EF4-FFF2-40B4-BE49-F238E27FC236}">
                  <a16:creationId xmlns:a16="http://schemas.microsoft.com/office/drawing/2014/main" id="{273D0FD4-037B-595A-C59F-1FE475CF398A}"/>
                </a:ext>
              </a:extLst>
            </p:cNvPr>
            <p:cNvSpPr txBox="1">
              <a:spLocks/>
            </p:cNvSpPr>
            <p:nvPr/>
          </p:nvSpPr>
          <p:spPr>
            <a:xfrm>
              <a:off x="1030549" y="3041715"/>
              <a:ext cx="2333009" cy="50862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3200" dirty="0">
                  <a:solidFill>
                    <a:srgbClr val="41AEBD">
                      <a:lumMod val="20000"/>
                      <a:lumOff val="80000"/>
                    </a:srgbClr>
                  </a:solidFill>
                </a:rPr>
                <a:t>    Customer</a:t>
              </a: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1" name="Group 10">
            <a:extLst>
              <a:ext uri="{FF2B5EF4-FFF2-40B4-BE49-F238E27FC236}">
                <a16:creationId xmlns:a16="http://schemas.microsoft.com/office/drawing/2014/main" id="{AAB4D6F6-2612-E156-9C64-FE6A859193D2}"/>
              </a:ext>
            </a:extLst>
          </p:cNvPr>
          <p:cNvGrpSpPr/>
          <p:nvPr/>
        </p:nvGrpSpPr>
        <p:grpSpPr>
          <a:xfrm>
            <a:off x="7193694" y="1162551"/>
            <a:ext cx="4380223" cy="688349"/>
            <a:chOff x="5415377" y="2898860"/>
            <a:chExt cx="4602724" cy="1128379"/>
          </a:xfrm>
        </p:grpSpPr>
        <p:sp>
          <p:nvSpPr>
            <p:cNvPr id="9" name="Rectangle: Rounded Corners 8">
              <a:extLst>
                <a:ext uri="{FF2B5EF4-FFF2-40B4-BE49-F238E27FC236}">
                  <a16:creationId xmlns:a16="http://schemas.microsoft.com/office/drawing/2014/main" id="{23840607-9C7C-3381-E544-7997A7DDF2ED}"/>
                </a:ext>
              </a:extLst>
            </p:cNvPr>
            <p:cNvSpPr/>
            <p:nvPr/>
          </p:nvSpPr>
          <p:spPr>
            <a:xfrm>
              <a:off x="5415377" y="2898860"/>
              <a:ext cx="4136255" cy="11283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Text Placeholder 4">
              <a:extLst>
                <a:ext uri="{FF2B5EF4-FFF2-40B4-BE49-F238E27FC236}">
                  <a16:creationId xmlns:a16="http://schemas.microsoft.com/office/drawing/2014/main" id="{E8728C4D-FED4-61C8-7F17-FF03223ACB2F}"/>
                </a:ext>
              </a:extLst>
            </p:cNvPr>
            <p:cNvSpPr txBox="1">
              <a:spLocks/>
            </p:cNvSpPr>
            <p:nvPr/>
          </p:nvSpPr>
          <p:spPr>
            <a:xfrm>
              <a:off x="5584792" y="3101089"/>
              <a:ext cx="4433309"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sz="2500" dirty="0">
                  <a:solidFill>
                    <a:srgbClr val="41AEBD">
                      <a:lumMod val="20000"/>
                      <a:lumOff val="80000"/>
                    </a:srgbClr>
                  </a:solidFill>
                </a:rPr>
                <a:t>     Restaurant Owner</a:t>
              </a: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grpSp>
      <p:sp>
        <p:nvSpPr>
          <p:cNvPr id="23" name="Text Placeholder 4">
            <a:extLst>
              <a:ext uri="{FF2B5EF4-FFF2-40B4-BE49-F238E27FC236}">
                <a16:creationId xmlns:a16="http://schemas.microsoft.com/office/drawing/2014/main" id="{76EDBA4E-927C-222B-6398-4D58F91D736D}"/>
              </a:ext>
            </a:extLst>
          </p:cNvPr>
          <p:cNvSpPr txBox="1">
            <a:spLocks/>
          </p:cNvSpPr>
          <p:nvPr/>
        </p:nvSpPr>
        <p:spPr>
          <a:xfrm>
            <a:off x="3879345" y="4738944"/>
            <a:ext cx="4136255" cy="718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r>
              <a:rPr sz="2800" dirty="0">
                <a:solidFill>
                  <a:srgbClr val="41AEBD">
                    <a:lumMod val="20000"/>
                    <a:lumOff val="80000"/>
                  </a:srgbClr>
                </a:solidFill>
              </a:rPr>
              <a:t> </a:t>
            </a:r>
          </a:p>
          <a:p>
            <a:pPr>
              <a:buClr>
                <a:srgbClr val="97E9D5"/>
              </a:buClr>
            </a:pPr>
            <a:endParaRPr sz="1050" dirty="0">
              <a:solidFill>
                <a:srgbClr val="41AEBD">
                  <a:lumMod val="20000"/>
                  <a:lumOff val="80000"/>
                </a:srgbClr>
              </a:solidFill>
            </a:endParaRPr>
          </a:p>
        </p:txBody>
      </p:sp>
      <p:sp>
        <p:nvSpPr>
          <p:cNvPr id="28" name="Text Placeholder 4">
            <a:extLst>
              <a:ext uri="{FF2B5EF4-FFF2-40B4-BE49-F238E27FC236}">
                <a16:creationId xmlns:a16="http://schemas.microsoft.com/office/drawing/2014/main" id="{A5E915D4-04E2-6309-1279-96B823F6DAFB}"/>
              </a:ext>
            </a:extLst>
          </p:cNvPr>
          <p:cNvSpPr txBox="1">
            <a:spLocks/>
          </p:cNvSpPr>
          <p:nvPr/>
        </p:nvSpPr>
        <p:spPr>
          <a:xfrm>
            <a:off x="3315978" y="1528243"/>
            <a:ext cx="5760910" cy="94109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rgbClr val="97E9D5"/>
              </a:buClr>
            </a:pPr>
            <a:endParaRPr sz="2800" b="1" dirty="0">
              <a:solidFill>
                <a:srgbClr val="41AEBD">
                  <a:lumMod val="50000"/>
                </a:srgbClr>
              </a:solidFill>
            </a:endParaRPr>
          </a:p>
          <a:p>
            <a:pPr marL="342900" indent="-342900">
              <a:buClr>
                <a:srgbClr val="97E9D5"/>
              </a:buClr>
              <a:buFont typeface="Arial" panose="020B0604020202020204" pitchFamily="34" charset="0"/>
              <a:buAutoNum type="arabicPeriod"/>
            </a:pPr>
            <a:endParaRPr sz="1050" dirty="0">
              <a:solidFill>
                <a:srgbClr val="41AEBD">
                  <a:lumMod val="20000"/>
                  <a:lumOff val="80000"/>
                </a:srgbClr>
              </a:solidFill>
            </a:endParaRPr>
          </a:p>
        </p:txBody>
      </p:sp>
      <p:cxnSp>
        <p:nvCxnSpPr>
          <p:cNvPr id="51" name="Straight Arrow Connector 50">
            <a:extLst>
              <a:ext uri="{FF2B5EF4-FFF2-40B4-BE49-F238E27FC236}">
                <a16:creationId xmlns:a16="http://schemas.microsoft.com/office/drawing/2014/main" id="{8A114986-15F3-B779-D5C9-45D1834A8F32}"/>
              </a:ext>
            </a:extLst>
          </p:cNvPr>
          <p:cNvCxnSpPr>
            <a:cxnSpLocks/>
            <a:endCxn id="9" idx="1"/>
          </p:cNvCxnSpPr>
          <p:nvPr/>
        </p:nvCxnSpPr>
        <p:spPr>
          <a:xfrm>
            <a:off x="4038531" y="1471051"/>
            <a:ext cx="3155163" cy="35675"/>
          </a:xfrm>
          <a:prstGeom prst="straightConnector1">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pic>
        <p:nvPicPr>
          <p:cNvPr id="16" name="Picture 15">
            <a:extLst>
              <a:ext uri="{FF2B5EF4-FFF2-40B4-BE49-F238E27FC236}">
                <a16:creationId xmlns:a16="http://schemas.microsoft.com/office/drawing/2014/main" id="{40B8A547-6B00-46B5-9C87-B070219386C3}"/>
              </a:ext>
            </a:extLst>
          </p:cNvPr>
          <p:cNvPicPr>
            <a:picLocks noChangeAspect="1"/>
          </p:cNvPicPr>
          <p:nvPr/>
        </p:nvPicPr>
        <p:blipFill>
          <a:blip r:embed="rId2"/>
          <a:stretch>
            <a:fillRect/>
          </a:stretch>
        </p:blipFill>
        <p:spPr>
          <a:xfrm>
            <a:off x="865945" y="1112268"/>
            <a:ext cx="573013" cy="573013"/>
          </a:xfrm>
          <a:prstGeom prst="rect">
            <a:avLst/>
          </a:prstGeom>
        </p:spPr>
      </p:pic>
      <p:pic>
        <p:nvPicPr>
          <p:cNvPr id="19" name="Picture 18">
            <a:extLst>
              <a:ext uri="{FF2B5EF4-FFF2-40B4-BE49-F238E27FC236}">
                <a16:creationId xmlns:a16="http://schemas.microsoft.com/office/drawing/2014/main" id="{56D01AC8-6A43-4478-A0A5-A6E406C6E244}"/>
              </a:ext>
            </a:extLst>
          </p:cNvPr>
          <p:cNvPicPr>
            <a:picLocks noChangeAspect="1"/>
          </p:cNvPicPr>
          <p:nvPr/>
        </p:nvPicPr>
        <p:blipFill>
          <a:blip r:embed="rId3"/>
          <a:stretch>
            <a:fillRect/>
          </a:stretch>
        </p:blipFill>
        <p:spPr>
          <a:xfrm>
            <a:off x="7187783" y="1112457"/>
            <a:ext cx="785451" cy="785451"/>
          </a:xfrm>
          <a:prstGeom prst="rect">
            <a:avLst/>
          </a:prstGeom>
        </p:spPr>
      </p:pic>
      <p:grpSp>
        <p:nvGrpSpPr>
          <p:cNvPr id="3" name="Group 2">
            <a:extLst>
              <a:ext uri="{FF2B5EF4-FFF2-40B4-BE49-F238E27FC236}">
                <a16:creationId xmlns:a16="http://schemas.microsoft.com/office/drawing/2014/main" id="{5DE4B8AE-A04B-B66F-0171-ECEF9094D7F6}"/>
              </a:ext>
            </a:extLst>
          </p:cNvPr>
          <p:cNvGrpSpPr/>
          <p:nvPr/>
        </p:nvGrpSpPr>
        <p:grpSpPr>
          <a:xfrm>
            <a:off x="736600" y="2066870"/>
            <a:ext cx="4699539" cy="612091"/>
            <a:chOff x="630314" y="2898861"/>
            <a:chExt cx="5888185" cy="1033910"/>
          </a:xfrm>
        </p:grpSpPr>
        <p:sp>
          <p:nvSpPr>
            <p:cNvPr id="4" name="Rectangle: Rounded Corners 3">
              <a:extLst>
                <a:ext uri="{FF2B5EF4-FFF2-40B4-BE49-F238E27FC236}">
                  <a16:creationId xmlns:a16="http://schemas.microsoft.com/office/drawing/2014/main" id="{589D77B2-5642-6A2A-C4C9-E08F1285BBC8}"/>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a:solidFill>
                  <a:prstClr val="white"/>
                </a:solidFill>
              </a:endParaRPr>
            </a:p>
          </p:txBody>
        </p:sp>
        <p:sp>
          <p:nvSpPr>
            <p:cNvPr id="5" name="Text Placeholder 4">
              <a:extLst>
                <a:ext uri="{FF2B5EF4-FFF2-40B4-BE49-F238E27FC236}">
                  <a16:creationId xmlns:a16="http://schemas.microsoft.com/office/drawing/2014/main" id="{548382B6-9BA3-7D31-4B06-66F3C5DB3CFF}"/>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Account Management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3" name="Group 12">
            <a:extLst>
              <a:ext uri="{FF2B5EF4-FFF2-40B4-BE49-F238E27FC236}">
                <a16:creationId xmlns:a16="http://schemas.microsoft.com/office/drawing/2014/main" id="{EC33A550-BA31-3BB7-19A4-93A1BECC4FD9}"/>
              </a:ext>
            </a:extLst>
          </p:cNvPr>
          <p:cNvGrpSpPr/>
          <p:nvPr/>
        </p:nvGrpSpPr>
        <p:grpSpPr>
          <a:xfrm>
            <a:off x="736600" y="2869127"/>
            <a:ext cx="4699539" cy="612091"/>
            <a:chOff x="630314" y="2898861"/>
            <a:chExt cx="5888185" cy="1033910"/>
          </a:xfrm>
        </p:grpSpPr>
        <p:sp>
          <p:nvSpPr>
            <p:cNvPr id="14" name="Rectangle: Rounded Corners 13">
              <a:extLst>
                <a:ext uri="{FF2B5EF4-FFF2-40B4-BE49-F238E27FC236}">
                  <a16:creationId xmlns:a16="http://schemas.microsoft.com/office/drawing/2014/main" id="{F38168EF-9558-691F-E796-61EE007CD61D}"/>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15" name="Text Placeholder 4">
              <a:extLst>
                <a:ext uri="{FF2B5EF4-FFF2-40B4-BE49-F238E27FC236}">
                  <a16:creationId xmlns:a16="http://schemas.microsoft.com/office/drawing/2014/main" id="{1B6AE72C-A2D3-14D0-C5E4-BA2DB56C6681}"/>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Search &amp; Browse</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17" name="Group 16">
            <a:extLst>
              <a:ext uri="{FF2B5EF4-FFF2-40B4-BE49-F238E27FC236}">
                <a16:creationId xmlns:a16="http://schemas.microsoft.com/office/drawing/2014/main" id="{948D53F5-AB2D-AB50-F409-A42CEE6E2D3C}"/>
              </a:ext>
            </a:extLst>
          </p:cNvPr>
          <p:cNvGrpSpPr/>
          <p:nvPr/>
        </p:nvGrpSpPr>
        <p:grpSpPr>
          <a:xfrm>
            <a:off x="736600" y="3657673"/>
            <a:ext cx="4699539" cy="2769078"/>
            <a:chOff x="630314" y="2898861"/>
            <a:chExt cx="5888185" cy="4677373"/>
          </a:xfrm>
        </p:grpSpPr>
        <p:sp>
          <p:nvSpPr>
            <p:cNvPr id="18" name="Rectangle: Rounded Corners 17">
              <a:extLst>
                <a:ext uri="{FF2B5EF4-FFF2-40B4-BE49-F238E27FC236}">
                  <a16:creationId xmlns:a16="http://schemas.microsoft.com/office/drawing/2014/main" id="{C886F0E7-1FA7-E748-1DD9-CA1BB4B4FFA6}"/>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20" name="Text Placeholder 4">
              <a:extLst>
                <a:ext uri="{FF2B5EF4-FFF2-40B4-BE49-F238E27FC236}">
                  <a16:creationId xmlns:a16="http://schemas.microsoft.com/office/drawing/2014/main" id="{807410CE-E7BE-FFBA-75C8-5D8C6431F68D}"/>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Placement</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21" name="Rectangle: Rounded Corners 20">
              <a:extLst>
                <a:ext uri="{FF2B5EF4-FFF2-40B4-BE49-F238E27FC236}">
                  <a16:creationId xmlns:a16="http://schemas.microsoft.com/office/drawing/2014/main" id="{B56C4587-973B-CCD8-AE2F-A76BCA9C6467}"/>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22" name="Text Placeholder 4">
              <a:extLst>
                <a:ext uri="{FF2B5EF4-FFF2-40B4-BE49-F238E27FC236}">
                  <a16:creationId xmlns:a16="http://schemas.microsoft.com/office/drawing/2014/main" id="{2FF00F19-111B-3A19-FE83-E3B041F0F5F1}"/>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Payment integration</a:t>
              </a:r>
            </a:p>
          </p:txBody>
        </p:sp>
        <p:sp>
          <p:nvSpPr>
            <p:cNvPr id="24" name="Rectangle: Rounded Corners 23">
              <a:extLst>
                <a:ext uri="{FF2B5EF4-FFF2-40B4-BE49-F238E27FC236}">
                  <a16:creationId xmlns:a16="http://schemas.microsoft.com/office/drawing/2014/main" id="{77668BC8-E2DC-277B-94CD-31F6D9B9C2A0}"/>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26" name="Text Placeholder 4">
              <a:extLst>
                <a:ext uri="{FF2B5EF4-FFF2-40B4-BE49-F238E27FC236}">
                  <a16:creationId xmlns:a16="http://schemas.microsoft.com/office/drawing/2014/main" id="{D9E3714C-F3DE-B7B8-61B2-982AF8121EAC}"/>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Order Tracking</a:t>
              </a:r>
              <a:endParaRPr sz="2000" dirty="0">
                <a:solidFill>
                  <a:srgbClr val="41AEBD">
                    <a:lumMod val="20000"/>
                    <a:lumOff val="80000"/>
                  </a:srgbClr>
                </a:solidFill>
              </a:endParaRPr>
            </a:p>
            <a:p>
              <a:pPr marL="342900" indent="-342900" algn="just">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27" name="Rectangle: Rounded Corners 26">
              <a:extLst>
                <a:ext uri="{FF2B5EF4-FFF2-40B4-BE49-F238E27FC236}">
                  <a16:creationId xmlns:a16="http://schemas.microsoft.com/office/drawing/2014/main" id="{E54D252D-9CEA-84E0-6CF7-351CECB11FE7}"/>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endParaRPr lang="en-US" dirty="0">
                <a:solidFill>
                  <a:prstClr val="white"/>
                </a:solidFill>
              </a:endParaRPr>
            </a:p>
          </p:txBody>
        </p:sp>
        <p:sp>
          <p:nvSpPr>
            <p:cNvPr id="29" name="Text Placeholder 4">
              <a:extLst>
                <a:ext uri="{FF2B5EF4-FFF2-40B4-BE49-F238E27FC236}">
                  <a16:creationId xmlns:a16="http://schemas.microsoft.com/office/drawing/2014/main" id="{095D0BB8-B30A-50BD-6B8C-46EC09BAF2F6}"/>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97E9D5"/>
                </a:buClr>
              </a:pPr>
              <a:r>
                <a:rPr dirty="0">
                  <a:solidFill>
                    <a:srgbClr val="41AEBD">
                      <a:lumMod val="20000"/>
                      <a:lumOff val="80000"/>
                    </a:srgbClr>
                  </a:solidFill>
                </a:rPr>
                <a:t>Feedback &amp; Ratings</a:t>
              </a:r>
            </a:p>
          </p:txBody>
        </p:sp>
      </p:grpSp>
      <p:sp>
        <p:nvSpPr>
          <p:cNvPr id="30" name="Arrow: Down 29">
            <a:extLst>
              <a:ext uri="{FF2B5EF4-FFF2-40B4-BE49-F238E27FC236}">
                <a16:creationId xmlns:a16="http://schemas.microsoft.com/office/drawing/2014/main" id="{43F5D042-F3E1-E30F-3565-7B28635DB6DD}"/>
              </a:ext>
            </a:extLst>
          </p:cNvPr>
          <p:cNvSpPr/>
          <p:nvPr/>
        </p:nvSpPr>
        <p:spPr>
          <a:xfrm>
            <a:off x="2006791" y="3347122"/>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31" name="Arrow: Down 30">
            <a:extLst>
              <a:ext uri="{FF2B5EF4-FFF2-40B4-BE49-F238E27FC236}">
                <a16:creationId xmlns:a16="http://schemas.microsoft.com/office/drawing/2014/main" id="{3D424DAB-0CBE-624F-C5CC-12A7A5FEC9D0}"/>
              </a:ext>
            </a:extLst>
          </p:cNvPr>
          <p:cNvSpPr/>
          <p:nvPr/>
        </p:nvSpPr>
        <p:spPr>
          <a:xfrm>
            <a:off x="2000460" y="4141520"/>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32" name="Arrow: Down 31">
            <a:extLst>
              <a:ext uri="{FF2B5EF4-FFF2-40B4-BE49-F238E27FC236}">
                <a16:creationId xmlns:a16="http://schemas.microsoft.com/office/drawing/2014/main" id="{D30D83B6-D47E-8925-92F6-CCC35676514B}"/>
              </a:ext>
            </a:extLst>
          </p:cNvPr>
          <p:cNvSpPr/>
          <p:nvPr/>
        </p:nvSpPr>
        <p:spPr>
          <a:xfrm>
            <a:off x="2000459" y="4856363"/>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34" name="Arrow: Down 33">
            <a:extLst>
              <a:ext uri="{FF2B5EF4-FFF2-40B4-BE49-F238E27FC236}">
                <a16:creationId xmlns:a16="http://schemas.microsoft.com/office/drawing/2014/main" id="{32106B3B-BB09-D30F-9B75-58F0F27AF9C1}"/>
              </a:ext>
            </a:extLst>
          </p:cNvPr>
          <p:cNvSpPr/>
          <p:nvPr/>
        </p:nvSpPr>
        <p:spPr>
          <a:xfrm>
            <a:off x="2006791" y="2563539"/>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sp>
        <p:nvSpPr>
          <p:cNvPr id="37" name="Arrow: Down 36">
            <a:extLst>
              <a:ext uri="{FF2B5EF4-FFF2-40B4-BE49-F238E27FC236}">
                <a16:creationId xmlns:a16="http://schemas.microsoft.com/office/drawing/2014/main" id="{5CED61F8-DF20-79BA-B91A-7604884ECF66}"/>
              </a:ext>
            </a:extLst>
          </p:cNvPr>
          <p:cNvSpPr/>
          <p:nvPr/>
        </p:nvSpPr>
        <p:spPr>
          <a:xfrm>
            <a:off x="2000459" y="5532025"/>
            <a:ext cx="461639" cy="310551"/>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just" defTabSz="457200"/>
            <a:endParaRPr lang="en-US">
              <a:solidFill>
                <a:prstClr val="black"/>
              </a:solidFill>
            </a:endParaRPr>
          </a:p>
        </p:txBody>
      </p:sp>
      <p:grpSp>
        <p:nvGrpSpPr>
          <p:cNvPr id="56" name="Group 55">
            <a:extLst>
              <a:ext uri="{FF2B5EF4-FFF2-40B4-BE49-F238E27FC236}">
                <a16:creationId xmlns:a16="http://schemas.microsoft.com/office/drawing/2014/main" id="{B0B86E33-CEB6-403E-DC64-1B9139C4080A}"/>
              </a:ext>
            </a:extLst>
          </p:cNvPr>
          <p:cNvGrpSpPr/>
          <p:nvPr/>
        </p:nvGrpSpPr>
        <p:grpSpPr>
          <a:xfrm>
            <a:off x="7579854" y="2141016"/>
            <a:ext cx="4699539" cy="612091"/>
            <a:chOff x="630314" y="2898861"/>
            <a:chExt cx="5888185" cy="1033910"/>
          </a:xfrm>
        </p:grpSpPr>
        <p:sp>
          <p:nvSpPr>
            <p:cNvPr id="57" name="Rectangle: Rounded Corners 56">
              <a:extLst>
                <a:ext uri="{FF2B5EF4-FFF2-40B4-BE49-F238E27FC236}">
                  <a16:creationId xmlns:a16="http://schemas.microsoft.com/office/drawing/2014/main" id="{4482C7A4-516C-E7C7-EFB8-8993AA01C327}"/>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58" name="Text Placeholder 4">
              <a:extLst>
                <a:ext uri="{FF2B5EF4-FFF2-40B4-BE49-F238E27FC236}">
                  <a16:creationId xmlns:a16="http://schemas.microsoft.com/office/drawing/2014/main" id="{E1583C31-9EA5-E0A5-88DE-365E5ECDAC5E}"/>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Profile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59" name="Group 58">
            <a:extLst>
              <a:ext uri="{FF2B5EF4-FFF2-40B4-BE49-F238E27FC236}">
                <a16:creationId xmlns:a16="http://schemas.microsoft.com/office/drawing/2014/main" id="{BD18A83D-8CCE-60ED-27FB-01B0C6C53A7D}"/>
              </a:ext>
            </a:extLst>
          </p:cNvPr>
          <p:cNvGrpSpPr/>
          <p:nvPr/>
        </p:nvGrpSpPr>
        <p:grpSpPr>
          <a:xfrm>
            <a:off x="7579854" y="2943273"/>
            <a:ext cx="4699539" cy="612091"/>
            <a:chOff x="630314" y="2898861"/>
            <a:chExt cx="5888185" cy="1033910"/>
          </a:xfrm>
        </p:grpSpPr>
        <p:sp>
          <p:nvSpPr>
            <p:cNvPr id="60" name="Rectangle: Rounded Corners 59">
              <a:extLst>
                <a:ext uri="{FF2B5EF4-FFF2-40B4-BE49-F238E27FC236}">
                  <a16:creationId xmlns:a16="http://schemas.microsoft.com/office/drawing/2014/main" id="{BC716AF1-8ECC-B679-A885-B19FBCAADEA8}"/>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61" name="Text Placeholder 4">
              <a:extLst>
                <a:ext uri="{FF2B5EF4-FFF2-40B4-BE49-F238E27FC236}">
                  <a16:creationId xmlns:a16="http://schemas.microsoft.com/office/drawing/2014/main" id="{F5D7DCE3-88F0-AD0E-A3FA-57F8028729B9}"/>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Menu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grpSp>
      <p:grpSp>
        <p:nvGrpSpPr>
          <p:cNvPr id="62" name="Group 61">
            <a:extLst>
              <a:ext uri="{FF2B5EF4-FFF2-40B4-BE49-F238E27FC236}">
                <a16:creationId xmlns:a16="http://schemas.microsoft.com/office/drawing/2014/main" id="{EC50D52B-C957-B839-0298-8090CB7C4670}"/>
              </a:ext>
            </a:extLst>
          </p:cNvPr>
          <p:cNvGrpSpPr/>
          <p:nvPr/>
        </p:nvGrpSpPr>
        <p:grpSpPr>
          <a:xfrm>
            <a:off x="7579854" y="3706325"/>
            <a:ext cx="4699539" cy="2769078"/>
            <a:chOff x="630314" y="2898861"/>
            <a:chExt cx="5888185" cy="4677373"/>
          </a:xfrm>
        </p:grpSpPr>
        <p:sp>
          <p:nvSpPr>
            <p:cNvPr id="63" name="Rectangle: Rounded Corners 62">
              <a:extLst>
                <a:ext uri="{FF2B5EF4-FFF2-40B4-BE49-F238E27FC236}">
                  <a16:creationId xmlns:a16="http://schemas.microsoft.com/office/drawing/2014/main" id="{14CD1428-F25E-93E9-ABB3-A6174B07571C}"/>
                </a:ext>
              </a:extLst>
            </p:cNvPr>
            <p:cNvSpPr/>
            <p:nvPr/>
          </p:nvSpPr>
          <p:spPr>
            <a:xfrm>
              <a:off x="630314" y="2898861"/>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64" name="Text Placeholder 4">
              <a:extLst>
                <a:ext uri="{FF2B5EF4-FFF2-40B4-BE49-F238E27FC236}">
                  <a16:creationId xmlns:a16="http://schemas.microsoft.com/office/drawing/2014/main" id="{951EF738-42D8-7844-5F54-C197A14FF258}"/>
                </a:ext>
              </a:extLst>
            </p:cNvPr>
            <p:cNvSpPr txBox="1">
              <a:spLocks/>
            </p:cNvSpPr>
            <p:nvPr/>
          </p:nvSpPr>
          <p:spPr>
            <a:xfrm>
              <a:off x="792765" y="3073716"/>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Order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65" name="Rectangle: Rounded Corners 64">
              <a:extLst>
                <a:ext uri="{FF2B5EF4-FFF2-40B4-BE49-F238E27FC236}">
                  <a16:creationId xmlns:a16="http://schemas.microsoft.com/office/drawing/2014/main" id="{D3E58756-B474-2C59-E211-936A4378FDBF}"/>
                </a:ext>
              </a:extLst>
            </p:cNvPr>
            <p:cNvSpPr/>
            <p:nvPr/>
          </p:nvSpPr>
          <p:spPr>
            <a:xfrm>
              <a:off x="630314" y="4151990"/>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66" name="Text Placeholder 4">
              <a:extLst>
                <a:ext uri="{FF2B5EF4-FFF2-40B4-BE49-F238E27FC236}">
                  <a16:creationId xmlns:a16="http://schemas.microsoft.com/office/drawing/2014/main" id="{6B67869F-D0E6-7D58-6D49-831E6662F360}"/>
                </a:ext>
              </a:extLst>
            </p:cNvPr>
            <p:cNvSpPr txBox="1">
              <a:spLocks/>
            </p:cNvSpPr>
            <p:nvPr/>
          </p:nvSpPr>
          <p:spPr>
            <a:xfrm>
              <a:off x="792765" y="4326845"/>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Inventory Management</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67" name="Rectangle: Rounded Corners 66">
              <a:extLst>
                <a:ext uri="{FF2B5EF4-FFF2-40B4-BE49-F238E27FC236}">
                  <a16:creationId xmlns:a16="http://schemas.microsoft.com/office/drawing/2014/main" id="{BFD1431F-BBEA-FDDC-2100-D6C10AA41C97}"/>
                </a:ext>
              </a:extLst>
            </p:cNvPr>
            <p:cNvSpPr/>
            <p:nvPr/>
          </p:nvSpPr>
          <p:spPr>
            <a:xfrm>
              <a:off x="630314" y="5332263"/>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68" name="Text Placeholder 4">
              <a:extLst>
                <a:ext uri="{FF2B5EF4-FFF2-40B4-BE49-F238E27FC236}">
                  <a16:creationId xmlns:a16="http://schemas.microsoft.com/office/drawing/2014/main" id="{655359AE-7776-9AED-B882-B458AF6C7CA2}"/>
                </a:ext>
              </a:extLst>
            </p:cNvPr>
            <p:cNvSpPr txBox="1">
              <a:spLocks/>
            </p:cNvSpPr>
            <p:nvPr/>
          </p:nvSpPr>
          <p:spPr>
            <a:xfrm>
              <a:off x="792765" y="5507118"/>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Promotion &amp; Discounts</a:t>
              </a:r>
              <a:endParaRPr sz="2000" dirty="0">
                <a:solidFill>
                  <a:srgbClr val="41AEBD">
                    <a:lumMod val="20000"/>
                    <a:lumOff val="80000"/>
                  </a:srgbClr>
                </a:solidFill>
              </a:endParaRPr>
            </a:p>
            <a:p>
              <a:pPr marL="342900" indent="-342900">
                <a:buClr>
                  <a:srgbClr val="97E9D5"/>
                </a:buClr>
                <a:buFont typeface="Arial" panose="020B0604020202020204" pitchFamily="34" charset="0"/>
                <a:buAutoNum type="arabicPeriod"/>
              </a:pPr>
              <a:endParaRPr dirty="0">
                <a:solidFill>
                  <a:srgbClr val="41AEBD">
                    <a:lumMod val="20000"/>
                    <a:lumOff val="80000"/>
                  </a:srgbClr>
                </a:solidFill>
              </a:endParaRPr>
            </a:p>
          </p:txBody>
        </p:sp>
        <p:sp>
          <p:nvSpPr>
            <p:cNvPr id="69" name="Rectangle: Rounded Corners 68">
              <a:extLst>
                <a:ext uri="{FF2B5EF4-FFF2-40B4-BE49-F238E27FC236}">
                  <a16:creationId xmlns:a16="http://schemas.microsoft.com/office/drawing/2014/main" id="{037E1122-0829-8204-E1C4-DC4212AFD69B}"/>
                </a:ext>
              </a:extLst>
            </p:cNvPr>
            <p:cNvSpPr/>
            <p:nvPr/>
          </p:nvSpPr>
          <p:spPr>
            <a:xfrm>
              <a:off x="630314" y="6542324"/>
              <a:ext cx="3967915" cy="8590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70" name="Text Placeholder 4">
              <a:extLst>
                <a:ext uri="{FF2B5EF4-FFF2-40B4-BE49-F238E27FC236}">
                  <a16:creationId xmlns:a16="http://schemas.microsoft.com/office/drawing/2014/main" id="{ADBB046E-4B32-B2AF-3516-21D54FD250C6}"/>
                </a:ext>
              </a:extLst>
            </p:cNvPr>
            <p:cNvSpPr txBox="1">
              <a:spLocks/>
            </p:cNvSpPr>
            <p:nvPr/>
          </p:nvSpPr>
          <p:spPr>
            <a:xfrm>
              <a:off x="792765" y="6717179"/>
              <a:ext cx="5725734" cy="8590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97E9D5"/>
                </a:buClr>
              </a:pPr>
              <a:r>
                <a:rPr dirty="0">
                  <a:solidFill>
                    <a:srgbClr val="41AEBD">
                      <a:lumMod val="20000"/>
                      <a:lumOff val="80000"/>
                    </a:srgbClr>
                  </a:solidFill>
                </a:rPr>
                <a:t>Sales &amp; Analytics</a:t>
              </a:r>
            </a:p>
          </p:txBody>
        </p:sp>
      </p:grpSp>
      <p:pic>
        <p:nvPicPr>
          <p:cNvPr id="71" name="Picture 70">
            <a:extLst>
              <a:ext uri="{FF2B5EF4-FFF2-40B4-BE49-F238E27FC236}">
                <a16:creationId xmlns:a16="http://schemas.microsoft.com/office/drawing/2014/main" id="{27583575-B411-B8FD-BE85-7A2F71187E80}"/>
              </a:ext>
            </a:extLst>
          </p:cNvPr>
          <p:cNvPicPr>
            <a:picLocks noChangeAspect="1"/>
          </p:cNvPicPr>
          <p:nvPr/>
        </p:nvPicPr>
        <p:blipFill>
          <a:blip r:embed="rId4"/>
          <a:stretch>
            <a:fillRect/>
          </a:stretch>
        </p:blipFill>
        <p:spPr>
          <a:xfrm>
            <a:off x="8833113" y="2663289"/>
            <a:ext cx="493819" cy="323116"/>
          </a:xfrm>
          <a:prstGeom prst="rect">
            <a:avLst/>
          </a:prstGeom>
        </p:spPr>
      </p:pic>
      <p:pic>
        <p:nvPicPr>
          <p:cNvPr id="72" name="Picture 71">
            <a:extLst>
              <a:ext uri="{FF2B5EF4-FFF2-40B4-BE49-F238E27FC236}">
                <a16:creationId xmlns:a16="http://schemas.microsoft.com/office/drawing/2014/main" id="{E6BA172E-3570-9B2B-4974-7D215EEAF1A6}"/>
              </a:ext>
            </a:extLst>
          </p:cNvPr>
          <p:cNvPicPr>
            <a:picLocks noChangeAspect="1"/>
          </p:cNvPicPr>
          <p:nvPr/>
        </p:nvPicPr>
        <p:blipFill>
          <a:blip r:embed="rId4"/>
          <a:stretch>
            <a:fillRect/>
          </a:stretch>
        </p:blipFill>
        <p:spPr>
          <a:xfrm>
            <a:off x="8847092" y="4205378"/>
            <a:ext cx="493819" cy="323116"/>
          </a:xfrm>
          <a:prstGeom prst="rect">
            <a:avLst/>
          </a:prstGeom>
        </p:spPr>
      </p:pic>
      <p:pic>
        <p:nvPicPr>
          <p:cNvPr id="73" name="Picture 72">
            <a:extLst>
              <a:ext uri="{FF2B5EF4-FFF2-40B4-BE49-F238E27FC236}">
                <a16:creationId xmlns:a16="http://schemas.microsoft.com/office/drawing/2014/main" id="{D66AE5A3-88CD-D87C-CBC1-914BFC10A914}"/>
              </a:ext>
            </a:extLst>
          </p:cNvPr>
          <p:cNvPicPr>
            <a:picLocks noChangeAspect="1"/>
          </p:cNvPicPr>
          <p:nvPr/>
        </p:nvPicPr>
        <p:blipFill>
          <a:blip r:embed="rId4"/>
          <a:stretch>
            <a:fillRect/>
          </a:stretch>
        </p:blipFill>
        <p:spPr>
          <a:xfrm>
            <a:off x="8833113" y="3421895"/>
            <a:ext cx="493819" cy="323116"/>
          </a:xfrm>
          <a:prstGeom prst="rect">
            <a:avLst/>
          </a:prstGeom>
        </p:spPr>
      </p:pic>
      <p:pic>
        <p:nvPicPr>
          <p:cNvPr id="74" name="Picture 73">
            <a:extLst>
              <a:ext uri="{FF2B5EF4-FFF2-40B4-BE49-F238E27FC236}">
                <a16:creationId xmlns:a16="http://schemas.microsoft.com/office/drawing/2014/main" id="{69C1087A-878B-C2B5-F3A4-2E93C64D08B4}"/>
              </a:ext>
            </a:extLst>
          </p:cNvPr>
          <p:cNvPicPr>
            <a:picLocks noChangeAspect="1"/>
          </p:cNvPicPr>
          <p:nvPr/>
        </p:nvPicPr>
        <p:blipFill>
          <a:blip r:embed="rId4"/>
          <a:stretch>
            <a:fillRect/>
          </a:stretch>
        </p:blipFill>
        <p:spPr>
          <a:xfrm>
            <a:off x="8847092" y="4904701"/>
            <a:ext cx="493819" cy="323116"/>
          </a:xfrm>
          <a:prstGeom prst="rect">
            <a:avLst/>
          </a:prstGeom>
        </p:spPr>
      </p:pic>
      <p:pic>
        <p:nvPicPr>
          <p:cNvPr id="75" name="Picture 74">
            <a:extLst>
              <a:ext uri="{FF2B5EF4-FFF2-40B4-BE49-F238E27FC236}">
                <a16:creationId xmlns:a16="http://schemas.microsoft.com/office/drawing/2014/main" id="{D31A1840-3BB0-3298-A62E-1D5BB492047E}"/>
              </a:ext>
            </a:extLst>
          </p:cNvPr>
          <p:cNvPicPr>
            <a:picLocks noChangeAspect="1"/>
          </p:cNvPicPr>
          <p:nvPr/>
        </p:nvPicPr>
        <p:blipFill>
          <a:blip r:embed="rId4"/>
          <a:stretch>
            <a:fillRect/>
          </a:stretch>
        </p:blipFill>
        <p:spPr>
          <a:xfrm>
            <a:off x="8847092" y="5605979"/>
            <a:ext cx="493819" cy="323116"/>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CPM Question Table</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578F6670-72FE-0B62-7592-7BDC8FFA8648}"/>
              </a:ext>
            </a:extLst>
          </p:cNvPr>
          <p:cNvGraphicFramePr>
            <a:graphicFrameLocks noGrp="1"/>
          </p:cNvGraphicFramePr>
          <p:nvPr>
            <p:extLst>
              <p:ext uri="{D42A27DB-BD31-4B8C-83A1-F6EECF244321}">
                <p14:modId xmlns:p14="http://schemas.microsoft.com/office/powerpoint/2010/main" val="827496572"/>
              </p:ext>
            </p:extLst>
          </p:nvPr>
        </p:nvGraphicFramePr>
        <p:xfrm>
          <a:off x="1441947" y="1459608"/>
          <a:ext cx="9293727" cy="3433067"/>
        </p:xfrm>
        <a:graphic>
          <a:graphicData uri="http://schemas.openxmlformats.org/drawingml/2006/table">
            <a:tbl>
              <a:tblPr firstRow="1" bandRow="1">
                <a:tableStyleId>{F5AB1C69-6EDB-4FF4-983F-18BD219EF322}</a:tableStyleId>
              </a:tblPr>
              <a:tblGrid>
                <a:gridCol w="1229388">
                  <a:extLst>
                    <a:ext uri="{9D8B030D-6E8A-4147-A177-3AD203B41FA5}">
                      <a16:colId xmlns:a16="http://schemas.microsoft.com/office/drawing/2014/main" val="826542838"/>
                    </a:ext>
                  </a:extLst>
                </a:gridCol>
                <a:gridCol w="3417475">
                  <a:extLst>
                    <a:ext uri="{9D8B030D-6E8A-4147-A177-3AD203B41FA5}">
                      <a16:colId xmlns:a16="http://schemas.microsoft.com/office/drawing/2014/main" val="929438914"/>
                    </a:ext>
                  </a:extLst>
                </a:gridCol>
                <a:gridCol w="2323432">
                  <a:extLst>
                    <a:ext uri="{9D8B030D-6E8A-4147-A177-3AD203B41FA5}">
                      <a16:colId xmlns:a16="http://schemas.microsoft.com/office/drawing/2014/main" val="2219452605"/>
                    </a:ext>
                  </a:extLst>
                </a:gridCol>
                <a:gridCol w="2323432">
                  <a:extLst>
                    <a:ext uri="{9D8B030D-6E8A-4147-A177-3AD203B41FA5}">
                      <a16:colId xmlns:a16="http://schemas.microsoft.com/office/drawing/2014/main" val="918501193"/>
                    </a:ext>
                  </a:extLst>
                </a:gridCol>
              </a:tblGrid>
              <a:tr h="370840">
                <a:tc>
                  <a:txBody>
                    <a:bodyPr/>
                    <a:lstStyle/>
                    <a:p>
                      <a:pPr algn="ctr"/>
                      <a:r>
                        <a:rPr lang="en-US" dirty="0"/>
                        <a:t>No.</a:t>
                      </a:r>
                    </a:p>
                  </a:txBody>
                  <a:tcPr/>
                </a:tc>
                <a:tc>
                  <a:txBody>
                    <a:bodyPr/>
                    <a:lstStyle/>
                    <a:p>
                      <a:pPr algn="ctr"/>
                      <a:r>
                        <a:rPr lang="en-US" dirty="0"/>
                        <a:t>Task</a:t>
                      </a:r>
                    </a:p>
                  </a:txBody>
                  <a:tcPr/>
                </a:tc>
                <a:tc>
                  <a:txBody>
                    <a:bodyPr/>
                    <a:lstStyle/>
                    <a:p>
                      <a:pPr algn="ctr"/>
                      <a:r>
                        <a:rPr lang="en-US" dirty="0"/>
                        <a:t>Predecessor</a:t>
                      </a:r>
                    </a:p>
                  </a:txBody>
                  <a:tcPr/>
                </a:tc>
                <a:tc>
                  <a:txBody>
                    <a:bodyPr/>
                    <a:lstStyle/>
                    <a:p>
                      <a:pPr algn="ctr"/>
                      <a:r>
                        <a:rPr lang="en-US" dirty="0"/>
                        <a:t>Duration</a:t>
                      </a:r>
                    </a:p>
                  </a:txBody>
                  <a:tcPr/>
                </a:tc>
                <a:extLst>
                  <a:ext uri="{0D108BD9-81ED-4DB2-BD59-A6C34878D82A}">
                    <a16:rowId xmlns:a16="http://schemas.microsoft.com/office/drawing/2014/main" val="3223194148"/>
                  </a:ext>
                </a:extLst>
              </a:tr>
              <a:tr h="370840">
                <a:tc>
                  <a:txBody>
                    <a:bodyPr/>
                    <a:lstStyle/>
                    <a:p>
                      <a:pPr algn="ctr"/>
                      <a:r>
                        <a:rPr lang="en-US" dirty="0"/>
                        <a:t>A</a:t>
                      </a:r>
                    </a:p>
                  </a:txBody>
                  <a:tcPr/>
                </a:tc>
                <a:tc>
                  <a:txBody>
                    <a:bodyPr/>
                    <a:lstStyle/>
                    <a:p>
                      <a:pPr algn="ctr"/>
                      <a:r>
                        <a:rPr lang="en-US" dirty="0"/>
                        <a:t>Homepage</a:t>
                      </a:r>
                    </a:p>
                  </a:txBody>
                  <a:tcPr/>
                </a:tc>
                <a:tc>
                  <a:txBody>
                    <a:bodyPr/>
                    <a:lstStyle/>
                    <a:p>
                      <a:pPr algn="ctr"/>
                      <a:r>
                        <a:rPr lang="en-US" dirty="0"/>
                        <a:t>…</a:t>
                      </a:r>
                    </a:p>
                  </a:txBody>
                  <a:tcPr/>
                </a:tc>
                <a:tc>
                  <a:txBody>
                    <a:bodyPr/>
                    <a:lstStyle/>
                    <a:p>
                      <a:pPr algn="ctr"/>
                      <a:r>
                        <a:rPr lang="en-GB" dirty="0"/>
                        <a:t>6</a:t>
                      </a:r>
                      <a:endParaRPr lang="en-US" dirty="0"/>
                    </a:p>
                  </a:txBody>
                  <a:tcPr/>
                </a:tc>
                <a:extLst>
                  <a:ext uri="{0D108BD9-81ED-4DB2-BD59-A6C34878D82A}">
                    <a16:rowId xmlns:a16="http://schemas.microsoft.com/office/drawing/2014/main" val="2223755888"/>
                  </a:ext>
                </a:extLst>
              </a:tr>
              <a:tr h="370840">
                <a:tc>
                  <a:txBody>
                    <a:bodyPr/>
                    <a:lstStyle/>
                    <a:p>
                      <a:pPr algn="ctr"/>
                      <a:r>
                        <a:rPr lang="en-US" dirty="0"/>
                        <a:t>B</a:t>
                      </a:r>
                    </a:p>
                  </a:txBody>
                  <a:tcPr/>
                </a:tc>
                <a:tc>
                  <a:txBody>
                    <a:bodyPr/>
                    <a:lstStyle/>
                    <a:p>
                      <a:pPr algn="ctr"/>
                      <a:r>
                        <a:rPr lang="en-US" dirty="0"/>
                        <a:t>Customer Dashboard</a:t>
                      </a:r>
                    </a:p>
                  </a:txBody>
                  <a:tcPr/>
                </a:tc>
                <a:tc>
                  <a:txBody>
                    <a:bodyPr/>
                    <a:lstStyle/>
                    <a:p>
                      <a:pPr algn="ctr"/>
                      <a:r>
                        <a:rPr lang="en-US" dirty="0"/>
                        <a:t>A</a:t>
                      </a:r>
                    </a:p>
                  </a:txBody>
                  <a:tcPr/>
                </a:tc>
                <a:tc>
                  <a:txBody>
                    <a:bodyPr/>
                    <a:lstStyle/>
                    <a:p>
                      <a:pPr algn="ctr"/>
                      <a:r>
                        <a:rPr lang="en-US" dirty="0"/>
                        <a:t>7</a:t>
                      </a:r>
                    </a:p>
                  </a:txBody>
                  <a:tcPr/>
                </a:tc>
                <a:extLst>
                  <a:ext uri="{0D108BD9-81ED-4DB2-BD59-A6C34878D82A}">
                    <a16:rowId xmlns:a16="http://schemas.microsoft.com/office/drawing/2014/main" val="2248544562"/>
                  </a:ext>
                </a:extLst>
              </a:tr>
              <a:tr h="466347">
                <a:tc>
                  <a:txBody>
                    <a:bodyPr/>
                    <a:lstStyle/>
                    <a:p>
                      <a:pPr algn="ctr"/>
                      <a:r>
                        <a:rPr lang="en-US" dirty="0"/>
                        <a:t>C</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Restaurant Dashboard</a:t>
                      </a:r>
                    </a:p>
                  </a:txBody>
                  <a:tcPr/>
                </a:tc>
                <a:tc>
                  <a:txBody>
                    <a:bodyPr/>
                    <a:lstStyle/>
                    <a:p>
                      <a:pPr algn="ctr"/>
                      <a:r>
                        <a:rPr lang="en-GB" dirty="0"/>
                        <a:t>A</a:t>
                      </a:r>
                      <a:endParaRPr lang="en-US" dirty="0"/>
                    </a:p>
                  </a:txBody>
                  <a:tcPr/>
                </a:tc>
                <a:tc>
                  <a:txBody>
                    <a:bodyPr/>
                    <a:lstStyle/>
                    <a:p>
                      <a:pPr algn="ctr"/>
                      <a:r>
                        <a:rPr lang="en-GB" dirty="0"/>
                        <a:t>5</a:t>
                      </a:r>
                      <a:endParaRPr lang="en-US" dirty="0"/>
                    </a:p>
                  </a:txBody>
                  <a:tcPr/>
                </a:tc>
                <a:extLst>
                  <a:ext uri="{0D108BD9-81ED-4DB2-BD59-A6C34878D82A}">
                    <a16:rowId xmlns:a16="http://schemas.microsoft.com/office/drawing/2014/main" val="1887280578"/>
                  </a:ext>
                </a:extLst>
              </a:tr>
              <a:tr h="370840">
                <a:tc>
                  <a:txBody>
                    <a:bodyPr/>
                    <a:lstStyle/>
                    <a:p>
                      <a:pPr algn="ctr"/>
                      <a:r>
                        <a:rPr lang="en-GB" dirty="0"/>
                        <a:t>D</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Terms &amp; Condition; Contact Us</a:t>
                      </a:r>
                    </a:p>
                  </a:txBody>
                  <a:tcPr/>
                </a:tc>
                <a:tc>
                  <a:txBody>
                    <a:bodyPr/>
                    <a:lstStyle/>
                    <a:p>
                      <a:pPr algn="ctr"/>
                      <a:r>
                        <a:rPr lang="en-GB" dirty="0"/>
                        <a:t>A</a:t>
                      </a:r>
                      <a:endParaRPr lang="en-US" dirty="0"/>
                    </a:p>
                  </a:txBody>
                  <a:tcPr/>
                </a:tc>
                <a:tc>
                  <a:txBody>
                    <a:bodyPr/>
                    <a:lstStyle/>
                    <a:p>
                      <a:pPr algn="ctr"/>
                      <a:r>
                        <a:rPr lang="en-GB" dirty="0"/>
                        <a:t>1</a:t>
                      </a:r>
                      <a:endParaRPr lang="en-US" dirty="0"/>
                    </a:p>
                  </a:txBody>
                  <a:tcPr/>
                </a:tc>
                <a:extLst>
                  <a:ext uri="{0D108BD9-81ED-4DB2-BD59-A6C34878D82A}">
                    <a16:rowId xmlns:a16="http://schemas.microsoft.com/office/drawing/2014/main" val="3417718186"/>
                  </a:ext>
                </a:extLst>
              </a:tr>
              <a:tr h="370840">
                <a:tc>
                  <a:txBody>
                    <a:bodyPr/>
                    <a:lstStyle/>
                    <a:p>
                      <a:pPr algn="ctr"/>
                      <a:r>
                        <a:rPr lang="en-GB" dirty="0"/>
                        <a:t>E</a:t>
                      </a:r>
                      <a:endParaRPr lang="en-US" dirty="0"/>
                    </a:p>
                  </a:txBody>
                  <a:tcPr/>
                </a:tc>
                <a:tc>
                  <a:txBody>
                    <a:bodyPr/>
                    <a:lstStyle/>
                    <a:p>
                      <a:pPr algn="ctr"/>
                      <a:r>
                        <a:rPr lang="en-US" dirty="0"/>
                        <a:t>Restaurant Menu</a:t>
                      </a:r>
                    </a:p>
                  </a:txBody>
                  <a:tcPr/>
                </a:tc>
                <a:tc>
                  <a:txBody>
                    <a:bodyPr/>
                    <a:lstStyle/>
                    <a:p>
                      <a:pPr algn="ctr"/>
                      <a:r>
                        <a:rPr lang="en-US" dirty="0"/>
                        <a:t>B</a:t>
                      </a:r>
                    </a:p>
                  </a:txBody>
                  <a:tcPr/>
                </a:tc>
                <a:tc>
                  <a:txBody>
                    <a:bodyPr/>
                    <a:lstStyle/>
                    <a:p>
                      <a:pPr algn="ctr"/>
                      <a:r>
                        <a:rPr lang="en-GB" dirty="0"/>
                        <a:t>3</a:t>
                      </a:r>
                      <a:endParaRPr lang="en-US" dirty="0"/>
                    </a:p>
                  </a:txBody>
                  <a:tcPr/>
                </a:tc>
                <a:extLst>
                  <a:ext uri="{0D108BD9-81ED-4DB2-BD59-A6C34878D82A}">
                    <a16:rowId xmlns:a16="http://schemas.microsoft.com/office/drawing/2014/main" val="4284200743"/>
                  </a:ext>
                </a:extLst>
              </a:tr>
              <a:tr h="370840">
                <a:tc>
                  <a:txBody>
                    <a:bodyPr/>
                    <a:lstStyle/>
                    <a:p>
                      <a:pPr algn="ctr"/>
                      <a:r>
                        <a:rPr lang="en-GB" dirty="0"/>
                        <a:t>F</a:t>
                      </a:r>
                      <a:endParaRPr lang="en-US" dirty="0"/>
                    </a:p>
                  </a:txBody>
                  <a:tcPr/>
                </a:tc>
                <a:tc>
                  <a:txBody>
                    <a:bodyPr/>
                    <a:lstStyle/>
                    <a:p>
                      <a:pPr algn="ctr"/>
                      <a:r>
                        <a:rPr lang="en-US" dirty="0"/>
                        <a:t>Order Status</a:t>
                      </a:r>
                    </a:p>
                  </a:txBody>
                  <a:tcPr/>
                </a:tc>
                <a:tc>
                  <a:txBody>
                    <a:bodyPr/>
                    <a:lstStyle/>
                    <a:p>
                      <a:pPr algn="ctr"/>
                      <a:r>
                        <a:rPr lang="en-US" dirty="0"/>
                        <a:t>B,C</a:t>
                      </a:r>
                    </a:p>
                  </a:txBody>
                  <a:tcPr/>
                </a:tc>
                <a:tc>
                  <a:txBody>
                    <a:bodyPr/>
                    <a:lstStyle/>
                    <a:p>
                      <a:pPr algn="ctr"/>
                      <a:r>
                        <a:rPr lang="en-GB" dirty="0"/>
                        <a:t>5</a:t>
                      </a:r>
                      <a:endParaRPr lang="en-US" dirty="0"/>
                    </a:p>
                  </a:txBody>
                  <a:tcPr/>
                </a:tc>
                <a:extLst>
                  <a:ext uri="{0D108BD9-81ED-4DB2-BD59-A6C34878D82A}">
                    <a16:rowId xmlns:a16="http://schemas.microsoft.com/office/drawing/2014/main" val="1379317143"/>
                  </a:ext>
                </a:extLst>
              </a:tr>
              <a:tr h="370840">
                <a:tc>
                  <a:txBody>
                    <a:bodyPr/>
                    <a:lstStyle/>
                    <a:p>
                      <a:pPr algn="ctr"/>
                      <a:r>
                        <a:rPr lang="en-GB" dirty="0"/>
                        <a:t>G</a:t>
                      </a:r>
                      <a:endParaRPr lang="en-US" dirty="0"/>
                    </a:p>
                  </a:txBody>
                  <a:tcPr/>
                </a:tc>
                <a:tc>
                  <a:txBody>
                    <a:bodyPr/>
                    <a:lstStyle/>
                    <a:p>
                      <a:pPr algn="ctr"/>
                      <a:r>
                        <a:rPr lang="en-US" dirty="0"/>
                        <a:t>Shopping Cart</a:t>
                      </a:r>
                    </a:p>
                  </a:txBody>
                  <a:tcPr/>
                </a:tc>
                <a:tc>
                  <a:txBody>
                    <a:bodyPr/>
                    <a:lstStyle/>
                    <a:p>
                      <a:pPr algn="ctr"/>
                      <a:r>
                        <a:rPr lang="en-GB" dirty="0"/>
                        <a:t>E</a:t>
                      </a:r>
                      <a:endParaRPr lang="en-US" dirty="0"/>
                    </a:p>
                  </a:txBody>
                  <a:tcPr/>
                </a:tc>
                <a:tc>
                  <a:txBody>
                    <a:bodyPr/>
                    <a:lstStyle/>
                    <a:p>
                      <a:pPr algn="ctr"/>
                      <a:r>
                        <a:rPr lang="en-GB" dirty="0"/>
                        <a:t>2</a:t>
                      </a:r>
                      <a:endParaRPr lang="en-US" dirty="0"/>
                    </a:p>
                  </a:txBody>
                  <a:tcPr/>
                </a:tc>
                <a:extLst>
                  <a:ext uri="{0D108BD9-81ED-4DB2-BD59-A6C34878D82A}">
                    <a16:rowId xmlns:a16="http://schemas.microsoft.com/office/drawing/2014/main" val="3903867131"/>
                  </a:ext>
                </a:extLst>
              </a:tr>
              <a:tr h="370840">
                <a:tc>
                  <a:txBody>
                    <a:bodyPr/>
                    <a:lstStyle/>
                    <a:p>
                      <a:pPr algn="ctr"/>
                      <a:r>
                        <a:rPr lang="en-GB" dirty="0"/>
                        <a:t>H</a:t>
                      </a:r>
                      <a:endParaRPr lang="en-US" dirty="0"/>
                    </a:p>
                  </a:txBody>
                  <a:tcPr/>
                </a:tc>
                <a:tc>
                  <a:txBody>
                    <a:bodyPr/>
                    <a:lstStyle/>
                    <a:p>
                      <a:pPr algn="ctr"/>
                      <a:r>
                        <a:rPr lang="en-US" dirty="0"/>
                        <a:t>Order Payment &amp; Confirmation</a:t>
                      </a:r>
                    </a:p>
                  </a:txBody>
                  <a:tcPr/>
                </a:tc>
                <a:tc>
                  <a:txBody>
                    <a:bodyPr/>
                    <a:lstStyle/>
                    <a:p>
                      <a:pPr algn="ctr"/>
                      <a:r>
                        <a:rPr lang="en-GB" dirty="0"/>
                        <a:t>G</a:t>
                      </a:r>
                      <a:endParaRPr lang="en-US" dirty="0"/>
                    </a:p>
                  </a:txBody>
                  <a:tcPr/>
                </a:tc>
                <a:tc>
                  <a:txBody>
                    <a:bodyPr/>
                    <a:lstStyle/>
                    <a:p>
                      <a:pPr algn="ctr"/>
                      <a:r>
                        <a:rPr lang="en-US" dirty="0"/>
                        <a:t>1</a:t>
                      </a:r>
                    </a:p>
                  </a:txBody>
                  <a:tcPr/>
                </a:tc>
                <a:extLst>
                  <a:ext uri="{0D108BD9-81ED-4DB2-BD59-A6C34878D82A}">
                    <a16:rowId xmlns:a16="http://schemas.microsoft.com/office/drawing/2014/main" val="4038963616"/>
                  </a:ext>
                </a:extLst>
              </a:tr>
            </a:tbl>
          </a:graphicData>
        </a:graphic>
      </p:graphicFrame>
    </p:spTree>
    <p:extLst>
      <p:ext uri="{BB962C8B-B14F-4D97-AF65-F5344CB8AC3E}">
        <p14:creationId xmlns:p14="http://schemas.microsoft.com/office/powerpoint/2010/main" val="3393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Network Diagram</a:t>
            </a: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06" y="1338817"/>
            <a:ext cx="10727139" cy="4679845"/>
          </a:xfrm>
          <a:prstGeom prst="rect">
            <a:avLst/>
          </a:prstGeom>
        </p:spPr>
      </p:pic>
    </p:spTree>
    <p:extLst>
      <p:ext uri="{BB962C8B-B14F-4D97-AF65-F5344CB8AC3E}">
        <p14:creationId xmlns:p14="http://schemas.microsoft.com/office/powerpoint/2010/main" val="421742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518E7E1D-E322-0F3A-DAFD-825D649788EB}"/>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D4FA5D68-32F9-3CC1-73EE-A08EF18A25AC}"/>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710627E6-C04A-6380-2730-9AAD805B40C0}"/>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31AA1AAB-2C4D-8841-01BD-A191816CF7E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806E5D84-674B-3B45-9401-8B4745A7EF77}"/>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Total Float &amp; Free Float</a:t>
            </a:r>
            <a:endParaRPr lang="en-US" sz="2800" dirty="0">
              <a:solidFill>
                <a:schemeClr val="bg1"/>
              </a:solidFill>
            </a:endParaRPr>
          </a:p>
        </p:txBody>
      </p:sp>
      <p:cxnSp>
        <p:nvCxnSpPr>
          <p:cNvPr id="7" name="Straight Connector 6">
            <a:extLst>
              <a:ext uri="{FF2B5EF4-FFF2-40B4-BE49-F238E27FC236}">
                <a16:creationId xmlns:a16="http://schemas.microsoft.com/office/drawing/2014/main" id="{D2943C21-05CC-2B13-EA00-457835C6191B}"/>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E1864E1-7D55-8193-4C3B-016EDDC87334}"/>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0E980AB-AEB4-632B-E301-43962CC0EBE9}"/>
              </a:ext>
            </a:extLst>
          </p:cNvPr>
          <p:cNvGraphicFramePr>
            <a:graphicFrameLocks noGrp="1"/>
          </p:cNvGraphicFramePr>
          <p:nvPr>
            <p:extLst>
              <p:ext uri="{D42A27DB-BD31-4B8C-83A1-F6EECF244321}">
                <p14:modId xmlns:p14="http://schemas.microsoft.com/office/powerpoint/2010/main" val="180955286"/>
              </p:ext>
            </p:extLst>
          </p:nvPr>
        </p:nvGraphicFramePr>
        <p:xfrm>
          <a:off x="961849" y="1807516"/>
          <a:ext cx="3785763" cy="3555279"/>
        </p:xfrm>
        <a:graphic>
          <a:graphicData uri="http://schemas.openxmlformats.org/drawingml/2006/table">
            <a:tbl>
              <a:tblPr firstRow="1" bandRow="1">
                <a:tableStyleId>{F5AB1C69-6EDB-4FF4-983F-18BD219EF322}</a:tableStyleId>
              </a:tblPr>
              <a:tblGrid>
                <a:gridCol w="790807">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5031">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5031">
                <a:tc>
                  <a:txBody>
                    <a:bodyPr/>
                    <a:lstStyle/>
                    <a:p>
                      <a:pPr algn="ctr"/>
                      <a:r>
                        <a:rPr lang="en-US" dirty="0"/>
                        <a:t>A</a:t>
                      </a:r>
                    </a:p>
                  </a:txBody>
                  <a:tcPr/>
                </a:tc>
                <a:tc>
                  <a:txBody>
                    <a:bodyPr/>
                    <a:lstStyle/>
                    <a:p>
                      <a:pPr algn="ctr"/>
                      <a:r>
                        <a:rPr lang="en-US" dirty="0"/>
                        <a:t>0 – 0</a:t>
                      </a:r>
                    </a:p>
                  </a:txBody>
                  <a:tcPr/>
                </a:tc>
                <a:tc>
                  <a:txBody>
                    <a:bodyPr/>
                    <a:lstStyle/>
                    <a:p>
                      <a:pPr algn="ctr"/>
                      <a:r>
                        <a:rPr lang="en-US" dirty="0"/>
                        <a:t>0</a:t>
                      </a:r>
                    </a:p>
                  </a:txBody>
                  <a:tcPr/>
                </a:tc>
                <a:extLst>
                  <a:ext uri="{0D108BD9-81ED-4DB2-BD59-A6C34878D82A}">
                    <a16:rowId xmlns:a16="http://schemas.microsoft.com/office/drawing/2014/main" val="3946956873"/>
                  </a:ext>
                </a:extLst>
              </a:tr>
              <a:tr h="395031">
                <a:tc>
                  <a:txBody>
                    <a:bodyPr/>
                    <a:lstStyle/>
                    <a:p>
                      <a:pPr algn="ctr"/>
                      <a:r>
                        <a:rPr lang="en-US" dirty="0"/>
                        <a:t>B</a:t>
                      </a:r>
                    </a:p>
                  </a:txBody>
                  <a:tcPr/>
                </a:tc>
                <a:tc>
                  <a:txBody>
                    <a:bodyPr/>
                    <a:lstStyle/>
                    <a:p>
                      <a:pPr algn="ctr"/>
                      <a:r>
                        <a:rPr lang="en-US" dirty="0"/>
                        <a:t>6 – 6 </a:t>
                      </a:r>
                    </a:p>
                  </a:txBody>
                  <a:tcPr/>
                </a:tc>
                <a:tc>
                  <a:txBody>
                    <a:bodyPr/>
                    <a:lstStyle/>
                    <a:p>
                      <a:pPr algn="ctr"/>
                      <a:r>
                        <a:rPr lang="en-US" dirty="0"/>
                        <a:t>0</a:t>
                      </a:r>
                    </a:p>
                  </a:txBody>
                  <a:tcPr/>
                </a:tc>
                <a:extLst>
                  <a:ext uri="{0D108BD9-81ED-4DB2-BD59-A6C34878D82A}">
                    <a16:rowId xmlns:a16="http://schemas.microsoft.com/office/drawing/2014/main" val="4197209217"/>
                  </a:ext>
                </a:extLst>
              </a:tr>
              <a:tr h="395031">
                <a:tc>
                  <a:txBody>
                    <a:bodyPr/>
                    <a:lstStyle/>
                    <a:p>
                      <a:pPr algn="ctr"/>
                      <a:r>
                        <a:rPr lang="en-US" dirty="0"/>
                        <a:t>C</a:t>
                      </a:r>
                    </a:p>
                  </a:txBody>
                  <a:tcPr/>
                </a:tc>
                <a:tc>
                  <a:txBody>
                    <a:bodyPr/>
                    <a:lstStyle/>
                    <a:p>
                      <a:pPr algn="ctr"/>
                      <a:r>
                        <a:rPr lang="en-US" dirty="0"/>
                        <a:t>13 – 6</a:t>
                      </a:r>
                    </a:p>
                  </a:txBody>
                  <a:tcPr/>
                </a:tc>
                <a:tc>
                  <a:txBody>
                    <a:bodyPr/>
                    <a:lstStyle/>
                    <a:p>
                      <a:pPr algn="ctr"/>
                      <a:r>
                        <a:rPr lang="en-US" dirty="0"/>
                        <a:t>7</a:t>
                      </a:r>
                    </a:p>
                  </a:txBody>
                  <a:tcPr/>
                </a:tc>
                <a:extLst>
                  <a:ext uri="{0D108BD9-81ED-4DB2-BD59-A6C34878D82A}">
                    <a16:rowId xmlns:a16="http://schemas.microsoft.com/office/drawing/2014/main" val="1014637639"/>
                  </a:ext>
                </a:extLst>
              </a:tr>
              <a:tr h="395031">
                <a:tc>
                  <a:txBody>
                    <a:bodyPr/>
                    <a:lstStyle/>
                    <a:p>
                      <a:pPr algn="ctr"/>
                      <a:r>
                        <a:rPr lang="en-US" dirty="0"/>
                        <a:t>D</a:t>
                      </a:r>
                    </a:p>
                  </a:txBody>
                  <a:tcPr/>
                </a:tc>
                <a:tc>
                  <a:txBody>
                    <a:bodyPr/>
                    <a:lstStyle/>
                    <a:p>
                      <a:pPr algn="ctr"/>
                      <a:r>
                        <a:rPr lang="en-US" dirty="0"/>
                        <a:t>22 – 6</a:t>
                      </a:r>
                    </a:p>
                  </a:txBody>
                  <a:tcPr/>
                </a:tc>
                <a:tc>
                  <a:txBody>
                    <a:bodyPr/>
                    <a:lstStyle/>
                    <a:p>
                      <a:pPr algn="ctr"/>
                      <a:r>
                        <a:rPr lang="en-US" dirty="0"/>
                        <a:t>16</a:t>
                      </a:r>
                    </a:p>
                  </a:txBody>
                  <a:tcPr/>
                </a:tc>
                <a:extLst>
                  <a:ext uri="{0D108BD9-81ED-4DB2-BD59-A6C34878D82A}">
                    <a16:rowId xmlns:a16="http://schemas.microsoft.com/office/drawing/2014/main" val="2771431740"/>
                  </a:ext>
                </a:extLst>
              </a:tr>
              <a:tr h="395031">
                <a:tc>
                  <a:txBody>
                    <a:bodyPr/>
                    <a:lstStyle/>
                    <a:p>
                      <a:pPr algn="ctr"/>
                      <a:r>
                        <a:rPr lang="en-US" dirty="0"/>
                        <a:t>E</a:t>
                      </a:r>
                    </a:p>
                  </a:txBody>
                  <a:tcPr/>
                </a:tc>
                <a:tc>
                  <a:txBody>
                    <a:bodyPr/>
                    <a:lstStyle/>
                    <a:p>
                      <a:pPr algn="ctr"/>
                      <a:r>
                        <a:rPr lang="en-US" dirty="0"/>
                        <a:t>13 – 13</a:t>
                      </a:r>
                    </a:p>
                  </a:txBody>
                  <a:tcPr/>
                </a:tc>
                <a:tc>
                  <a:txBody>
                    <a:bodyPr/>
                    <a:lstStyle/>
                    <a:p>
                      <a:pPr algn="ctr"/>
                      <a:r>
                        <a:rPr lang="en-US" dirty="0"/>
                        <a:t>0</a:t>
                      </a:r>
                    </a:p>
                  </a:txBody>
                  <a:tcPr/>
                </a:tc>
                <a:extLst>
                  <a:ext uri="{0D108BD9-81ED-4DB2-BD59-A6C34878D82A}">
                    <a16:rowId xmlns:a16="http://schemas.microsoft.com/office/drawing/2014/main" val="4059667317"/>
                  </a:ext>
                </a:extLst>
              </a:tr>
              <a:tr h="395031">
                <a:tc>
                  <a:txBody>
                    <a:bodyPr/>
                    <a:lstStyle/>
                    <a:p>
                      <a:pPr algn="ctr"/>
                      <a:r>
                        <a:rPr lang="en-US" dirty="0"/>
                        <a:t>F</a:t>
                      </a:r>
                    </a:p>
                  </a:txBody>
                  <a:tcPr/>
                </a:tc>
                <a:tc>
                  <a:txBody>
                    <a:bodyPr/>
                    <a:lstStyle/>
                    <a:p>
                      <a:pPr algn="ctr"/>
                      <a:r>
                        <a:rPr lang="en-US" dirty="0"/>
                        <a:t>18 -13</a:t>
                      </a:r>
                    </a:p>
                  </a:txBody>
                  <a:tcPr/>
                </a:tc>
                <a:tc>
                  <a:txBody>
                    <a:bodyPr/>
                    <a:lstStyle/>
                    <a:p>
                      <a:pPr algn="ctr"/>
                      <a:r>
                        <a:rPr lang="en-US" dirty="0"/>
                        <a:t>5</a:t>
                      </a:r>
                    </a:p>
                  </a:txBody>
                  <a:tcPr/>
                </a:tc>
                <a:extLst>
                  <a:ext uri="{0D108BD9-81ED-4DB2-BD59-A6C34878D82A}">
                    <a16:rowId xmlns:a16="http://schemas.microsoft.com/office/drawing/2014/main" val="1451683817"/>
                  </a:ext>
                </a:extLst>
              </a:tr>
              <a:tr h="395031">
                <a:tc>
                  <a:txBody>
                    <a:bodyPr/>
                    <a:lstStyle/>
                    <a:p>
                      <a:pPr algn="ctr"/>
                      <a:r>
                        <a:rPr lang="en-US" dirty="0"/>
                        <a:t>G</a:t>
                      </a:r>
                    </a:p>
                  </a:txBody>
                  <a:tcPr/>
                </a:tc>
                <a:tc>
                  <a:txBody>
                    <a:bodyPr/>
                    <a:lstStyle/>
                    <a:p>
                      <a:pPr algn="ctr"/>
                      <a:r>
                        <a:rPr lang="en-US" dirty="0"/>
                        <a:t>16 – 16</a:t>
                      </a:r>
                    </a:p>
                  </a:txBody>
                  <a:tcPr/>
                </a:tc>
                <a:tc>
                  <a:txBody>
                    <a:bodyPr/>
                    <a:lstStyle/>
                    <a:p>
                      <a:pPr algn="ctr"/>
                      <a:r>
                        <a:rPr lang="en-US" dirty="0"/>
                        <a:t>0</a:t>
                      </a:r>
                    </a:p>
                  </a:txBody>
                  <a:tcPr/>
                </a:tc>
                <a:extLst>
                  <a:ext uri="{0D108BD9-81ED-4DB2-BD59-A6C34878D82A}">
                    <a16:rowId xmlns:a16="http://schemas.microsoft.com/office/drawing/2014/main" val="1737057538"/>
                  </a:ext>
                </a:extLst>
              </a:tr>
              <a:tr h="395031">
                <a:tc>
                  <a:txBody>
                    <a:bodyPr/>
                    <a:lstStyle/>
                    <a:p>
                      <a:pPr algn="ctr"/>
                      <a:r>
                        <a:rPr lang="en-US" dirty="0"/>
                        <a:t>H</a:t>
                      </a:r>
                    </a:p>
                  </a:txBody>
                  <a:tcPr/>
                </a:tc>
                <a:tc>
                  <a:txBody>
                    <a:bodyPr/>
                    <a:lstStyle/>
                    <a:p>
                      <a:pPr algn="ctr"/>
                      <a:r>
                        <a:rPr lang="en-US" dirty="0"/>
                        <a:t>18 – 18</a:t>
                      </a:r>
                    </a:p>
                  </a:txBody>
                  <a:tcPr/>
                </a:tc>
                <a:tc>
                  <a:txBody>
                    <a:bodyPr/>
                    <a:lstStyle/>
                    <a:p>
                      <a:pPr algn="ctr"/>
                      <a:r>
                        <a:rPr lang="en-US" dirty="0"/>
                        <a:t>0</a:t>
                      </a:r>
                    </a:p>
                  </a:txBody>
                  <a:tcPr/>
                </a:tc>
                <a:extLst>
                  <a:ext uri="{0D108BD9-81ED-4DB2-BD59-A6C34878D82A}">
                    <a16:rowId xmlns:a16="http://schemas.microsoft.com/office/drawing/2014/main" val="2342848"/>
                  </a:ext>
                </a:extLst>
              </a:tr>
            </a:tbl>
          </a:graphicData>
        </a:graphic>
      </p:graphicFrame>
      <p:sp>
        <p:nvSpPr>
          <p:cNvPr id="9" name="TextBox 8">
            <a:extLst>
              <a:ext uri="{FF2B5EF4-FFF2-40B4-BE49-F238E27FC236}">
                <a16:creationId xmlns:a16="http://schemas.microsoft.com/office/drawing/2014/main" id="{E439BB3E-693C-A0CA-BEC1-59AD4EA90643}"/>
              </a:ext>
            </a:extLst>
          </p:cNvPr>
          <p:cNvSpPr txBox="1"/>
          <p:nvPr/>
        </p:nvSpPr>
        <p:spPr>
          <a:xfrm>
            <a:off x="1470784" y="1304304"/>
            <a:ext cx="2764336" cy="461665"/>
          </a:xfrm>
          <a:prstGeom prst="rect">
            <a:avLst/>
          </a:prstGeom>
          <a:noFill/>
        </p:spPr>
        <p:txBody>
          <a:bodyPr wrap="square">
            <a:spAutoFit/>
          </a:bodyPr>
          <a:lstStyle/>
          <a:p>
            <a:pPr algn="ctr"/>
            <a:r>
              <a:rPr lang="en-US" sz="2400" b="1" dirty="0">
                <a:solidFill>
                  <a:schemeClr val="bg1"/>
                </a:solidFill>
              </a:rPr>
              <a:t>Total Float</a:t>
            </a:r>
          </a:p>
        </p:txBody>
      </p:sp>
      <p:cxnSp>
        <p:nvCxnSpPr>
          <p:cNvPr id="14" name="Straight Connector 13">
            <a:extLst>
              <a:ext uri="{FF2B5EF4-FFF2-40B4-BE49-F238E27FC236}">
                <a16:creationId xmlns:a16="http://schemas.microsoft.com/office/drawing/2014/main" id="{BD0959D8-5DC7-E661-E805-0BF0F2CEC19A}"/>
              </a:ext>
            </a:extLst>
          </p:cNvPr>
          <p:cNvCxnSpPr>
            <a:cxnSpLocks/>
          </p:cNvCxnSpPr>
          <p:nvPr/>
        </p:nvCxnSpPr>
        <p:spPr>
          <a:xfrm flipH="1">
            <a:off x="6088811" y="2940017"/>
            <a:ext cx="7189" cy="32128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E1B4D510-1E4F-4E24-0FCF-94DBD8F9EE8E}"/>
              </a:ext>
            </a:extLst>
          </p:cNvPr>
          <p:cNvGraphicFramePr>
            <a:graphicFrameLocks noGrp="1"/>
          </p:cNvGraphicFramePr>
          <p:nvPr>
            <p:extLst>
              <p:ext uri="{D42A27DB-BD31-4B8C-83A1-F6EECF244321}">
                <p14:modId xmlns:p14="http://schemas.microsoft.com/office/powerpoint/2010/main" val="1488618846"/>
              </p:ext>
            </p:extLst>
          </p:nvPr>
        </p:nvGraphicFramePr>
        <p:xfrm>
          <a:off x="7430610" y="3024968"/>
          <a:ext cx="3581061" cy="2345916"/>
        </p:xfrm>
        <a:graphic>
          <a:graphicData uri="http://schemas.openxmlformats.org/drawingml/2006/table">
            <a:tbl>
              <a:tblPr firstRow="1" bandRow="1">
                <a:tableStyleId>{F5AB1C69-6EDB-4FF4-983F-18BD219EF322}</a:tableStyleId>
              </a:tblPr>
              <a:tblGrid>
                <a:gridCol w="586105">
                  <a:extLst>
                    <a:ext uri="{9D8B030D-6E8A-4147-A177-3AD203B41FA5}">
                      <a16:colId xmlns:a16="http://schemas.microsoft.com/office/drawing/2014/main" val="437990483"/>
                    </a:ext>
                  </a:extLst>
                </a:gridCol>
                <a:gridCol w="1779385">
                  <a:extLst>
                    <a:ext uri="{9D8B030D-6E8A-4147-A177-3AD203B41FA5}">
                      <a16:colId xmlns:a16="http://schemas.microsoft.com/office/drawing/2014/main" val="3417129320"/>
                    </a:ext>
                  </a:extLst>
                </a:gridCol>
                <a:gridCol w="1215571">
                  <a:extLst>
                    <a:ext uri="{9D8B030D-6E8A-4147-A177-3AD203B41FA5}">
                      <a16:colId xmlns:a16="http://schemas.microsoft.com/office/drawing/2014/main" val="1473419878"/>
                    </a:ext>
                  </a:extLst>
                </a:gridCol>
              </a:tblGrid>
              <a:tr h="390986">
                <a:tc>
                  <a:txBody>
                    <a:bodyPr/>
                    <a:lstStyle/>
                    <a:p>
                      <a:pPr algn="ctr"/>
                      <a:r>
                        <a:rPr lang="en-US" b="0" dirty="0"/>
                        <a:t>No.</a:t>
                      </a:r>
                    </a:p>
                  </a:txBody>
                  <a:tcPr/>
                </a:tc>
                <a:tc>
                  <a:txBody>
                    <a:bodyPr/>
                    <a:lstStyle/>
                    <a:p>
                      <a:pPr algn="ctr"/>
                      <a:r>
                        <a:rPr lang="en-US" b="0" dirty="0"/>
                        <a:t>Subtraction</a:t>
                      </a:r>
                    </a:p>
                  </a:txBody>
                  <a:tcPr/>
                </a:tc>
                <a:tc>
                  <a:txBody>
                    <a:bodyPr/>
                    <a:lstStyle/>
                    <a:p>
                      <a:pPr algn="ctr"/>
                      <a:r>
                        <a:rPr lang="en-US" b="0" dirty="0"/>
                        <a:t>Result</a:t>
                      </a:r>
                    </a:p>
                  </a:txBody>
                  <a:tcPr/>
                </a:tc>
                <a:extLst>
                  <a:ext uri="{0D108BD9-81ED-4DB2-BD59-A6C34878D82A}">
                    <a16:rowId xmlns:a16="http://schemas.microsoft.com/office/drawing/2014/main" val="2844299315"/>
                  </a:ext>
                </a:extLst>
              </a:tr>
              <a:tr h="390986">
                <a:tc>
                  <a:txBody>
                    <a:bodyPr/>
                    <a:lstStyle/>
                    <a:p>
                      <a:pPr algn="ctr"/>
                      <a:r>
                        <a:rPr lang="en-US" dirty="0"/>
                        <a:t>A</a:t>
                      </a:r>
                    </a:p>
                  </a:txBody>
                  <a:tcPr/>
                </a:tc>
                <a:tc>
                  <a:txBody>
                    <a:bodyPr/>
                    <a:lstStyle/>
                    <a:p>
                      <a:pPr algn="ctr"/>
                      <a:r>
                        <a:rPr lang="en-US" dirty="0"/>
                        <a:t>6 – 6</a:t>
                      </a:r>
                    </a:p>
                  </a:txBody>
                  <a:tcPr/>
                </a:tc>
                <a:tc>
                  <a:txBody>
                    <a:bodyPr/>
                    <a:lstStyle/>
                    <a:p>
                      <a:pPr algn="ctr"/>
                      <a:r>
                        <a:rPr lang="en-US" dirty="0"/>
                        <a:t>0</a:t>
                      </a:r>
                    </a:p>
                  </a:txBody>
                  <a:tcPr/>
                </a:tc>
                <a:extLst>
                  <a:ext uri="{0D108BD9-81ED-4DB2-BD59-A6C34878D82A}">
                    <a16:rowId xmlns:a16="http://schemas.microsoft.com/office/drawing/2014/main" val="3946956873"/>
                  </a:ext>
                </a:extLst>
              </a:tr>
              <a:tr h="390986">
                <a:tc>
                  <a:txBody>
                    <a:bodyPr/>
                    <a:lstStyle/>
                    <a:p>
                      <a:pPr algn="ctr"/>
                      <a:r>
                        <a:rPr lang="en-US" dirty="0"/>
                        <a:t>B</a:t>
                      </a:r>
                    </a:p>
                  </a:txBody>
                  <a:tcPr/>
                </a:tc>
                <a:tc>
                  <a:txBody>
                    <a:bodyPr/>
                    <a:lstStyle/>
                    <a:p>
                      <a:pPr algn="ctr"/>
                      <a:r>
                        <a:rPr lang="en-US" dirty="0"/>
                        <a:t>13 – 13</a:t>
                      </a:r>
                    </a:p>
                  </a:txBody>
                  <a:tcPr/>
                </a:tc>
                <a:tc>
                  <a:txBody>
                    <a:bodyPr/>
                    <a:lstStyle/>
                    <a:p>
                      <a:pPr algn="ctr"/>
                      <a:r>
                        <a:rPr lang="en-US" dirty="0"/>
                        <a:t>0</a:t>
                      </a:r>
                    </a:p>
                  </a:txBody>
                  <a:tcPr/>
                </a:tc>
                <a:extLst>
                  <a:ext uri="{0D108BD9-81ED-4DB2-BD59-A6C34878D82A}">
                    <a16:rowId xmlns:a16="http://schemas.microsoft.com/office/drawing/2014/main" val="4197209217"/>
                  </a:ext>
                </a:extLst>
              </a:tr>
              <a:tr h="390986">
                <a:tc>
                  <a:txBody>
                    <a:bodyPr/>
                    <a:lstStyle/>
                    <a:p>
                      <a:pPr algn="ctr"/>
                      <a:r>
                        <a:rPr lang="en-US" dirty="0"/>
                        <a:t>C</a:t>
                      </a:r>
                    </a:p>
                  </a:txBody>
                  <a:tcPr/>
                </a:tc>
                <a:tc>
                  <a:txBody>
                    <a:bodyPr/>
                    <a:lstStyle/>
                    <a:p>
                      <a:pPr algn="ctr"/>
                      <a:r>
                        <a:rPr lang="en-US" dirty="0"/>
                        <a:t>13 – 11</a:t>
                      </a:r>
                    </a:p>
                  </a:txBody>
                  <a:tcPr/>
                </a:tc>
                <a:tc>
                  <a:txBody>
                    <a:bodyPr/>
                    <a:lstStyle/>
                    <a:p>
                      <a:pPr algn="ctr"/>
                      <a:r>
                        <a:rPr lang="en-US" dirty="0"/>
                        <a:t>2</a:t>
                      </a:r>
                    </a:p>
                  </a:txBody>
                  <a:tcPr/>
                </a:tc>
                <a:extLst>
                  <a:ext uri="{0D108BD9-81ED-4DB2-BD59-A6C34878D82A}">
                    <a16:rowId xmlns:a16="http://schemas.microsoft.com/office/drawing/2014/main" val="1014637639"/>
                  </a:ext>
                </a:extLst>
              </a:tr>
              <a:tr h="390986">
                <a:tc>
                  <a:txBody>
                    <a:bodyPr/>
                    <a:lstStyle/>
                    <a:p>
                      <a:pPr algn="ctr"/>
                      <a:r>
                        <a:rPr lang="en-US" dirty="0"/>
                        <a:t>E</a:t>
                      </a:r>
                    </a:p>
                  </a:txBody>
                  <a:tcPr/>
                </a:tc>
                <a:tc>
                  <a:txBody>
                    <a:bodyPr/>
                    <a:lstStyle/>
                    <a:p>
                      <a:pPr algn="ctr"/>
                      <a:r>
                        <a:rPr lang="en-US" dirty="0"/>
                        <a:t>16 – 16</a:t>
                      </a:r>
                    </a:p>
                  </a:txBody>
                  <a:tcPr/>
                </a:tc>
                <a:tc>
                  <a:txBody>
                    <a:bodyPr/>
                    <a:lstStyle/>
                    <a:p>
                      <a:pPr algn="ctr"/>
                      <a:r>
                        <a:rPr lang="en-GB" dirty="0"/>
                        <a:t>0</a:t>
                      </a:r>
                      <a:endParaRPr lang="en-US" dirty="0"/>
                    </a:p>
                  </a:txBody>
                  <a:tcPr/>
                </a:tc>
                <a:extLst>
                  <a:ext uri="{0D108BD9-81ED-4DB2-BD59-A6C34878D82A}">
                    <a16:rowId xmlns:a16="http://schemas.microsoft.com/office/drawing/2014/main" val="4059667317"/>
                  </a:ext>
                </a:extLst>
              </a:tr>
              <a:tr h="390986">
                <a:tc>
                  <a:txBody>
                    <a:bodyPr/>
                    <a:lstStyle/>
                    <a:p>
                      <a:pPr algn="ctr"/>
                      <a:r>
                        <a:rPr lang="en-US" dirty="0"/>
                        <a:t>G</a:t>
                      </a:r>
                    </a:p>
                  </a:txBody>
                  <a:tcPr/>
                </a:tc>
                <a:tc>
                  <a:txBody>
                    <a:bodyPr/>
                    <a:lstStyle/>
                    <a:p>
                      <a:pPr algn="ctr"/>
                      <a:r>
                        <a:rPr lang="en-US" dirty="0"/>
                        <a:t>18 – 18</a:t>
                      </a:r>
                    </a:p>
                  </a:txBody>
                  <a:tcPr/>
                </a:tc>
                <a:tc>
                  <a:txBody>
                    <a:bodyPr/>
                    <a:lstStyle/>
                    <a:p>
                      <a:pPr algn="ctr"/>
                      <a:r>
                        <a:rPr lang="en-GB" dirty="0"/>
                        <a:t>0</a:t>
                      </a:r>
                      <a:endParaRPr lang="en-US" dirty="0"/>
                    </a:p>
                  </a:txBody>
                  <a:tcPr/>
                </a:tc>
                <a:extLst>
                  <a:ext uri="{0D108BD9-81ED-4DB2-BD59-A6C34878D82A}">
                    <a16:rowId xmlns:a16="http://schemas.microsoft.com/office/drawing/2014/main" val="1451683817"/>
                  </a:ext>
                </a:extLst>
              </a:tr>
            </a:tbl>
          </a:graphicData>
        </a:graphic>
      </p:graphicFrame>
      <p:sp>
        <p:nvSpPr>
          <p:cNvPr id="16" name="TextBox 15">
            <a:extLst>
              <a:ext uri="{FF2B5EF4-FFF2-40B4-BE49-F238E27FC236}">
                <a16:creationId xmlns:a16="http://schemas.microsoft.com/office/drawing/2014/main" id="{E33D18CE-4BBC-C48D-A6A7-CEDB54ECCE5E}"/>
              </a:ext>
            </a:extLst>
          </p:cNvPr>
          <p:cNvSpPr txBox="1"/>
          <p:nvPr/>
        </p:nvSpPr>
        <p:spPr>
          <a:xfrm>
            <a:off x="7836647" y="2369545"/>
            <a:ext cx="2764336" cy="461665"/>
          </a:xfrm>
          <a:prstGeom prst="rect">
            <a:avLst/>
          </a:prstGeom>
          <a:noFill/>
        </p:spPr>
        <p:txBody>
          <a:bodyPr wrap="square">
            <a:spAutoFit/>
          </a:bodyPr>
          <a:lstStyle/>
          <a:p>
            <a:pPr algn="ctr"/>
            <a:r>
              <a:rPr lang="en-US" sz="2400" b="1" dirty="0">
                <a:solidFill>
                  <a:schemeClr val="bg1"/>
                </a:solidFill>
              </a:rPr>
              <a:t>Free Float</a:t>
            </a:r>
          </a:p>
        </p:txBody>
      </p:sp>
      <p:sp>
        <p:nvSpPr>
          <p:cNvPr id="17" name="TextBox 16">
            <a:extLst>
              <a:ext uri="{FF2B5EF4-FFF2-40B4-BE49-F238E27FC236}">
                <a16:creationId xmlns:a16="http://schemas.microsoft.com/office/drawing/2014/main" id="{0349A734-1700-5F0D-493A-AB99A7184134}"/>
              </a:ext>
            </a:extLst>
          </p:cNvPr>
          <p:cNvSpPr txBox="1"/>
          <p:nvPr/>
        </p:nvSpPr>
        <p:spPr>
          <a:xfrm>
            <a:off x="4909961" y="1597243"/>
            <a:ext cx="2764336" cy="461665"/>
          </a:xfrm>
          <a:prstGeom prst="rect">
            <a:avLst/>
          </a:prstGeom>
          <a:noFill/>
        </p:spPr>
        <p:txBody>
          <a:bodyPr wrap="square">
            <a:spAutoFit/>
          </a:bodyPr>
          <a:lstStyle/>
          <a:p>
            <a:pPr algn="ctr"/>
            <a:r>
              <a:rPr lang="en-US" sz="2400" b="1" dirty="0">
                <a:solidFill>
                  <a:schemeClr val="bg1"/>
                </a:solidFill>
              </a:rPr>
              <a:t>Critical Path :</a:t>
            </a:r>
          </a:p>
        </p:txBody>
      </p:sp>
      <p:sp>
        <p:nvSpPr>
          <p:cNvPr id="20" name="Rectangle 19">
            <a:extLst>
              <a:ext uri="{FF2B5EF4-FFF2-40B4-BE49-F238E27FC236}">
                <a16:creationId xmlns:a16="http://schemas.microsoft.com/office/drawing/2014/main" id="{54A53186-EDF8-E753-A297-FCC04491B3C9}"/>
              </a:ext>
            </a:extLst>
          </p:cNvPr>
          <p:cNvSpPr/>
          <p:nvPr/>
        </p:nvSpPr>
        <p:spPr>
          <a:xfrm>
            <a:off x="7444388" y="1597244"/>
            <a:ext cx="2549424" cy="461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F8E687C8-4597-60D0-F291-5E5C64AF8CED}"/>
              </a:ext>
            </a:extLst>
          </p:cNvPr>
          <p:cNvSpPr txBox="1"/>
          <p:nvPr/>
        </p:nvSpPr>
        <p:spPr>
          <a:xfrm>
            <a:off x="7300667" y="1597243"/>
            <a:ext cx="2764336" cy="461665"/>
          </a:xfrm>
          <a:prstGeom prst="rect">
            <a:avLst/>
          </a:prstGeom>
          <a:noFill/>
        </p:spPr>
        <p:txBody>
          <a:bodyPr wrap="square">
            <a:spAutoFit/>
          </a:bodyPr>
          <a:lstStyle/>
          <a:p>
            <a:pPr algn="ctr"/>
            <a:r>
              <a:rPr lang="en-US" sz="2400" b="1" dirty="0">
                <a:solidFill>
                  <a:schemeClr val="accent3">
                    <a:lumMod val="75000"/>
                  </a:schemeClr>
                </a:solidFill>
              </a:rPr>
              <a:t>A&gt;B&gt;E&gt;G&gt;H</a:t>
            </a:r>
          </a:p>
        </p:txBody>
      </p:sp>
    </p:spTree>
    <p:extLst>
      <p:ext uri="{BB962C8B-B14F-4D97-AF65-F5344CB8AC3E}">
        <p14:creationId xmlns:p14="http://schemas.microsoft.com/office/powerpoint/2010/main" val="364624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6" grpId="0"/>
      <p:bldP spid="17" grpId="0"/>
      <p:bldP spid="20" grpId="0" animBg="1"/>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159C1152-1852-04AE-65A0-DFBD1FCB8BC2}"/>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E409996-1AB1-8511-29DE-4DA82BA8975E}"/>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D5C30DF0-8253-2068-BBBF-7E7E895EF8FD}"/>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79743C3C-2C37-1AA4-A84A-0E6B107E63A7}"/>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95ED791B-456C-A5B3-600B-D80F8CEFC219}"/>
              </a:ext>
            </a:extLst>
          </p:cNvPr>
          <p:cNvSpPr txBox="1">
            <a:spLocks/>
          </p:cNvSpPr>
          <p:nvPr/>
        </p:nvSpPr>
        <p:spPr>
          <a:xfrm>
            <a:off x="221411" y="87495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Importance Of Critical Path</a:t>
            </a:r>
            <a:endParaRPr lang="en-US" sz="2800" dirty="0">
              <a:solidFill>
                <a:schemeClr val="bg1"/>
              </a:solidFill>
            </a:endParaRPr>
          </a:p>
        </p:txBody>
      </p:sp>
      <p:sp>
        <p:nvSpPr>
          <p:cNvPr id="6" name="TextBox 5">
            <a:extLst>
              <a:ext uri="{FF2B5EF4-FFF2-40B4-BE49-F238E27FC236}">
                <a16:creationId xmlns:a16="http://schemas.microsoft.com/office/drawing/2014/main" id="{0AF4579F-ADD4-C63D-A6C9-68FB8E611D75}"/>
              </a:ext>
            </a:extLst>
          </p:cNvPr>
          <p:cNvSpPr txBox="1"/>
          <p:nvPr/>
        </p:nvSpPr>
        <p:spPr>
          <a:xfrm>
            <a:off x="1851024" y="2003497"/>
            <a:ext cx="9134476" cy="3416320"/>
          </a:xfrm>
          <a:prstGeom prst="rect">
            <a:avLst/>
          </a:prstGeom>
          <a:noFill/>
        </p:spPr>
        <p:txBody>
          <a:bodyPr wrap="square">
            <a:spAutoFit/>
          </a:bodyPr>
          <a:lstStyle/>
          <a:p>
            <a:r>
              <a:rPr lang="en-US" sz="2400" dirty="0">
                <a:solidFill>
                  <a:schemeClr val="bg1"/>
                </a:solidFill>
              </a:rPr>
              <a:t>Identifying the critical path ensures that the features such as </a:t>
            </a:r>
          </a:p>
          <a:p>
            <a:pPr marL="457200" indent="-457200">
              <a:buFont typeface="Arial" panose="020B0604020202020204" pitchFamily="34" charset="0"/>
              <a:buChar char="•"/>
            </a:pPr>
            <a:r>
              <a:rPr lang="en-US" sz="2400" dirty="0">
                <a:solidFill>
                  <a:schemeClr val="bg1"/>
                </a:solidFill>
              </a:rPr>
              <a:t>Order Payment, </a:t>
            </a:r>
          </a:p>
          <a:p>
            <a:pPr marL="457200" indent="-457200">
              <a:buFont typeface="Arial" panose="020B0604020202020204" pitchFamily="34" charset="0"/>
              <a:buChar char="•"/>
            </a:pPr>
            <a:r>
              <a:rPr lang="en-US" sz="2400" dirty="0">
                <a:solidFill>
                  <a:schemeClr val="bg1"/>
                </a:solidFill>
              </a:rPr>
              <a:t>Customer Dashboard and </a:t>
            </a:r>
          </a:p>
          <a:p>
            <a:pPr marL="457200" indent="-457200">
              <a:buFont typeface="Arial" panose="020B0604020202020204" pitchFamily="34" charset="0"/>
              <a:buChar char="•"/>
            </a:pPr>
            <a:r>
              <a:rPr lang="en-US" sz="2400" dirty="0">
                <a:solidFill>
                  <a:schemeClr val="bg1"/>
                </a:solidFill>
              </a:rPr>
              <a:t>Order Status </a:t>
            </a:r>
          </a:p>
          <a:p>
            <a:endParaRPr lang="en-US" sz="2400" dirty="0">
              <a:solidFill>
                <a:schemeClr val="bg1"/>
              </a:solidFill>
            </a:endParaRPr>
          </a:p>
          <a:p>
            <a:pPr algn="just"/>
            <a:r>
              <a:rPr lang="en-US" sz="2400" dirty="0">
                <a:solidFill>
                  <a:schemeClr val="bg1"/>
                </a:solidFill>
              </a:rPr>
              <a:t>are catered for to reduce any chance of delay and poor use of resources. It facilitates smoother early testing to ensure timely completion and smooth integration of the core functions, thus improving the overall project efficiency and readiness for launch.</a:t>
            </a:r>
          </a:p>
        </p:txBody>
      </p:sp>
      <p:cxnSp>
        <p:nvCxnSpPr>
          <p:cNvPr id="7" name="Straight Connector 6">
            <a:extLst>
              <a:ext uri="{FF2B5EF4-FFF2-40B4-BE49-F238E27FC236}">
                <a16:creationId xmlns:a16="http://schemas.microsoft.com/office/drawing/2014/main" id="{186EC741-35D6-8934-8B2D-ACE3E147B5F1}"/>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4C12B4-FC76-5F66-A7FE-C2DB98B52D0B}"/>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7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82DCE166-2CA5-8D97-BAF1-A88F767C748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51E197C1-C292-89C9-9C84-A00556D631BB}"/>
              </a:ext>
              <a:ext uri="{C183D7F6-B498-43B3-948B-1728B52AA6E4}">
                <adec:decorative xmlns:adec="http://schemas.microsoft.com/office/drawing/2017/decorative" val="1"/>
              </a:ext>
            </a:extLst>
          </p:cNvPr>
          <p:cNvGrpSpPr/>
          <p:nvPr/>
        </p:nvGrpSpPr>
        <p:grpSpPr>
          <a:xfrm>
            <a:off x="-1549332" y="-1733970"/>
            <a:ext cx="3541486" cy="3769865"/>
            <a:chOff x="4325258" y="1229517"/>
            <a:chExt cx="3541486" cy="3769865"/>
          </a:xfrm>
        </p:grpSpPr>
        <p:sp>
          <p:nvSpPr>
            <p:cNvPr id="12" name="Diamond 11">
              <a:extLst>
                <a:ext uri="{FF2B5EF4-FFF2-40B4-BE49-F238E27FC236}">
                  <a16:creationId xmlns:a16="http://schemas.microsoft.com/office/drawing/2014/main" id="{9FCF3CDD-D86C-94A0-528D-BF0022E57FE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09CF0FA-BE26-482F-CBF1-0B8027AF6A69}"/>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itle 1">
            <a:extLst>
              <a:ext uri="{FF2B5EF4-FFF2-40B4-BE49-F238E27FC236}">
                <a16:creationId xmlns:a16="http://schemas.microsoft.com/office/drawing/2014/main" id="{A0E9300C-FF0B-5579-8371-F7A314290289}"/>
              </a:ext>
            </a:extLst>
          </p:cNvPr>
          <p:cNvSpPr txBox="1">
            <a:spLocks/>
          </p:cNvSpPr>
          <p:nvPr/>
        </p:nvSpPr>
        <p:spPr>
          <a:xfrm>
            <a:off x="221411" y="595474"/>
            <a:ext cx="10452504"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PERT Question Table</a:t>
            </a:r>
            <a:endParaRPr lang="en-US" sz="2800" dirty="0">
              <a:solidFill>
                <a:schemeClr val="bg1"/>
              </a:solidFill>
            </a:endParaRPr>
          </a:p>
          <a:p>
            <a:pPr algn="ctr"/>
            <a:endParaRPr lang="en-US" sz="2800" dirty="0">
              <a:solidFill>
                <a:schemeClr val="bg1"/>
              </a:solidFill>
            </a:endParaRPr>
          </a:p>
        </p:txBody>
      </p:sp>
      <p:cxnSp>
        <p:nvCxnSpPr>
          <p:cNvPr id="7" name="Straight Connector 6">
            <a:extLst>
              <a:ext uri="{FF2B5EF4-FFF2-40B4-BE49-F238E27FC236}">
                <a16:creationId xmlns:a16="http://schemas.microsoft.com/office/drawing/2014/main" id="{5D938A04-5CDD-40C3-B146-4BE3185214BD}"/>
              </a:ext>
              <a:ext uri="{C183D7F6-B498-43B3-948B-1728B52AA6E4}">
                <adec:decorative xmlns:adec="http://schemas.microsoft.com/office/drawing/2017/decorative" val="1"/>
              </a:ext>
            </a:extLst>
          </p:cNvPr>
          <p:cNvCxnSpPr>
            <a:cxnSpLocks/>
          </p:cNvCxnSpPr>
          <p:nvPr/>
        </p:nvCxnSpPr>
        <p:spPr>
          <a:xfrm>
            <a:off x="8775700" y="1068998"/>
            <a:ext cx="3416300"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960FF4-E441-BD39-E168-83B86B4848B6}"/>
              </a:ext>
              <a:ext uri="{C183D7F6-B498-43B3-948B-1728B52AA6E4}">
                <adec:decorative xmlns:adec="http://schemas.microsoft.com/office/drawing/2017/decorative" val="1"/>
              </a:ext>
            </a:extLst>
          </p:cNvPr>
          <p:cNvCxnSpPr>
            <a:cxnSpLocks/>
          </p:cNvCxnSpPr>
          <p:nvPr/>
        </p:nvCxnSpPr>
        <p:spPr>
          <a:xfrm>
            <a:off x="0" y="1068998"/>
            <a:ext cx="347980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061120313"/>
              </p:ext>
            </p:extLst>
          </p:nvPr>
        </p:nvGraphicFramePr>
        <p:xfrm>
          <a:off x="1667396" y="2035895"/>
          <a:ext cx="8816454" cy="3957166"/>
        </p:xfrm>
        <a:graphic>
          <a:graphicData uri="http://schemas.openxmlformats.org/drawingml/2006/table">
            <a:tbl>
              <a:tblPr firstRow="1" bandRow="1">
                <a:tableStyleId>{F5AB1C69-6EDB-4FF4-983F-18BD219EF322}</a:tableStyleId>
              </a:tblPr>
              <a:tblGrid>
                <a:gridCol w="1037230">
                  <a:extLst>
                    <a:ext uri="{9D8B030D-6E8A-4147-A177-3AD203B41FA5}">
                      <a16:colId xmlns:a16="http://schemas.microsoft.com/office/drawing/2014/main" val="20000"/>
                    </a:ext>
                  </a:extLst>
                </a:gridCol>
                <a:gridCol w="1487606">
                  <a:extLst>
                    <a:ext uri="{9D8B030D-6E8A-4147-A177-3AD203B41FA5}">
                      <a16:colId xmlns:a16="http://schemas.microsoft.com/office/drawing/2014/main" val="20001"/>
                    </a:ext>
                  </a:extLst>
                </a:gridCol>
                <a:gridCol w="1173707">
                  <a:extLst>
                    <a:ext uri="{9D8B030D-6E8A-4147-A177-3AD203B41FA5}">
                      <a16:colId xmlns:a16="http://schemas.microsoft.com/office/drawing/2014/main" val="20002"/>
                    </a:ext>
                  </a:extLst>
                </a:gridCol>
                <a:gridCol w="846161">
                  <a:extLst>
                    <a:ext uri="{9D8B030D-6E8A-4147-A177-3AD203B41FA5}">
                      <a16:colId xmlns:a16="http://schemas.microsoft.com/office/drawing/2014/main" val="20003"/>
                    </a:ext>
                  </a:extLst>
                </a:gridCol>
                <a:gridCol w="1196672">
                  <a:extLst>
                    <a:ext uri="{9D8B030D-6E8A-4147-A177-3AD203B41FA5}">
                      <a16:colId xmlns:a16="http://schemas.microsoft.com/office/drawing/2014/main" val="20004"/>
                    </a:ext>
                  </a:extLst>
                </a:gridCol>
                <a:gridCol w="1137095">
                  <a:extLst>
                    <a:ext uri="{9D8B030D-6E8A-4147-A177-3AD203B41FA5}">
                      <a16:colId xmlns:a16="http://schemas.microsoft.com/office/drawing/2014/main" val="20005"/>
                    </a:ext>
                  </a:extLst>
                </a:gridCol>
                <a:gridCol w="1937983">
                  <a:extLst>
                    <a:ext uri="{9D8B030D-6E8A-4147-A177-3AD203B41FA5}">
                      <a16:colId xmlns:a16="http://schemas.microsoft.com/office/drawing/2014/main" val="20006"/>
                    </a:ext>
                  </a:extLst>
                </a:gridCol>
              </a:tblGrid>
              <a:tr h="962140">
                <a:tc>
                  <a:txBody>
                    <a:bodyPr/>
                    <a:lstStyle/>
                    <a:p>
                      <a:r>
                        <a:rPr lang="en-GB" dirty="0"/>
                        <a:t>Task</a:t>
                      </a:r>
                      <a:endParaRPr lang="en-US" dirty="0"/>
                    </a:p>
                  </a:txBody>
                  <a:tcPr/>
                </a:tc>
                <a:tc>
                  <a:txBody>
                    <a:bodyPr/>
                    <a:lstStyle/>
                    <a:p>
                      <a:r>
                        <a:rPr lang="en-GB" dirty="0"/>
                        <a:t>Dependency</a:t>
                      </a:r>
                      <a:endParaRPr lang="en-US" dirty="0"/>
                    </a:p>
                  </a:txBody>
                  <a:tcPr/>
                </a:tc>
                <a:tc>
                  <a:txBody>
                    <a:bodyPr/>
                    <a:lstStyle/>
                    <a:p>
                      <a:r>
                        <a:rPr lang="en-GB" dirty="0"/>
                        <a:t>Optimistic</a:t>
                      </a:r>
                      <a:endParaRPr lang="en-US" dirty="0"/>
                    </a:p>
                  </a:txBody>
                  <a:tcPr/>
                </a:tc>
                <a:tc>
                  <a:txBody>
                    <a:bodyPr/>
                    <a:lstStyle/>
                    <a:p>
                      <a:r>
                        <a:rPr lang="en-GB" dirty="0"/>
                        <a:t>Most Likely</a:t>
                      </a:r>
                      <a:endParaRPr lang="en-US" dirty="0"/>
                    </a:p>
                  </a:txBody>
                  <a:tcPr/>
                </a:tc>
                <a:tc>
                  <a:txBody>
                    <a:bodyPr/>
                    <a:lstStyle/>
                    <a:p>
                      <a:r>
                        <a:rPr lang="en-GB" dirty="0"/>
                        <a:t>Pessimistic</a:t>
                      </a:r>
                      <a:endParaRPr lang="en-US" dirty="0"/>
                    </a:p>
                  </a:txBody>
                  <a:tcPr/>
                </a:tc>
                <a:tc>
                  <a:txBody>
                    <a:bodyPr/>
                    <a:lstStyle/>
                    <a:p>
                      <a:r>
                        <a:rPr lang="en-GB" dirty="0"/>
                        <a:t>Expected time</a:t>
                      </a:r>
                      <a:endParaRPr lang="en-US" dirty="0"/>
                    </a:p>
                  </a:txBody>
                  <a:tcPr/>
                </a:tc>
                <a:tc>
                  <a:txBody>
                    <a:bodyPr/>
                    <a:lstStyle/>
                    <a:p>
                      <a:r>
                        <a:rPr lang="en-GB" dirty="0"/>
                        <a:t>Variance</a:t>
                      </a:r>
                      <a:endParaRPr lang="en-US" dirty="0"/>
                    </a:p>
                  </a:txBody>
                  <a:tcPr/>
                </a:tc>
                <a:extLst>
                  <a:ext uri="{0D108BD9-81ED-4DB2-BD59-A6C34878D82A}">
                    <a16:rowId xmlns:a16="http://schemas.microsoft.com/office/drawing/2014/main" val="10000"/>
                  </a:ext>
                </a:extLst>
              </a:tr>
              <a:tr h="253553">
                <a:tc>
                  <a:txBody>
                    <a:bodyPr/>
                    <a:lstStyle/>
                    <a:p>
                      <a:r>
                        <a:rPr lang="en-GB" dirty="0"/>
                        <a:t>A</a:t>
                      </a:r>
                      <a:endParaRPr lang="en-US" dirty="0"/>
                    </a:p>
                  </a:txBody>
                  <a:tcPr/>
                </a:tc>
                <a:tc>
                  <a:txBody>
                    <a:bodyPr/>
                    <a:lstStyle/>
                    <a:p>
                      <a:r>
                        <a:rPr lang="en-GB" dirty="0"/>
                        <a:t>None</a:t>
                      </a:r>
                      <a:endParaRPr lang="en-US" dirty="0"/>
                    </a:p>
                  </a:txBody>
                  <a:tcPr/>
                </a:tc>
                <a:tc>
                  <a:txBody>
                    <a:bodyPr/>
                    <a:lstStyle/>
                    <a:p>
                      <a:r>
                        <a:rPr lang="en-GB" dirty="0"/>
                        <a:t>6</a:t>
                      </a:r>
                      <a:endParaRPr lang="en-US" dirty="0"/>
                    </a:p>
                  </a:txBody>
                  <a:tcPr/>
                </a:tc>
                <a:tc>
                  <a:txBody>
                    <a:bodyPr/>
                    <a:lstStyle/>
                    <a:p>
                      <a:r>
                        <a:rPr lang="en-GB" dirty="0"/>
                        <a:t>8</a:t>
                      </a:r>
                      <a:endParaRPr lang="en-US" dirty="0"/>
                    </a:p>
                  </a:txBody>
                  <a:tcPr/>
                </a:tc>
                <a:tc>
                  <a:txBody>
                    <a:bodyPr/>
                    <a:lstStyle/>
                    <a:p>
                      <a:r>
                        <a:rPr lang="en-GB" dirty="0"/>
                        <a:t>10</a:t>
                      </a:r>
                      <a:endParaRPr lang="en-US" dirty="0"/>
                    </a:p>
                  </a:txBody>
                  <a:tcPr/>
                </a:tc>
                <a:tc>
                  <a:txBody>
                    <a:bodyPr/>
                    <a:lstStyle/>
                    <a:p>
                      <a:r>
                        <a:rPr lang="en-GB" dirty="0"/>
                        <a:t>8</a:t>
                      </a:r>
                      <a:endParaRPr lang="en-US" dirty="0"/>
                    </a:p>
                  </a:txBody>
                  <a:tcPr/>
                </a:tc>
                <a:tc>
                  <a:txBody>
                    <a:bodyPr/>
                    <a:lstStyle/>
                    <a:p>
                      <a:r>
                        <a:rPr lang="en-GB" dirty="0"/>
                        <a:t>0.11</a:t>
                      </a:r>
                      <a:endParaRPr lang="en-US" dirty="0"/>
                    </a:p>
                  </a:txBody>
                  <a:tcPr/>
                </a:tc>
                <a:extLst>
                  <a:ext uri="{0D108BD9-81ED-4DB2-BD59-A6C34878D82A}">
                    <a16:rowId xmlns:a16="http://schemas.microsoft.com/office/drawing/2014/main" val="10001"/>
                  </a:ext>
                </a:extLst>
              </a:tr>
              <a:tr h="418658">
                <a:tc>
                  <a:txBody>
                    <a:bodyPr/>
                    <a:lstStyle/>
                    <a:p>
                      <a:r>
                        <a:rPr lang="en-GB" dirty="0"/>
                        <a:t>B</a:t>
                      </a:r>
                      <a:endParaRPr lang="en-US" dirty="0"/>
                    </a:p>
                  </a:txBody>
                  <a:tcPr/>
                </a:tc>
                <a:tc>
                  <a:txBody>
                    <a:bodyPr/>
                    <a:lstStyle/>
                    <a:p>
                      <a:r>
                        <a:rPr lang="en-GB" dirty="0"/>
                        <a:t>A</a:t>
                      </a:r>
                      <a:endParaRPr lang="en-US" dirty="0"/>
                    </a:p>
                  </a:txBody>
                  <a:tcPr/>
                </a:tc>
                <a:tc>
                  <a:txBody>
                    <a:bodyPr/>
                    <a:lstStyle/>
                    <a:p>
                      <a:r>
                        <a:rPr lang="en-GB" dirty="0"/>
                        <a:t>7</a:t>
                      </a:r>
                      <a:endParaRPr lang="en-US" dirty="0"/>
                    </a:p>
                  </a:txBody>
                  <a:tcPr/>
                </a:tc>
                <a:tc>
                  <a:txBody>
                    <a:bodyPr/>
                    <a:lstStyle/>
                    <a:p>
                      <a:r>
                        <a:rPr lang="en-GB" dirty="0"/>
                        <a:t>10</a:t>
                      </a:r>
                      <a:endParaRPr lang="en-US" dirty="0"/>
                    </a:p>
                  </a:txBody>
                  <a:tcPr/>
                </a:tc>
                <a:tc>
                  <a:txBody>
                    <a:bodyPr/>
                    <a:lstStyle/>
                    <a:p>
                      <a:r>
                        <a:rPr lang="en-GB" dirty="0"/>
                        <a:t>15</a:t>
                      </a:r>
                      <a:endParaRPr lang="en-US" dirty="0"/>
                    </a:p>
                  </a:txBody>
                  <a:tcPr/>
                </a:tc>
                <a:tc>
                  <a:txBody>
                    <a:bodyPr/>
                    <a:lstStyle/>
                    <a:p>
                      <a:r>
                        <a:rPr lang="en-GB" dirty="0"/>
                        <a:t>11</a:t>
                      </a:r>
                      <a:endParaRPr lang="en-US" dirty="0"/>
                    </a:p>
                  </a:txBody>
                  <a:tcPr/>
                </a:tc>
                <a:tc>
                  <a:txBody>
                    <a:bodyPr/>
                    <a:lstStyle/>
                    <a:p>
                      <a:r>
                        <a:rPr lang="en-GB" dirty="0"/>
                        <a:t>1.78</a:t>
                      </a:r>
                      <a:endParaRPr lang="en-US" dirty="0"/>
                    </a:p>
                  </a:txBody>
                  <a:tcPr/>
                </a:tc>
                <a:extLst>
                  <a:ext uri="{0D108BD9-81ED-4DB2-BD59-A6C34878D82A}">
                    <a16:rowId xmlns:a16="http://schemas.microsoft.com/office/drawing/2014/main" val="10002"/>
                  </a:ext>
                </a:extLst>
              </a:tr>
              <a:tr h="253553">
                <a:tc>
                  <a:txBody>
                    <a:bodyPr/>
                    <a:lstStyle/>
                    <a:p>
                      <a:r>
                        <a:rPr lang="en-GB" dirty="0"/>
                        <a:t>C</a:t>
                      </a:r>
                      <a:endParaRPr lang="en-US" dirty="0"/>
                    </a:p>
                  </a:txBody>
                  <a:tcPr/>
                </a:tc>
                <a:tc>
                  <a:txBody>
                    <a:bodyPr/>
                    <a:lstStyle/>
                    <a:p>
                      <a:r>
                        <a:rPr lang="en-GB" dirty="0"/>
                        <a:t>A</a:t>
                      </a:r>
                      <a:endParaRPr lang="en-US" dirty="0"/>
                    </a:p>
                  </a:txBody>
                  <a:tcPr/>
                </a:tc>
                <a:tc>
                  <a:txBody>
                    <a:bodyPr/>
                    <a:lstStyle/>
                    <a:p>
                      <a:r>
                        <a:rPr lang="en-GB" dirty="0"/>
                        <a:t>5</a:t>
                      </a:r>
                      <a:endParaRPr lang="en-US" dirty="0"/>
                    </a:p>
                  </a:txBody>
                  <a:tcPr/>
                </a:tc>
                <a:tc>
                  <a:txBody>
                    <a:bodyPr/>
                    <a:lstStyle/>
                    <a:p>
                      <a:r>
                        <a:rPr lang="en-GB" dirty="0"/>
                        <a:t>8</a:t>
                      </a:r>
                      <a:endParaRPr lang="en-US" dirty="0"/>
                    </a:p>
                  </a:txBody>
                  <a:tcPr/>
                </a:tc>
                <a:tc>
                  <a:txBody>
                    <a:bodyPr/>
                    <a:lstStyle/>
                    <a:p>
                      <a:r>
                        <a:rPr lang="en-GB" dirty="0"/>
                        <a:t>10</a:t>
                      </a:r>
                      <a:endParaRPr lang="en-US" dirty="0"/>
                    </a:p>
                  </a:txBody>
                  <a:tcPr/>
                </a:tc>
                <a:tc>
                  <a:txBody>
                    <a:bodyPr/>
                    <a:lstStyle/>
                    <a:p>
                      <a:r>
                        <a:rPr lang="en-GB" dirty="0"/>
                        <a:t>8</a:t>
                      </a:r>
                      <a:endParaRPr lang="en-US" dirty="0"/>
                    </a:p>
                  </a:txBody>
                  <a:tcPr/>
                </a:tc>
                <a:tc>
                  <a:txBody>
                    <a:bodyPr/>
                    <a:lstStyle/>
                    <a:p>
                      <a:r>
                        <a:rPr lang="en-GB" dirty="0"/>
                        <a:t>0.69</a:t>
                      </a:r>
                    </a:p>
                  </a:txBody>
                  <a:tcPr/>
                </a:tc>
                <a:extLst>
                  <a:ext uri="{0D108BD9-81ED-4DB2-BD59-A6C34878D82A}">
                    <a16:rowId xmlns:a16="http://schemas.microsoft.com/office/drawing/2014/main" val="10003"/>
                  </a:ext>
                </a:extLst>
              </a:tr>
              <a:tr h="253553">
                <a:tc>
                  <a:txBody>
                    <a:bodyPr/>
                    <a:lstStyle/>
                    <a:p>
                      <a:r>
                        <a:rPr lang="en-GB" dirty="0"/>
                        <a:t>D</a:t>
                      </a:r>
                      <a:endParaRPr lang="en-US" dirty="0"/>
                    </a:p>
                  </a:txBody>
                  <a:tcPr/>
                </a:tc>
                <a:tc>
                  <a:txBody>
                    <a:bodyPr/>
                    <a:lstStyle/>
                    <a:p>
                      <a:r>
                        <a:rPr lang="en-GB" dirty="0"/>
                        <a:t>A</a:t>
                      </a:r>
                      <a:endParaRPr lang="en-US" dirty="0"/>
                    </a:p>
                  </a:txBody>
                  <a:tcPr/>
                </a:tc>
                <a:tc>
                  <a:txBody>
                    <a:bodyPr/>
                    <a:lstStyle/>
                    <a:p>
                      <a:r>
                        <a:rPr lang="en-GB" dirty="0"/>
                        <a:t>1</a:t>
                      </a:r>
                      <a:endParaRPr lang="en-US" dirty="0"/>
                    </a:p>
                  </a:txBody>
                  <a:tcPr/>
                </a:tc>
                <a:tc>
                  <a:txBody>
                    <a:bodyPr/>
                    <a:lstStyle/>
                    <a:p>
                      <a:r>
                        <a:rPr lang="en-GB" dirty="0"/>
                        <a:t>1</a:t>
                      </a:r>
                      <a:endParaRPr lang="en-US" dirty="0"/>
                    </a:p>
                  </a:txBody>
                  <a:tcPr/>
                </a:tc>
                <a:tc>
                  <a:txBody>
                    <a:bodyPr/>
                    <a:lstStyle/>
                    <a:p>
                      <a:r>
                        <a:rPr lang="en-GB" dirty="0"/>
                        <a:t>2</a:t>
                      </a:r>
                      <a:endParaRPr lang="en-US" dirty="0"/>
                    </a:p>
                  </a:txBody>
                  <a:tcPr/>
                </a:tc>
                <a:tc>
                  <a:txBody>
                    <a:bodyPr/>
                    <a:lstStyle/>
                    <a:p>
                      <a:r>
                        <a:rPr lang="en-GB" dirty="0"/>
                        <a:t>2</a:t>
                      </a:r>
                      <a:endParaRPr lang="en-US" dirty="0"/>
                    </a:p>
                  </a:txBody>
                  <a:tcPr/>
                </a:tc>
                <a:tc>
                  <a:txBody>
                    <a:bodyPr/>
                    <a:lstStyle/>
                    <a:p>
                      <a:r>
                        <a:rPr lang="en-GB" dirty="0"/>
                        <a:t>0.02</a:t>
                      </a:r>
                      <a:endParaRPr lang="en-US" dirty="0"/>
                    </a:p>
                  </a:txBody>
                  <a:tcPr/>
                </a:tc>
                <a:extLst>
                  <a:ext uri="{0D108BD9-81ED-4DB2-BD59-A6C34878D82A}">
                    <a16:rowId xmlns:a16="http://schemas.microsoft.com/office/drawing/2014/main" val="10004"/>
                  </a:ext>
                </a:extLst>
              </a:tr>
              <a:tr h="253553">
                <a:tc>
                  <a:txBody>
                    <a:bodyPr/>
                    <a:lstStyle/>
                    <a:p>
                      <a:r>
                        <a:rPr lang="en-GB" dirty="0"/>
                        <a:t>E</a:t>
                      </a:r>
                      <a:endParaRPr lang="en-US" dirty="0"/>
                    </a:p>
                  </a:txBody>
                  <a:tcPr/>
                </a:tc>
                <a:tc>
                  <a:txBody>
                    <a:bodyPr/>
                    <a:lstStyle/>
                    <a:p>
                      <a:r>
                        <a:rPr lang="en-GB" dirty="0"/>
                        <a:t>B</a:t>
                      </a:r>
                      <a:endParaRPr lang="en-US" dirty="0"/>
                    </a:p>
                  </a:txBody>
                  <a:tcPr/>
                </a:tc>
                <a:tc>
                  <a:txBody>
                    <a:bodyPr/>
                    <a:lstStyle/>
                    <a:p>
                      <a:r>
                        <a:rPr lang="en-GB" dirty="0"/>
                        <a:t>3</a:t>
                      </a:r>
                      <a:endParaRPr lang="en-US" dirty="0"/>
                    </a:p>
                  </a:txBody>
                  <a:tcPr/>
                </a:tc>
                <a:tc>
                  <a:txBody>
                    <a:bodyPr/>
                    <a:lstStyle/>
                    <a:p>
                      <a:r>
                        <a:rPr lang="en-GB" dirty="0"/>
                        <a:t>5</a:t>
                      </a:r>
                      <a:endParaRPr lang="en-US" dirty="0"/>
                    </a:p>
                  </a:txBody>
                  <a:tcPr/>
                </a:tc>
                <a:tc>
                  <a:txBody>
                    <a:bodyPr/>
                    <a:lstStyle/>
                    <a:p>
                      <a:r>
                        <a:rPr lang="en-GB" dirty="0"/>
                        <a:t>9</a:t>
                      </a:r>
                      <a:endParaRPr lang="en-US" dirty="0"/>
                    </a:p>
                  </a:txBody>
                  <a:tcPr/>
                </a:tc>
                <a:tc>
                  <a:txBody>
                    <a:bodyPr/>
                    <a:lstStyle/>
                    <a:p>
                      <a:r>
                        <a:rPr lang="en-GB" dirty="0"/>
                        <a:t>6</a:t>
                      </a:r>
                      <a:endParaRPr lang="en-US" dirty="0"/>
                    </a:p>
                  </a:txBody>
                  <a:tcPr/>
                </a:tc>
                <a:tc>
                  <a:txBody>
                    <a:bodyPr/>
                    <a:lstStyle/>
                    <a:p>
                      <a:r>
                        <a:rPr lang="en-GB" dirty="0"/>
                        <a:t>1</a:t>
                      </a:r>
                      <a:endParaRPr lang="en-US" dirty="0"/>
                    </a:p>
                  </a:txBody>
                  <a:tcPr/>
                </a:tc>
                <a:extLst>
                  <a:ext uri="{0D108BD9-81ED-4DB2-BD59-A6C34878D82A}">
                    <a16:rowId xmlns:a16="http://schemas.microsoft.com/office/drawing/2014/main" val="10005"/>
                  </a:ext>
                </a:extLst>
              </a:tr>
              <a:tr h="253553">
                <a:tc>
                  <a:txBody>
                    <a:bodyPr/>
                    <a:lstStyle/>
                    <a:p>
                      <a:r>
                        <a:rPr lang="en-GB" dirty="0"/>
                        <a:t>F</a:t>
                      </a:r>
                      <a:endParaRPr lang="en-US" dirty="0"/>
                    </a:p>
                  </a:txBody>
                  <a:tcPr/>
                </a:tc>
                <a:tc>
                  <a:txBody>
                    <a:bodyPr/>
                    <a:lstStyle/>
                    <a:p>
                      <a:r>
                        <a:rPr lang="en-GB" dirty="0"/>
                        <a:t>B,C</a:t>
                      </a:r>
                      <a:endParaRPr lang="en-US" dirty="0"/>
                    </a:p>
                  </a:txBody>
                  <a:tcPr/>
                </a:tc>
                <a:tc>
                  <a:txBody>
                    <a:bodyPr/>
                    <a:lstStyle/>
                    <a:p>
                      <a:r>
                        <a:rPr lang="en-GB" dirty="0"/>
                        <a:t>5</a:t>
                      </a:r>
                      <a:endParaRPr lang="en-US" dirty="0"/>
                    </a:p>
                  </a:txBody>
                  <a:tcPr/>
                </a:tc>
                <a:tc>
                  <a:txBody>
                    <a:bodyPr/>
                    <a:lstStyle/>
                    <a:p>
                      <a:r>
                        <a:rPr lang="en-GB" dirty="0"/>
                        <a:t>7</a:t>
                      </a:r>
                      <a:endParaRPr lang="en-US" dirty="0"/>
                    </a:p>
                  </a:txBody>
                  <a:tcPr/>
                </a:tc>
                <a:tc>
                  <a:txBody>
                    <a:bodyPr/>
                    <a:lstStyle/>
                    <a:p>
                      <a:r>
                        <a:rPr lang="en-GB" dirty="0"/>
                        <a:t>9</a:t>
                      </a:r>
                      <a:endParaRPr lang="en-US" dirty="0"/>
                    </a:p>
                  </a:txBody>
                  <a:tcPr/>
                </a:tc>
                <a:tc>
                  <a:txBody>
                    <a:bodyPr/>
                    <a:lstStyle/>
                    <a:p>
                      <a:r>
                        <a:rPr lang="en-GB" dirty="0"/>
                        <a:t>7</a:t>
                      </a:r>
                      <a:endParaRPr lang="en-US" dirty="0"/>
                    </a:p>
                  </a:txBody>
                  <a:tcPr/>
                </a:tc>
                <a:tc>
                  <a:txBody>
                    <a:bodyPr/>
                    <a:lstStyle/>
                    <a:p>
                      <a:r>
                        <a:rPr lang="en-GB" dirty="0"/>
                        <a:t>0.44</a:t>
                      </a:r>
                      <a:endParaRPr lang="en-US" dirty="0"/>
                    </a:p>
                  </a:txBody>
                  <a:tcPr/>
                </a:tc>
                <a:extLst>
                  <a:ext uri="{0D108BD9-81ED-4DB2-BD59-A6C34878D82A}">
                    <a16:rowId xmlns:a16="http://schemas.microsoft.com/office/drawing/2014/main" val="10006"/>
                  </a:ext>
                </a:extLst>
              </a:tr>
              <a:tr h="253553">
                <a:tc>
                  <a:txBody>
                    <a:bodyPr/>
                    <a:lstStyle/>
                    <a:p>
                      <a:r>
                        <a:rPr lang="en-GB" dirty="0"/>
                        <a:t>G</a:t>
                      </a:r>
                      <a:endParaRPr lang="en-US" dirty="0"/>
                    </a:p>
                  </a:txBody>
                  <a:tcPr/>
                </a:tc>
                <a:tc>
                  <a:txBody>
                    <a:bodyPr/>
                    <a:lstStyle/>
                    <a:p>
                      <a:r>
                        <a:rPr lang="en-GB" dirty="0"/>
                        <a:t>E</a:t>
                      </a:r>
                      <a:endParaRPr lang="en-US" dirty="0"/>
                    </a:p>
                  </a:txBody>
                  <a:tcPr/>
                </a:tc>
                <a:tc>
                  <a:txBody>
                    <a:bodyPr/>
                    <a:lstStyle/>
                    <a:p>
                      <a:r>
                        <a:rPr lang="en-GB" dirty="0"/>
                        <a:t>2</a:t>
                      </a:r>
                      <a:endParaRPr lang="en-US" dirty="0"/>
                    </a:p>
                  </a:txBody>
                  <a:tcPr/>
                </a:tc>
                <a:tc>
                  <a:txBody>
                    <a:bodyPr/>
                    <a:lstStyle/>
                    <a:p>
                      <a:r>
                        <a:rPr lang="en-GB" dirty="0"/>
                        <a:t>4</a:t>
                      </a:r>
                      <a:endParaRPr lang="en-US" dirty="0"/>
                    </a:p>
                  </a:txBody>
                  <a:tcPr/>
                </a:tc>
                <a:tc>
                  <a:txBody>
                    <a:bodyPr/>
                    <a:lstStyle/>
                    <a:p>
                      <a:r>
                        <a:rPr lang="en-GB" dirty="0"/>
                        <a:t>6</a:t>
                      </a:r>
                      <a:endParaRPr lang="en-US" dirty="0"/>
                    </a:p>
                  </a:txBody>
                  <a:tcPr/>
                </a:tc>
                <a:tc>
                  <a:txBody>
                    <a:bodyPr/>
                    <a:lstStyle/>
                    <a:p>
                      <a:r>
                        <a:rPr lang="en-GB" dirty="0"/>
                        <a:t>4</a:t>
                      </a:r>
                      <a:endParaRPr lang="en-US" dirty="0"/>
                    </a:p>
                  </a:txBody>
                  <a:tcPr/>
                </a:tc>
                <a:tc>
                  <a:txBody>
                    <a:bodyPr/>
                    <a:lstStyle/>
                    <a:p>
                      <a:r>
                        <a:rPr lang="en-GB" dirty="0"/>
                        <a:t>0.44</a:t>
                      </a:r>
                      <a:endParaRPr lang="en-US" dirty="0"/>
                    </a:p>
                  </a:txBody>
                  <a:tcPr/>
                </a:tc>
                <a:extLst>
                  <a:ext uri="{0D108BD9-81ED-4DB2-BD59-A6C34878D82A}">
                    <a16:rowId xmlns:a16="http://schemas.microsoft.com/office/drawing/2014/main" val="10007"/>
                  </a:ext>
                </a:extLst>
              </a:tr>
              <a:tr h="381808">
                <a:tc>
                  <a:txBody>
                    <a:bodyPr/>
                    <a:lstStyle/>
                    <a:p>
                      <a:r>
                        <a:rPr lang="en-GB" dirty="0"/>
                        <a:t>H</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G</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1</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3</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4</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3</a:t>
                      </a:r>
                      <a:endParaRPr lang="en-US" dirty="0"/>
                    </a:p>
                  </a:txBody>
                  <a:tcPr>
                    <a:lnB w="12700" cap="flat" cmpd="sng" algn="ctr">
                      <a:solidFill>
                        <a:schemeClr val="tx1"/>
                      </a:solidFill>
                      <a:prstDash val="solid"/>
                      <a:round/>
                      <a:headEnd type="none" w="med" len="med"/>
                      <a:tailEnd type="none" w="med" len="med"/>
                    </a:lnB>
                  </a:tcPr>
                </a:tc>
                <a:tc>
                  <a:txBody>
                    <a:bodyPr/>
                    <a:lstStyle/>
                    <a:p>
                      <a:r>
                        <a:rPr lang="en-GB" dirty="0"/>
                        <a:t>0.25</a:t>
                      </a: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339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0446A-8193-E405-FCE3-CB5F45CB914E}"/>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E7B21F-A521-1F9D-369F-13D976EC1C66}"/>
              </a:ext>
            </a:extLst>
          </p:cNvPr>
          <p:cNvSpPr txBox="1">
            <a:spLocks/>
          </p:cNvSpPr>
          <p:nvPr/>
        </p:nvSpPr>
        <p:spPr>
          <a:xfrm>
            <a:off x="1196656" y="128088"/>
            <a:ext cx="9795638" cy="6846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200" b="1" dirty="0"/>
              <a:t>PERT Diagram</a:t>
            </a:r>
            <a:endParaRPr lang="en-US" sz="3200" dirty="0"/>
          </a:p>
        </p:txBody>
      </p:sp>
      <p:grpSp>
        <p:nvGrpSpPr>
          <p:cNvPr id="11" name="Group 10">
            <a:extLst>
              <a:ext uri="{FF2B5EF4-FFF2-40B4-BE49-F238E27FC236}">
                <a16:creationId xmlns:a16="http://schemas.microsoft.com/office/drawing/2014/main" id="{523A6300-0B11-7ABE-7FE9-8F17911BDD76}"/>
              </a:ext>
              <a:ext uri="{C183D7F6-B498-43B3-948B-1728B52AA6E4}">
                <adec:decorative xmlns:adec="http://schemas.microsoft.com/office/drawing/2017/decorative" val="1"/>
              </a:ext>
            </a:extLst>
          </p:cNvPr>
          <p:cNvGrpSpPr/>
          <p:nvPr/>
        </p:nvGrpSpPr>
        <p:grpSpPr>
          <a:xfrm>
            <a:off x="-1270462" y="-1804835"/>
            <a:ext cx="3143652" cy="3346376"/>
            <a:chOff x="4325258" y="1229517"/>
            <a:chExt cx="3541486" cy="3769865"/>
          </a:xfrm>
        </p:grpSpPr>
        <p:sp>
          <p:nvSpPr>
            <p:cNvPr id="12" name="Diamond 11">
              <a:extLst>
                <a:ext uri="{FF2B5EF4-FFF2-40B4-BE49-F238E27FC236}">
                  <a16:creationId xmlns:a16="http://schemas.microsoft.com/office/drawing/2014/main" id="{6464F7C9-A51B-68EA-2F8A-8E096CB36B58}"/>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135E5C3-9396-BB3A-3E7E-0445A1D97EE8}"/>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 name="Straight Connector 1">
            <a:extLst>
              <a:ext uri="{FF2B5EF4-FFF2-40B4-BE49-F238E27FC236}">
                <a16:creationId xmlns:a16="http://schemas.microsoft.com/office/drawing/2014/main" id="{3B223165-E852-E0C3-2430-00DAF2078E3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EEE2D4C-8B97-5751-CE0E-AEA2A29DEF4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656" y="1338817"/>
            <a:ext cx="9898974" cy="4570663"/>
          </a:xfrm>
          <a:prstGeom prst="rect">
            <a:avLst/>
          </a:prstGeom>
        </p:spPr>
      </p:pic>
    </p:spTree>
    <p:extLst>
      <p:ext uri="{BB962C8B-B14F-4D97-AF65-F5344CB8AC3E}">
        <p14:creationId xmlns:p14="http://schemas.microsoft.com/office/powerpoint/2010/main" val="191123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3.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7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5.xml><?xml version="1.0" encoding="utf-8"?>
<a:theme xmlns:a="http://schemas.openxmlformats.org/drawingml/2006/main" name="1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6.xml><?xml version="1.0" encoding="utf-8"?>
<a:theme xmlns:a="http://schemas.openxmlformats.org/drawingml/2006/main" name="2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7.xml><?xml version="1.0" encoding="utf-8"?>
<a:theme xmlns:a="http://schemas.openxmlformats.org/drawingml/2006/main" name="3_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312</TotalTime>
  <Words>808</Words>
  <Application>Microsoft Office PowerPoint</Application>
  <PresentationFormat>Widescreen</PresentationFormat>
  <Paragraphs>252</Paragraphs>
  <Slides>30</Slides>
  <Notes>17</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30</vt:i4>
      </vt:variant>
    </vt:vector>
  </HeadingPairs>
  <TitlesOfParts>
    <vt:vector size="44" baseType="lpstr">
      <vt:lpstr>Arial</vt:lpstr>
      <vt:lpstr>Arial Unicode MS</vt:lpstr>
      <vt:lpstr>Calibri</vt:lpstr>
      <vt:lpstr>Century Gothic</vt:lpstr>
      <vt:lpstr>Corbel</vt:lpstr>
      <vt:lpstr>Segoe UI Light</vt:lpstr>
      <vt:lpstr>Trade Gothic LT Pro</vt:lpstr>
      <vt:lpstr>Office Theme</vt:lpstr>
      <vt:lpstr>1_Depth</vt:lpstr>
      <vt:lpstr>2_Depth</vt:lpstr>
      <vt:lpstr>7_Depth</vt:lpstr>
      <vt:lpstr>1_Office Theme</vt:lpstr>
      <vt:lpstr>2_Office Theme</vt:lpstr>
      <vt:lpstr>3_Office Theme</vt:lpstr>
      <vt:lpstr>ONLINE FOOD DELIVERY SYSTEM Project</vt:lpstr>
      <vt:lpstr>PowerPoint Presentation</vt:lpstr>
      <vt:lpstr>Types of User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DELIVERY SYSTEM LAB 02</dc:title>
  <dc:creator>Arun Jyoti Mondal</dc:creator>
  <cp:lastModifiedBy>Arun Jyoti Mondal</cp:lastModifiedBy>
  <cp:revision>30</cp:revision>
  <dcterms:created xsi:type="dcterms:W3CDTF">2024-11-14T03:51:38Z</dcterms:created>
  <dcterms:modified xsi:type="dcterms:W3CDTF">2025-01-22T17:02:34Z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2024-11-14T04:53:44Z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5e566886-4495-41b7-9cb7-1c7affe34039</vt:lpwstr>
  </property>
  <property fmtid="{D5CDD505-2E9C-101B-9397-08002B2CF9AE}" pid="8" name="MSIP_Label_defa4170-0d19-0005-0004-bc88714345d2_ActionId">
    <vt:lpwstr>c7245301-6b7f-41a6-a65d-763879f0d977</vt:lpwstr>
  </property>
  <property fmtid="{D5CDD505-2E9C-101B-9397-08002B2CF9AE}" pid="9" name="MSIP_Label_defa4170-0d19-0005-0004-bc88714345d2_ContentBits">
    <vt:lpwstr>0</vt:lpwstr>
  </property>
</Properties>
</file>