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umanAgePredictionSynthetic/HumanAgePredictionSynthetic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80CEBB0-C256-4C4D-817F-03AFC45FABB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Human Age Prediction Synthetic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6CFB482-65E4-47EA-A492-9B115931DC0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9/9/2024 8:28:54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uman Age Prediction Synthetic Dashboard" id="2" name="slide2">
            <a:extLst>
              <a:ext uri="{FF2B5EF4-FFF2-40B4-BE49-F238E27FC236}">
                <a16:creationId xmlns:a16="http://schemas.microsoft.com/office/drawing/2014/main" id="{BBDF8B15-9B25-4069-9650-ADE1DBF1FD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2024-09-09T20:28:55Z</dcterms:created>
  <dcterms:modified xsi:type="dcterms:W3CDTF">2024-09-09T20:28:55Z</dcterms:modified>
</cp:coreProperties>
</file>