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27" r:id="rId7"/>
    <p:sldId id="323" r:id="rId8"/>
    <p:sldId id="307" r:id="rId9"/>
    <p:sldId id="281" r:id="rId10"/>
    <p:sldId id="324" r:id="rId11"/>
    <p:sldId id="325" r:id="rId12"/>
    <p:sldId id="282" r:id="rId13"/>
    <p:sldId id="326" r:id="rId14"/>
    <p:sldId id="314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Sifat" initials="MS" lastIdx="1" clrIdx="0">
    <p:extLst>
      <p:ext uri="{19B8F6BF-5375-455C-9EA6-DF929625EA0E}">
        <p15:presenceInfo xmlns:p15="http://schemas.microsoft.com/office/powerpoint/2012/main" userId="171d2020fc5d8d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05" autoAdjust="0"/>
  </p:normalViewPr>
  <p:slideViewPr>
    <p:cSldViewPr snapToGrid="0" snapToObjects="1">
      <p:cViewPr varScale="1">
        <p:scale>
          <a:sx n="104" d="100"/>
          <a:sy n="104" d="100"/>
        </p:scale>
        <p:origin x="120" y="22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EC09A-3B7F-419E-9CFD-44187CF8736B}" type="doc">
      <dgm:prSet loTypeId="urn:microsoft.com/office/officeart/2005/8/layout/hProcess3" loCatId="process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A4A925D3-58FA-4200-8ADB-3928C1BB4AAE}">
      <dgm:prSet custT="1"/>
      <dgm:spPr/>
      <dgm:t>
        <a:bodyPr/>
        <a:lstStyle/>
        <a:p>
          <a:r>
            <a:rPr lang="en-US" sz="2000" b="0" i="0" dirty="0"/>
            <a:t>KEY POINTS :</a:t>
          </a:r>
          <a:endParaRPr lang="en-US" sz="2000" dirty="0"/>
        </a:p>
      </dgm:t>
    </dgm:pt>
    <dgm:pt modelId="{2A8E3127-1F60-4A61-A8F2-EDA44DAF3A74}" type="parTrans" cxnId="{B5B24EF3-893D-44AE-91D6-E70A2AE5A2AB}">
      <dgm:prSet/>
      <dgm:spPr/>
      <dgm:t>
        <a:bodyPr/>
        <a:lstStyle/>
        <a:p>
          <a:endParaRPr lang="en-US"/>
        </a:p>
      </dgm:t>
    </dgm:pt>
    <dgm:pt modelId="{D71179A1-AA1D-403E-8D6F-D665F0D3D967}" type="sibTrans" cxnId="{B5B24EF3-893D-44AE-91D6-E70A2AE5A2AB}">
      <dgm:prSet/>
      <dgm:spPr/>
      <dgm:t>
        <a:bodyPr/>
        <a:lstStyle/>
        <a:p>
          <a:endParaRPr lang="en-US"/>
        </a:p>
      </dgm:t>
    </dgm:pt>
    <dgm:pt modelId="{E5E073A6-8FED-4601-94B7-4FAA6E99BBA6}" type="pres">
      <dgm:prSet presAssocID="{0F9EC09A-3B7F-419E-9CFD-44187CF8736B}" presName="Name0" presStyleCnt="0">
        <dgm:presLayoutVars>
          <dgm:dir/>
          <dgm:animLvl val="lvl"/>
          <dgm:resizeHandles val="exact"/>
        </dgm:presLayoutVars>
      </dgm:prSet>
      <dgm:spPr/>
    </dgm:pt>
    <dgm:pt modelId="{34C80515-CD7F-451E-81F1-008740046A42}" type="pres">
      <dgm:prSet presAssocID="{0F9EC09A-3B7F-419E-9CFD-44187CF8736B}" presName="dummy" presStyleCnt="0"/>
      <dgm:spPr/>
    </dgm:pt>
    <dgm:pt modelId="{1D46292A-3A61-4EC5-8B21-2AC81C64206E}" type="pres">
      <dgm:prSet presAssocID="{0F9EC09A-3B7F-419E-9CFD-44187CF8736B}" presName="linH" presStyleCnt="0"/>
      <dgm:spPr/>
    </dgm:pt>
    <dgm:pt modelId="{8182CC8D-D13C-42CF-B432-F78D6157DB72}" type="pres">
      <dgm:prSet presAssocID="{0F9EC09A-3B7F-419E-9CFD-44187CF8736B}" presName="padding1" presStyleCnt="0"/>
      <dgm:spPr/>
    </dgm:pt>
    <dgm:pt modelId="{9CA08A78-9792-4DC9-A8B4-E13B1B30A86E}" type="pres">
      <dgm:prSet presAssocID="{A4A925D3-58FA-4200-8ADB-3928C1BB4AAE}" presName="linV" presStyleCnt="0"/>
      <dgm:spPr/>
    </dgm:pt>
    <dgm:pt modelId="{B9D9F4AE-09D6-42C1-8194-1B03624C88BA}" type="pres">
      <dgm:prSet presAssocID="{A4A925D3-58FA-4200-8ADB-3928C1BB4AAE}" presName="spVertical1" presStyleCnt="0"/>
      <dgm:spPr/>
    </dgm:pt>
    <dgm:pt modelId="{F8065E70-0B36-427C-BB58-CAAEE1CCFD2A}" type="pres">
      <dgm:prSet presAssocID="{A4A925D3-58FA-4200-8ADB-3928C1BB4AAE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4537CBA5-1255-45EB-94D7-CFEF5A5F9005}" type="pres">
      <dgm:prSet presAssocID="{A4A925D3-58FA-4200-8ADB-3928C1BB4AAE}" presName="spVertical2" presStyleCnt="0"/>
      <dgm:spPr/>
    </dgm:pt>
    <dgm:pt modelId="{4BB2ED1E-DBD0-4EE1-B157-D05E5DB91799}" type="pres">
      <dgm:prSet presAssocID="{A4A925D3-58FA-4200-8ADB-3928C1BB4AAE}" presName="spVertical3" presStyleCnt="0"/>
      <dgm:spPr/>
    </dgm:pt>
    <dgm:pt modelId="{D79FA2E2-4CC0-44F5-8D3D-4231EC062AA9}" type="pres">
      <dgm:prSet presAssocID="{0F9EC09A-3B7F-419E-9CFD-44187CF8736B}" presName="padding2" presStyleCnt="0"/>
      <dgm:spPr/>
    </dgm:pt>
    <dgm:pt modelId="{FC1364AF-CEDF-4DCC-ABCF-B2F179CAFE48}" type="pres">
      <dgm:prSet presAssocID="{0F9EC09A-3B7F-419E-9CFD-44187CF8736B}" presName="negArrow" presStyleCnt="0"/>
      <dgm:spPr/>
    </dgm:pt>
    <dgm:pt modelId="{21AD3DA2-86F1-4F23-82B8-258FD7D7E93F}" type="pres">
      <dgm:prSet presAssocID="{0F9EC09A-3B7F-419E-9CFD-44187CF8736B}" presName="backgroundArrow" presStyleLbl="node1" presStyleIdx="0" presStyleCnt="1"/>
      <dgm:spPr/>
    </dgm:pt>
  </dgm:ptLst>
  <dgm:cxnLst>
    <dgm:cxn modelId="{41ADD99E-5A4B-49DF-8CCD-BE5C2D52557D}" type="presOf" srcId="{0F9EC09A-3B7F-419E-9CFD-44187CF8736B}" destId="{E5E073A6-8FED-4601-94B7-4FAA6E99BBA6}" srcOrd="0" destOrd="0" presId="urn:microsoft.com/office/officeart/2005/8/layout/hProcess3"/>
    <dgm:cxn modelId="{7D5673EC-C600-42A1-8B74-E4EE662AD6CD}" type="presOf" srcId="{A4A925D3-58FA-4200-8ADB-3928C1BB4AAE}" destId="{F8065E70-0B36-427C-BB58-CAAEE1CCFD2A}" srcOrd="0" destOrd="0" presId="urn:microsoft.com/office/officeart/2005/8/layout/hProcess3"/>
    <dgm:cxn modelId="{B5B24EF3-893D-44AE-91D6-E70A2AE5A2AB}" srcId="{0F9EC09A-3B7F-419E-9CFD-44187CF8736B}" destId="{A4A925D3-58FA-4200-8ADB-3928C1BB4AAE}" srcOrd="0" destOrd="0" parTransId="{2A8E3127-1F60-4A61-A8F2-EDA44DAF3A74}" sibTransId="{D71179A1-AA1D-403E-8D6F-D665F0D3D967}"/>
    <dgm:cxn modelId="{656716E4-806E-4312-B638-CF76E4900BB8}" type="presParOf" srcId="{E5E073A6-8FED-4601-94B7-4FAA6E99BBA6}" destId="{34C80515-CD7F-451E-81F1-008740046A42}" srcOrd="0" destOrd="0" presId="urn:microsoft.com/office/officeart/2005/8/layout/hProcess3"/>
    <dgm:cxn modelId="{E7C01CA0-F24D-4F1F-9FE2-B02D18DCC432}" type="presParOf" srcId="{E5E073A6-8FED-4601-94B7-4FAA6E99BBA6}" destId="{1D46292A-3A61-4EC5-8B21-2AC81C64206E}" srcOrd="1" destOrd="0" presId="urn:microsoft.com/office/officeart/2005/8/layout/hProcess3"/>
    <dgm:cxn modelId="{D68F436D-0787-40FE-BC34-FDC9CE0DC6B0}" type="presParOf" srcId="{1D46292A-3A61-4EC5-8B21-2AC81C64206E}" destId="{8182CC8D-D13C-42CF-B432-F78D6157DB72}" srcOrd="0" destOrd="0" presId="urn:microsoft.com/office/officeart/2005/8/layout/hProcess3"/>
    <dgm:cxn modelId="{52D654BC-4C78-475E-8FB8-83E911695498}" type="presParOf" srcId="{1D46292A-3A61-4EC5-8B21-2AC81C64206E}" destId="{9CA08A78-9792-4DC9-A8B4-E13B1B30A86E}" srcOrd="1" destOrd="0" presId="urn:microsoft.com/office/officeart/2005/8/layout/hProcess3"/>
    <dgm:cxn modelId="{F7E51C0E-3FD5-4CF0-9A36-033827DDB59F}" type="presParOf" srcId="{9CA08A78-9792-4DC9-A8B4-E13B1B30A86E}" destId="{B9D9F4AE-09D6-42C1-8194-1B03624C88BA}" srcOrd="0" destOrd="0" presId="urn:microsoft.com/office/officeart/2005/8/layout/hProcess3"/>
    <dgm:cxn modelId="{827FC2F9-7E57-49B9-AE25-1BFEAAB31B37}" type="presParOf" srcId="{9CA08A78-9792-4DC9-A8B4-E13B1B30A86E}" destId="{F8065E70-0B36-427C-BB58-CAAEE1CCFD2A}" srcOrd="1" destOrd="0" presId="urn:microsoft.com/office/officeart/2005/8/layout/hProcess3"/>
    <dgm:cxn modelId="{E8C39001-1FA1-4901-9ADC-F8EFCD47B361}" type="presParOf" srcId="{9CA08A78-9792-4DC9-A8B4-E13B1B30A86E}" destId="{4537CBA5-1255-45EB-94D7-CFEF5A5F9005}" srcOrd="2" destOrd="0" presId="urn:microsoft.com/office/officeart/2005/8/layout/hProcess3"/>
    <dgm:cxn modelId="{84B0030F-F1AF-4011-90B4-4C0309808397}" type="presParOf" srcId="{9CA08A78-9792-4DC9-A8B4-E13B1B30A86E}" destId="{4BB2ED1E-DBD0-4EE1-B157-D05E5DB91799}" srcOrd="3" destOrd="0" presId="urn:microsoft.com/office/officeart/2005/8/layout/hProcess3"/>
    <dgm:cxn modelId="{12E7798F-FB3E-4410-9CDB-599107EF0166}" type="presParOf" srcId="{1D46292A-3A61-4EC5-8B21-2AC81C64206E}" destId="{D79FA2E2-4CC0-44F5-8D3D-4231EC062AA9}" srcOrd="2" destOrd="0" presId="urn:microsoft.com/office/officeart/2005/8/layout/hProcess3"/>
    <dgm:cxn modelId="{8E1363EB-35BE-40A3-AB9F-EE77434DB947}" type="presParOf" srcId="{1D46292A-3A61-4EC5-8B21-2AC81C64206E}" destId="{FC1364AF-CEDF-4DCC-ABCF-B2F179CAFE48}" srcOrd="3" destOrd="0" presId="urn:microsoft.com/office/officeart/2005/8/layout/hProcess3"/>
    <dgm:cxn modelId="{200D1BCE-AE3F-449D-B8C7-FD2817972C30}" type="presParOf" srcId="{1D46292A-3A61-4EC5-8B21-2AC81C64206E}" destId="{21AD3DA2-86F1-4F23-82B8-258FD7D7E93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87E07F-9C54-4EBF-A625-D1BB7F81C20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4B311819-EE0D-4A7E-A38A-38AE0797BCCB}">
      <dgm:prSet phldrT="[Text]"/>
      <dgm:spPr/>
      <dgm:t>
        <a:bodyPr/>
        <a:lstStyle/>
        <a:p>
          <a:r>
            <a:rPr lang="en-US" b="0" i="0" dirty="0"/>
            <a:t>It is based on real-life biological neurons, making it a binary classifier.</a:t>
          </a:r>
          <a:endParaRPr lang="en-US" dirty="0"/>
        </a:p>
      </dgm:t>
    </dgm:pt>
    <dgm:pt modelId="{B04DE725-A55F-4763-B4F1-8D9C0B75759A}" type="parTrans" cxnId="{C37417DB-D674-4DF6-8345-A53E6CF944A6}">
      <dgm:prSet/>
      <dgm:spPr/>
      <dgm:t>
        <a:bodyPr/>
        <a:lstStyle/>
        <a:p>
          <a:endParaRPr lang="en-US"/>
        </a:p>
      </dgm:t>
    </dgm:pt>
    <dgm:pt modelId="{57D6B66B-8A8C-4943-B0C0-8E66D0CBCE1E}" type="sibTrans" cxnId="{C37417DB-D674-4DF6-8345-A53E6CF944A6}">
      <dgm:prSet/>
      <dgm:spPr/>
      <dgm:t>
        <a:bodyPr/>
        <a:lstStyle/>
        <a:p>
          <a:endParaRPr lang="en-US"/>
        </a:p>
      </dgm:t>
    </dgm:pt>
    <dgm:pt modelId="{B9998C75-8412-40C4-A2C7-5D9F1CC2365E}" type="pres">
      <dgm:prSet presAssocID="{A087E07F-9C54-4EBF-A625-D1BB7F81C202}" presName="Name0" presStyleCnt="0">
        <dgm:presLayoutVars>
          <dgm:dir/>
          <dgm:animLvl val="lvl"/>
          <dgm:resizeHandles val="exact"/>
        </dgm:presLayoutVars>
      </dgm:prSet>
      <dgm:spPr/>
    </dgm:pt>
    <dgm:pt modelId="{9AB7DD68-4D31-4753-9E7A-02C09563FF3C}" type="pres">
      <dgm:prSet presAssocID="{A087E07F-9C54-4EBF-A625-D1BB7F81C202}" presName="dummy" presStyleCnt="0"/>
      <dgm:spPr/>
    </dgm:pt>
    <dgm:pt modelId="{9F3E5F7A-68C7-4515-BFDB-7C8FDED23BB9}" type="pres">
      <dgm:prSet presAssocID="{A087E07F-9C54-4EBF-A625-D1BB7F81C202}" presName="linH" presStyleCnt="0"/>
      <dgm:spPr/>
    </dgm:pt>
    <dgm:pt modelId="{658E0D12-FE52-490E-AF10-73AC8CA0634E}" type="pres">
      <dgm:prSet presAssocID="{A087E07F-9C54-4EBF-A625-D1BB7F81C202}" presName="padding1" presStyleCnt="0"/>
      <dgm:spPr/>
    </dgm:pt>
    <dgm:pt modelId="{1EB75ADD-F90D-41D1-B6FF-9220F65BC58B}" type="pres">
      <dgm:prSet presAssocID="{4B311819-EE0D-4A7E-A38A-38AE0797BCCB}" presName="linV" presStyleCnt="0"/>
      <dgm:spPr/>
    </dgm:pt>
    <dgm:pt modelId="{A02C76A6-0A4E-4070-A5AA-B2A4DCC3D9E6}" type="pres">
      <dgm:prSet presAssocID="{4B311819-EE0D-4A7E-A38A-38AE0797BCCB}" presName="spVertical1" presStyleCnt="0"/>
      <dgm:spPr/>
    </dgm:pt>
    <dgm:pt modelId="{DA1E3FBA-7826-4DD2-8AB6-9DECF3DE5DF6}" type="pres">
      <dgm:prSet presAssocID="{4B311819-EE0D-4A7E-A38A-38AE0797BCCB}" presName="parTx" presStyleLbl="revTx" presStyleIdx="0" presStyleCnt="1" custScaleX="90231" custLinFactY="20967" custLinFactNeighborX="-9845" custLinFactNeighborY="100000">
        <dgm:presLayoutVars>
          <dgm:chMax val="0"/>
          <dgm:chPref val="0"/>
          <dgm:bulletEnabled val="1"/>
        </dgm:presLayoutVars>
      </dgm:prSet>
      <dgm:spPr/>
    </dgm:pt>
    <dgm:pt modelId="{22F9A988-4B88-49A3-B782-08293311FBEC}" type="pres">
      <dgm:prSet presAssocID="{4B311819-EE0D-4A7E-A38A-38AE0797BCCB}" presName="spVertical2" presStyleCnt="0"/>
      <dgm:spPr/>
    </dgm:pt>
    <dgm:pt modelId="{973DE484-F320-43AC-9E43-70B9776822B9}" type="pres">
      <dgm:prSet presAssocID="{4B311819-EE0D-4A7E-A38A-38AE0797BCCB}" presName="spVertical3" presStyleCnt="0"/>
      <dgm:spPr/>
    </dgm:pt>
    <dgm:pt modelId="{B65535A8-9613-4593-BEC2-9C8F0A5CF4A9}" type="pres">
      <dgm:prSet presAssocID="{A087E07F-9C54-4EBF-A625-D1BB7F81C202}" presName="padding2" presStyleCnt="0"/>
      <dgm:spPr/>
    </dgm:pt>
    <dgm:pt modelId="{0CDFB4C3-F675-4A66-B027-92E21FE8D2AF}" type="pres">
      <dgm:prSet presAssocID="{A087E07F-9C54-4EBF-A625-D1BB7F81C202}" presName="negArrow" presStyleCnt="0"/>
      <dgm:spPr/>
    </dgm:pt>
    <dgm:pt modelId="{8E3468B9-6290-4527-8B36-73AFC53C3B61}" type="pres">
      <dgm:prSet presAssocID="{A087E07F-9C54-4EBF-A625-D1BB7F81C202}" presName="backgroundArrow" presStyleLbl="node1" presStyleIdx="0" presStyleCnt="1" custLinFactNeighborY="35522"/>
      <dgm:spPr/>
    </dgm:pt>
  </dgm:ptLst>
  <dgm:cxnLst>
    <dgm:cxn modelId="{A8B28333-5E7F-4D2B-A532-1B85B43E6E01}" type="presOf" srcId="{A087E07F-9C54-4EBF-A625-D1BB7F81C202}" destId="{B9998C75-8412-40C4-A2C7-5D9F1CC2365E}" srcOrd="0" destOrd="0" presId="urn:microsoft.com/office/officeart/2005/8/layout/hProcess3"/>
    <dgm:cxn modelId="{2C57AB57-8003-4BD1-9A27-7928A56E8298}" type="presOf" srcId="{4B311819-EE0D-4A7E-A38A-38AE0797BCCB}" destId="{DA1E3FBA-7826-4DD2-8AB6-9DECF3DE5DF6}" srcOrd="0" destOrd="0" presId="urn:microsoft.com/office/officeart/2005/8/layout/hProcess3"/>
    <dgm:cxn modelId="{C37417DB-D674-4DF6-8345-A53E6CF944A6}" srcId="{A087E07F-9C54-4EBF-A625-D1BB7F81C202}" destId="{4B311819-EE0D-4A7E-A38A-38AE0797BCCB}" srcOrd="0" destOrd="0" parTransId="{B04DE725-A55F-4763-B4F1-8D9C0B75759A}" sibTransId="{57D6B66B-8A8C-4943-B0C0-8E66D0CBCE1E}"/>
    <dgm:cxn modelId="{08A966B5-8C56-44F4-AE20-829F546BC62F}" type="presParOf" srcId="{B9998C75-8412-40C4-A2C7-5D9F1CC2365E}" destId="{9AB7DD68-4D31-4753-9E7A-02C09563FF3C}" srcOrd="0" destOrd="0" presId="urn:microsoft.com/office/officeart/2005/8/layout/hProcess3"/>
    <dgm:cxn modelId="{C41CE964-2BB0-46F7-B514-D54C21E656D7}" type="presParOf" srcId="{B9998C75-8412-40C4-A2C7-5D9F1CC2365E}" destId="{9F3E5F7A-68C7-4515-BFDB-7C8FDED23BB9}" srcOrd="1" destOrd="0" presId="urn:microsoft.com/office/officeart/2005/8/layout/hProcess3"/>
    <dgm:cxn modelId="{A1EB89D4-9D2B-4ABD-8D10-C9E6A8771AE8}" type="presParOf" srcId="{9F3E5F7A-68C7-4515-BFDB-7C8FDED23BB9}" destId="{658E0D12-FE52-490E-AF10-73AC8CA0634E}" srcOrd="0" destOrd="0" presId="urn:microsoft.com/office/officeart/2005/8/layout/hProcess3"/>
    <dgm:cxn modelId="{A9B2E1A4-936B-45D6-B7D1-086F6CFF1AD7}" type="presParOf" srcId="{9F3E5F7A-68C7-4515-BFDB-7C8FDED23BB9}" destId="{1EB75ADD-F90D-41D1-B6FF-9220F65BC58B}" srcOrd="1" destOrd="0" presId="urn:microsoft.com/office/officeart/2005/8/layout/hProcess3"/>
    <dgm:cxn modelId="{ECBAE9C7-4FF8-496D-9CBD-6761E0EEF52D}" type="presParOf" srcId="{1EB75ADD-F90D-41D1-B6FF-9220F65BC58B}" destId="{A02C76A6-0A4E-4070-A5AA-B2A4DCC3D9E6}" srcOrd="0" destOrd="0" presId="urn:microsoft.com/office/officeart/2005/8/layout/hProcess3"/>
    <dgm:cxn modelId="{EE7B5E72-F7DE-49A5-8B71-C109B6960370}" type="presParOf" srcId="{1EB75ADD-F90D-41D1-B6FF-9220F65BC58B}" destId="{DA1E3FBA-7826-4DD2-8AB6-9DECF3DE5DF6}" srcOrd="1" destOrd="0" presId="urn:microsoft.com/office/officeart/2005/8/layout/hProcess3"/>
    <dgm:cxn modelId="{849B8683-7406-407A-BE81-AEB098851F7D}" type="presParOf" srcId="{1EB75ADD-F90D-41D1-B6FF-9220F65BC58B}" destId="{22F9A988-4B88-49A3-B782-08293311FBEC}" srcOrd="2" destOrd="0" presId="urn:microsoft.com/office/officeart/2005/8/layout/hProcess3"/>
    <dgm:cxn modelId="{48A58794-E024-4950-8F07-D9FFB7EEE023}" type="presParOf" srcId="{1EB75ADD-F90D-41D1-B6FF-9220F65BC58B}" destId="{973DE484-F320-43AC-9E43-70B9776822B9}" srcOrd="3" destOrd="0" presId="urn:microsoft.com/office/officeart/2005/8/layout/hProcess3"/>
    <dgm:cxn modelId="{2F116798-823E-40F0-8145-5F7084C13310}" type="presParOf" srcId="{9F3E5F7A-68C7-4515-BFDB-7C8FDED23BB9}" destId="{B65535A8-9613-4593-BEC2-9C8F0A5CF4A9}" srcOrd="2" destOrd="0" presId="urn:microsoft.com/office/officeart/2005/8/layout/hProcess3"/>
    <dgm:cxn modelId="{7A285ED2-A486-4015-B6B0-EC666AB7CF33}" type="presParOf" srcId="{9F3E5F7A-68C7-4515-BFDB-7C8FDED23BB9}" destId="{0CDFB4C3-F675-4A66-B027-92E21FE8D2AF}" srcOrd="3" destOrd="0" presId="urn:microsoft.com/office/officeart/2005/8/layout/hProcess3"/>
    <dgm:cxn modelId="{2D83857F-F8D8-4E8F-A8FA-FE75CC7C4426}" type="presParOf" srcId="{9F3E5F7A-68C7-4515-BFDB-7C8FDED23BB9}" destId="{8E3468B9-6290-4527-8B36-73AFC53C3B61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D3DA2-86F1-4F23-82B8-258FD7D7E93F}">
      <dsp:nvSpPr>
        <dsp:cNvPr id="0" name=""/>
        <dsp:cNvSpPr/>
      </dsp:nvSpPr>
      <dsp:spPr>
        <a:xfrm>
          <a:off x="0" y="20227"/>
          <a:ext cx="2992582" cy="2448000"/>
        </a:xfrm>
        <a:prstGeom prst="right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65E70-0B36-427C-BB58-CAAEE1CCFD2A}">
      <dsp:nvSpPr>
        <dsp:cNvPr id="0" name=""/>
        <dsp:cNvSpPr/>
      </dsp:nvSpPr>
      <dsp:spPr>
        <a:xfrm>
          <a:off x="241393" y="632227"/>
          <a:ext cx="2451929" cy="12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KEY POINTS :</a:t>
          </a:r>
          <a:endParaRPr lang="en-US" sz="2000" kern="1200" dirty="0"/>
        </a:p>
      </dsp:txBody>
      <dsp:txXfrm>
        <a:off x="241393" y="632227"/>
        <a:ext cx="2451929" cy="12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468B9-6290-4527-8B36-73AFC53C3B61}">
      <dsp:nvSpPr>
        <dsp:cNvPr id="0" name=""/>
        <dsp:cNvSpPr/>
      </dsp:nvSpPr>
      <dsp:spPr>
        <a:xfrm>
          <a:off x="0" y="2267330"/>
          <a:ext cx="6146555" cy="2349294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E3FBA-7826-4DD2-8AB6-9DECF3DE5DF6}">
      <dsp:nvSpPr>
        <dsp:cNvPr id="0" name=""/>
        <dsp:cNvSpPr/>
      </dsp:nvSpPr>
      <dsp:spPr>
        <a:xfrm>
          <a:off x="245990" y="2853749"/>
          <a:ext cx="4544117" cy="1174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It is based on real-life biological neurons, making it a binary classifier.</a:t>
          </a:r>
          <a:endParaRPr lang="en-US" sz="2200" kern="1200" dirty="0"/>
        </a:p>
      </dsp:txBody>
      <dsp:txXfrm>
        <a:off x="245990" y="2853749"/>
        <a:ext cx="4544117" cy="1174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634" y="1053508"/>
            <a:ext cx="4440577" cy="2830595"/>
          </a:xfrm>
        </p:spPr>
        <p:txBody>
          <a:bodyPr anchor="ctr"/>
          <a:lstStyle/>
          <a:p>
            <a:r>
              <a:rPr lang="en-US" dirty="0">
                <a:latin typeface="Arial Black" panose="020B0A04020102020204" pitchFamily="34" charset="0"/>
              </a:rPr>
              <a:t>Implementing a Dynamic Branch Predictor Using a Perceptron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8E50-697D-4A5C-BE0D-1DD8D142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426" y="1008741"/>
            <a:ext cx="4760489" cy="715001"/>
          </a:xfrm>
        </p:spPr>
        <p:txBody>
          <a:bodyPr/>
          <a:lstStyle/>
          <a:p>
            <a:r>
              <a:rPr lang="en-US" dirty="0"/>
              <a:t>Challenges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CE2EE-E76C-4779-9394-7CD235A44B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274612-4518-4EFA-866C-7E3DF28593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95999" cy="68580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C7A3EE-89AA-4D42-B7FE-4AB9416D66C0}"/>
              </a:ext>
            </a:extLst>
          </p:cNvPr>
          <p:cNvSpPr txBox="1"/>
          <p:nvPr/>
        </p:nvSpPr>
        <p:spPr>
          <a:xfrm>
            <a:off x="6297336" y="2835127"/>
            <a:ext cx="567683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j-lt"/>
              </a:rPr>
              <a:t>Increased hardware costs associated with weight storage and management.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kGroteskNeue_598ab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 Black" panose="020B0A04020102020204" pitchFamily="34" charset="0"/>
              </a:rPr>
              <a:t>Complexity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2023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492" y="457460"/>
            <a:ext cx="5660087" cy="605989"/>
          </a:xfrm>
        </p:spPr>
        <p:txBody>
          <a:bodyPr/>
          <a:lstStyle/>
          <a:p>
            <a:r>
              <a:rPr lang="en-US" dirty="0"/>
              <a:t>Conclusion 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DAC936-F464-4645-8CC8-444CD8732A18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4353028" y="1568741"/>
            <a:ext cx="7290711" cy="4473284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4983" y="1350628"/>
            <a:ext cx="4278385" cy="3341559"/>
          </a:xfrm>
        </p:spPr>
        <p:txBody>
          <a:bodyPr/>
          <a:lstStyle/>
          <a:p>
            <a:r>
              <a:rPr lang="en-US" sz="5400" dirty="0"/>
              <a:t>Thank </a:t>
            </a:r>
            <a:br>
              <a:rPr lang="en-US" sz="5400" dirty="0"/>
            </a:br>
            <a:r>
              <a:rPr lang="en-US" sz="5400" dirty="0"/>
              <a:t>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DAA4E-8350-4FDE-8A8C-DF7A41864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1" y="1844198"/>
            <a:ext cx="5417331" cy="36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163009"/>
            <a:ext cx="6583680" cy="1531357"/>
          </a:xfrm>
        </p:spPr>
        <p:txBody>
          <a:bodyPr/>
          <a:lstStyle/>
          <a:p>
            <a:r>
              <a:rPr lang="en-US" sz="4000" dirty="0"/>
              <a:t>Group – 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1991521"/>
            <a:ext cx="7120573" cy="2291033"/>
          </a:xfrm>
        </p:spPr>
        <p:txBody>
          <a:bodyPr/>
          <a:lstStyle/>
          <a:p>
            <a:r>
              <a:rPr lang="en-US" sz="2800" dirty="0" err="1"/>
              <a:t>Urmi</a:t>
            </a:r>
            <a:r>
              <a:rPr lang="en-US" sz="2800" dirty="0"/>
              <a:t> </a:t>
            </a:r>
            <a:r>
              <a:rPr lang="en-US" sz="2800" dirty="0" err="1"/>
              <a:t>Kirtonia</a:t>
            </a:r>
            <a:r>
              <a:rPr lang="en-US" sz="2800" dirty="0"/>
              <a:t>                   2022-1-60-184</a:t>
            </a:r>
          </a:p>
          <a:p>
            <a:r>
              <a:rPr lang="en-US" sz="2800" dirty="0"/>
              <a:t>Shanta Islam                      2022-1-60-</a:t>
            </a:r>
          </a:p>
          <a:p>
            <a:r>
              <a:rPr lang="en-US" sz="2800" dirty="0"/>
              <a:t>Md Sifat </a:t>
            </a:r>
            <a:r>
              <a:rPr lang="en-US" sz="2800" dirty="0" err="1"/>
              <a:t>ullah</a:t>
            </a:r>
            <a:r>
              <a:rPr lang="en-US" sz="2800" dirty="0"/>
              <a:t> Sheikh       2022-1-60-029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D6EB88-765F-4D1F-B7C8-DFB17217328B}"/>
              </a:ext>
            </a:extLst>
          </p:cNvPr>
          <p:cNvSpPr txBox="1">
            <a:spLocks/>
          </p:cNvSpPr>
          <p:nvPr/>
        </p:nvSpPr>
        <p:spPr>
          <a:xfrm>
            <a:off x="529905" y="4655209"/>
            <a:ext cx="7120573" cy="229103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F00FB5-ED1C-4F0B-8647-2C9A7081598A}"/>
              </a:ext>
            </a:extLst>
          </p:cNvPr>
          <p:cNvSpPr txBox="1">
            <a:spLocks/>
          </p:cNvSpPr>
          <p:nvPr/>
        </p:nvSpPr>
        <p:spPr>
          <a:xfrm>
            <a:off x="377505" y="4579709"/>
            <a:ext cx="6869185" cy="1972094"/>
          </a:xfrm>
          <a:prstGeom prst="rect">
            <a:avLst/>
          </a:prstGeom>
        </p:spPr>
        <p:txBody>
          <a:bodyPr vert="horz" lIns="91440" tIns="0" rIns="91440" bIns="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Instructor: Dr. Md. Nawab Yousuf Ali</a:t>
            </a:r>
          </a:p>
          <a:p>
            <a:pPr algn="l"/>
            <a:r>
              <a:rPr lang="en-US" b="0" i="0" dirty="0">
                <a:solidFill>
                  <a:srgbClr val="182E59"/>
                </a:solidFill>
                <a:effectLst/>
                <a:latin typeface="Poppins" panose="00000500000000000000" pitchFamily="2" charset="0"/>
              </a:rPr>
              <a:t>Professor</a:t>
            </a:r>
            <a:br>
              <a:rPr lang="en-US" b="0" i="0" dirty="0">
                <a:solidFill>
                  <a:srgbClr val="182E59"/>
                </a:solidFill>
                <a:effectLst/>
                <a:latin typeface="Poppins" panose="00000500000000000000" pitchFamily="2" charset="0"/>
              </a:rPr>
            </a:br>
            <a:r>
              <a:rPr lang="en-US" b="0" i="0" dirty="0">
                <a:solidFill>
                  <a:srgbClr val="182E59"/>
                </a:solidFill>
                <a:effectLst/>
                <a:latin typeface="Poppins" panose="00000500000000000000" pitchFamily="2" charset="0"/>
              </a:rPr>
              <a:t>Department of Computer Science &amp;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F9948B-91E7-4697-89E8-CC85FF93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853"/>
            <a:ext cx="8521212" cy="6446939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5B3F2E8-67BE-4ADA-9B8F-6183460E7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524445"/>
              </p:ext>
            </p:extLst>
          </p:nvPr>
        </p:nvGraphicFramePr>
        <p:xfrm>
          <a:off x="8811491" y="2683908"/>
          <a:ext cx="2992582" cy="248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140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B6B6-59AC-413A-B40C-03CD8474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125" y="597323"/>
            <a:ext cx="9875463" cy="999746"/>
          </a:xfrm>
        </p:spPr>
        <p:txBody>
          <a:bodyPr/>
          <a:lstStyle/>
          <a:p>
            <a:r>
              <a:rPr lang="en-US" dirty="0"/>
              <a:t>What is perceptron?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18A1-44EA-410E-A896-5C799CD37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8484" y="2299084"/>
            <a:ext cx="6065261" cy="3961593"/>
          </a:xfrm>
        </p:spPr>
        <p:txBody>
          <a:bodyPr>
            <a:normAutofit/>
          </a:bodyPr>
          <a:lstStyle/>
          <a:p>
            <a:r>
              <a:rPr lang="en-US" sz="2400" dirty="0"/>
              <a:t>A perceptron is a type of artificial </a:t>
            </a:r>
            <a:r>
              <a:rPr lang="en-US" sz="2800" dirty="0"/>
              <a:t>neural</a:t>
            </a:r>
            <a:r>
              <a:rPr lang="en-US" sz="2400" dirty="0"/>
              <a:t> network.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3CC08-04FC-48F3-A75B-1E5A6D78DC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F8810-64A1-4C4C-802B-D9F006337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442846"/>
              </p:ext>
            </p:extLst>
          </p:nvPr>
        </p:nvGraphicFramePr>
        <p:xfrm>
          <a:off x="765973" y="457199"/>
          <a:ext cx="6146555" cy="521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BF12182-A439-4CF2-9AB9-0E60B82F10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5039" y="2057281"/>
            <a:ext cx="5058183" cy="34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6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589" y="172390"/>
            <a:ext cx="5356120" cy="1505408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233611-7CE0-4A4D-AA2C-95C25B60C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79602"/>
            <a:ext cx="12192001" cy="609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7F1D3F1-9EE5-4EBA-B104-23A64AC47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0" y="0"/>
            <a:ext cx="11350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3B91CE-937D-4DBB-85BD-C2BF7027B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6" y="411061"/>
            <a:ext cx="11299972" cy="644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6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212E0A-6E46-4A9D-A50B-7ADB63002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3873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288634-FBBC-460D-892C-AA43E20AA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76" b="8501"/>
          <a:stretch/>
        </p:blipFill>
        <p:spPr>
          <a:xfrm>
            <a:off x="5838738" y="0"/>
            <a:ext cx="6353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6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92231" y="80908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8BC48-5FBB-48BE-9967-97804C0D1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105" y="1216664"/>
            <a:ext cx="9151397" cy="4837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AAEF91-2F29-4298-A5C2-336E6923D1F1}"/>
              </a:ext>
            </a:extLst>
          </p:cNvPr>
          <p:cNvSpPr txBox="1"/>
          <p:nvPr/>
        </p:nvSpPr>
        <p:spPr>
          <a:xfrm>
            <a:off x="2899974" y="334012"/>
            <a:ext cx="83916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Advantages of </a:t>
            </a:r>
            <a:r>
              <a:rPr lang="en-US" sz="4200" dirty="0" err="1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Perceptrons</a:t>
            </a:r>
            <a:r>
              <a:rPr lang="en-US" sz="42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{815E724E-E351-4E2B-8DD9-3915E67C2566}tf78438558_win32</Template>
  <TotalTime>123</TotalTime>
  <Words>167</Words>
  <Application>Microsoft Office PowerPoint</Application>
  <PresentationFormat>Widescreen</PresentationFormat>
  <Paragraphs>30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__fkGroteskNeue_598ab8</vt:lpstr>
      <vt:lpstr>Arial</vt:lpstr>
      <vt:lpstr>Arial Black</vt:lpstr>
      <vt:lpstr>Calibri</vt:lpstr>
      <vt:lpstr>Poppins</vt:lpstr>
      <vt:lpstr>Sabon Next LT</vt:lpstr>
      <vt:lpstr>Custom</vt:lpstr>
      <vt:lpstr>Implementing a Dynamic Branch Predictor Using a Perceptron Learning Algorithm</vt:lpstr>
      <vt:lpstr>Group – 05</vt:lpstr>
      <vt:lpstr>PowerPoint Presentation</vt:lpstr>
      <vt:lpstr>What is perceptron?</vt:lpstr>
      <vt:lpstr>The power of communication</vt:lpstr>
      <vt:lpstr>PowerPoint Presentation</vt:lpstr>
      <vt:lpstr>PowerPoint Presentation</vt:lpstr>
      <vt:lpstr>PowerPoint Presentation</vt:lpstr>
      <vt:lpstr>Engaging the audience</vt:lpstr>
      <vt:lpstr>Challenges :</vt:lpstr>
      <vt:lpstr>Conclusion :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Md. Sifat</dc:creator>
  <cp:lastModifiedBy>Md. Sifat</cp:lastModifiedBy>
  <cp:revision>11</cp:revision>
  <dcterms:created xsi:type="dcterms:W3CDTF">2025-01-20T14:46:09Z</dcterms:created>
  <dcterms:modified xsi:type="dcterms:W3CDTF">2025-01-20T16:49:47Z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