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y3RDyearuniversityportfolio/A3rdYearStudentPortfolio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191CE8-C4B4-4C3E-9B58-D313ECF8C95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My 3RD year university portfolio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807B2D-E7C0-4438-BFF7-0356F78D8F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9/6/2024 4:05:11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gramming courses by Grades" id="2" name="slide2">
            <a:extLst>
              <a:ext uri="{FF2B5EF4-FFF2-40B4-BE49-F238E27FC236}">
                <a16:creationId xmlns:a16="http://schemas.microsoft.com/office/drawing/2014/main" id="{B27B44DF-8E2D-4693-8E62-3936EA20D7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09" y="0"/>
            <a:ext cx="8538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ills Rating" id="3" name="slide3">
            <a:extLst>
              <a:ext uri="{FF2B5EF4-FFF2-40B4-BE49-F238E27FC236}">
                <a16:creationId xmlns:a16="http://schemas.microsoft.com/office/drawing/2014/main" id="{8F5A5D13-B645-4854-A534-EACB9CDE5B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35" y="0"/>
            <a:ext cx="8666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n-CSE Courses" id="4" name="slide4">
            <a:extLst>
              <a:ext uri="{FF2B5EF4-FFF2-40B4-BE49-F238E27FC236}">
                <a16:creationId xmlns:a16="http://schemas.microsoft.com/office/drawing/2014/main" id="{CCD939B1-F8A6-462D-B4ED-6A76C35AE3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35" y="0"/>
            <a:ext cx="8666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gramming Contest By Online Platform" id="5" name="slide5">
            <a:extLst>
              <a:ext uri="{FF2B5EF4-FFF2-40B4-BE49-F238E27FC236}">
                <a16:creationId xmlns:a16="http://schemas.microsoft.com/office/drawing/2014/main" id="{94A315D6-2E70-40FF-AFAF-8B1D0C86ED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04" y="0"/>
            <a:ext cx="8570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ere I live in(MAP)" id="6" name="slide6">
            <a:extLst>
              <a:ext uri="{FF2B5EF4-FFF2-40B4-BE49-F238E27FC236}">
                <a16:creationId xmlns:a16="http://schemas.microsoft.com/office/drawing/2014/main" id="{4F3F28CC-B80C-4CDF-B52B-73823D2869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23" y="0"/>
            <a:ext cx="8557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3rd Year Student Portfolio" id="7" name="slide7">
            <a:extLst>
              <a:ext uri="{FF2B5EF4-FFF2-40B4-BE49-F238E27FC236}">
                <a16:creationId xmlns:a16="http://schemas.microsoft.com/office/drawing/2014/main" id="{D8FA5765-8CE8-4C74-8F3E-909C38615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2024-09-06T16:05:13Z</dcterms:created>
  <dcterms:modified xsi:type="dcterms:W3CDTF">2024-09-06T16:05:13Z</dcterms:modified>
</cp:coreProperties>
</file>