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4"/>
    <p:sldMasterId id="2147483719" r:id="rId5"/>
  </p:sldMasterIdLst>
  <p:notesMasterIdLst>
    <p:notesMasterId r:id="rId37"/>
  </p:notesMasterIdLst>
  <p:handoutMasterIdLst>
    <p:handoutMasterId r:id="rId38"/>
  </p:handoutMasterIdLst>
  <p:sldIdLst>
    <p:sldId id="1866" r:id="rId6"/>
    <p:sldId id="1867" r:id="rId7"/>
    <p:sldId id="1894" r:id="rId8"/>
    <p:sldId id="1889" r:id="rId9"/>
    <p:sldId id="1896" r:id="rId10"/>
    <p:sldId id="266" r:id="rId11"/>
    <p:sldId id="189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1899" r:id="rId28"/>
    <p:sldId id="1895" r:id="rId29"/>
    <p:sldId id="1905" r:id="rId30"/>
    <p:sldId id="1906" r:id="rId31"/>
    <p:sldId id="1907" r:id="rId32"/>
    <p:sldId id="1900" r:id="rId33"/>
    <p:sldId id="1870" r:id="rId34"/>
    <p:sldId id="1892" r:id="rId35"/>
    <p:sldId id="1908" r:id="rId3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Lines theme" id="{EE9670AD-028C-4190-AAA8-2AF0F3B1E372}">
          <p14:sldIdLst>
            <p14:sldId id="1866"/>
            <p14:sldId id="1867"/>
            <p14:sldId id="1894"/>
            <p14:sldId id="1889"/>
            <p14:sldId id="1896"/>
            <p14:sldId id="266"/>
            <p14:sldId id="1897"/>
            <p14:sldId id="278"/>
            <p14:sldId id="279"/>
            <p14:sldId id="280"/>
            <p14:sldId id="281"/>
            <p14:sldId id="282"/>
            <p14:sldId id="283"/>
            <p14:sldId id="284"/>
            <p14:sldId id="285"/>
            <p14:sldId id="286"/>
            <p14:sldId id="287"/>
            <p14:sldId id="288"/>
            <p14:sldId id="289"/>
            <p14:sldId id="290"/>
            <p14:sldId id="291"/>
            <p14:sldId id="292"/>
            <p14:sldId id="1899"/>
            <p14:sldId id="1895"/>
            <p14:sldId id="1905"/>
            <p14:sldId id="1906"/>
            <p14:sldId id="1907"/>
            <p14:sldId id="1900"/>
            <p14:sldId id="1870"/>
            <p14:sldId id="1892"/>
            <p14:sldId id="1908"/>
          </p14:sldIdLst>
        </p14:section>
      </p14:sectionLst>
    </p:ex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625"/>
    <a:srgbClr val="F0E6DC"/>
    <a:srgbClr val="ECE0D4"/>
    <a:srgbClr val="D1B497"/>
    <a:srgbClr val="E3D1BF"/>
    <a:srgbClr val="AA673C"/>
    <a:srgbClr val="6A6967"/>
    <a:srgbClr val="C19C84"/>
    <a:srgbClr val="F8EBE0"/>
    <a:srgbClr val="0077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46" autoAdjust="0"/>
    <p:restoredTop sz="94641" autoAdjust="0"/>
  </p:normalViewPr>
  <p:slideViewPr>
    <p:cSldViewPr snapToGrid="0">
      <p:cViewPr varScale="1">
        <p:scale>
          <a:sx n="114" d="100"/>
          <a:sy n="114" d="100"/>
        </p:scale>
        <p:origin x="336" y="102"/>
      </p:cViewPr>
      <p:guideLst>
        <p:guide orient="horz" pos="2160"/>
        <p:guide pos="480"/>
        <p:guide pos="7200"/>
        <p:guide pos="4368"/>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60" d="100"/>
        <a:sy n="60" d="100"/>
      </p:scale>
      <p:origin x="0" y="-184"/>
    </p:cViewPr>
  </p:sorterViewPr>
  <p:notesViewPr>
    <p:cSldViewPr snapToGrid="0">
      <p:cViewPr varScale="1">
        <p:scale>
          <a:sx n="48" d="100"/>
          <a:sy n="48" d="100"/>
        </p:scale>
        <p:origin x="1828"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0CC79A4-0B25-469F-9B41-E1B92476C6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5F87740-790C-4B8E-8BDF-37374E5C19A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8EE06D-E2C5-4DF1-B3C1-8E9169AAB10D}" type="datetimeFigureOut">
              <a:rPr lang="en-US" smtClean="0"/>
              <a:t>12/27/2023</a:t>
            </a:fld>
            <a:endParaRPr lang="en-US" dirty="0"/>
          </a:p>
        </p:txBody>
      </p:sp>
      <p:sp>
        <p:nvSpPr>
          <p:cNvPr id="4" name="Footer Placeholder 3">
            <a:extLst>
              <a:ext uri="{FF2B5EF4-FFF2-40B4-BE49-F238E27FC236}">
                <a16:creationId xmlns:a16="http://schemas.microsoft.com/office/drawing/2014/main" id="{75C8AAF8-731F-4C2E-B690-3086B25AF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1C11FA-B74B-44E5-9E55-A45B9911BE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EE2F40-54C0-4227-BA47-31BF544EF93E}" type="slidenum">
              <a:rPr lang="en-US" smtClean="0"/>
              <a:t>‹#›</a:t>
            </a:fld>
            <a:endParaRPr lang="en-US" dirty="0"/>
          </a:p>
        </p:txBody>
      </p:sp>
    </p:spTree>
    <p:extLst>
      <p:ext uri="{BB962C8B-B14F-4D97-AF65-F5344CB8AC3E}">
        <p14:creationId xmlns:p14="http://schemas.microsoft.com/office/powerpoint/2010/main" val="3790744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tx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57007FCA-3EC9-46F6-BE85-2DE9F97B485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383" name="Title 381">
            <a:extLst>
              <a:ext uri="{FF2B5EF4-FFF2-40B4-BE49-F238E27FC236}">
                <a16:creationId xmlns:a16="http://schemas.microsoft.com/office/drawing/2014/main" id="{219026B8-F099-4229-B446-9FE2B966BEF7}"/>
              </a:ext>
            </a:extLst>
          </p:cNvPr>
          <p:cNvSpPr>
            <a:spLocks noGrp="1"/>
          </p:cNvSpPr>
          <p:nvPr>
            <p:ph type="title"/>
          </p:nvPr>
        </p:nvSpPr>
        <p:spPr>
          <a:xfrm>
            <a:off x="2581656" y="2304288"/>
            <a:ext cx="7022592" cy="2258568"/>
          </a:xfrm>
        </p:spPr>
        <p:txBody>
          <a:bodyPr vert="horz" lIns="91440" tIns="45720" rIns="91440" bIns="45720" rtlCol="0" anchor="ctr">
            <a:normAutofit/>
          </a:bodyPr>
          <a:lstStyle>
            <a:lvl1pPr algn="ctr">
              <a:defRPr lang="en-US" sz="4800" b="1">
                <a:solidFill>
                  <a:schemeClr val="accent4">
                    <a:lumMod val="75000"/>
                  </a:schemeClr>
                </a:solidFill>
                <a:ea typeface="+mn-ea"/>
                <a:cs typeface="+mn-cs"/>
              </a:defRPr>
            </a:lvl1pPr>
          </a:lstStyle>
          <a:p>
            <a:pPr marL="0" lvl="0" indent="0" algn="ctr">
              <a:lnSpc>
                <a:spcPct val="110000"/>
              </a:lnSpc>
              <a:spcBef>
                <a:spcPts val="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063099788"/>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accent5"/>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pic>
        <p:nvPicPr>
          <p:cNvPr id="2" name="Graphic 1">
            <a:extLst>
              <a:ext uri="{FF2B5EF4-FFF2-40B4-BE49-F238E27FC236}">
                <a16:creationId xmlns:a16="http://schemas.microsoft.com/office/drawing/2014/main" id="{29AB818C-9403-4CA7-8FC5-347DDE455E77}"/>
              </a:ext>
            </a:extLst>
          </p:cNvPr>
          <p:cNvPicPr>
            <a:picLocks noChangeAspect="1"/>
          </p:cNvPicPr>
          <p:nvPr userDrawn="1"/>
        </p:nvPicPr>
        <p:blipFill>
          <a:blip r:embed="rId2">
            <a:alphaModFix amt="40000"/>
            <a:extLst>
              <a:ext uri="{96DAC541-7B7A-43D3-8B79-37D633B846F1}">
                <asvg:svgBlip xmlns:asvg="http://schemas.microsoft.com/office/drawing/2016/SVG/main" r:embed="rId3"/>
              </a:ext>
            </a:extLst>
          </a:blip>
          <a:stretch>
            <a:fillRect/>
          </a:stretch>
        </p:blipFill>
        <p:spPr>
          <a:xfrm>
            <a:off x="0" y="5791200"/>
            <a:ext cx="12192000" cy="1066800"/>
          </a:xfrm>
          <a:prstGeom prst="rect">
            <a:avLst/>
          </a:prstGeom>
        </p:spPr>
      </p:pic>
    </p:spTree>
    <p:extLst>
      <p:ext uri="{BB962C8B-B14F-4D97-AF65-F5344CB8AC3E}">
        <p14:creationId xmlns:p14="http://schemas.microsoft.com/office/powerpoint/2010/main" val="1270356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
        <p:nvSpPr>
          <p:cNvPr id="4" name="Title 1">
            <a:extLst>
              <a:ext uri="{FF2B5EF4-FFF2-40B4-BE49-F238E27FC236}">
                <a16:creationId xmlns:a16="http://schemas.microsoft.com/office/drawing/2014/main" id="{F858EEFF-117E-4B86-B6B2-CD8F71AA8C4A}"/>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4">
                    <a:lumMod val="40000"/>
                    <a:lumOff val="60000"/>
                  </a:schemeClr>
                </a:solidFill>
                <a:effectLst/>
                <a:latin typeface="+mj-lt"/>
                <a:ea typeface="+mn-ea"/>
                <a:cs typeface="Segoe UI" pitchFamily="34" charset="0"/>
              </a:defRPr>
            </a:lvl1pPr>
          </a:lstStyle>
          <a:p>
            <a:pPr lvl="0"/>
            <a:r>
              <a:rPr lang="en-US" dirty="0"/>
              <a:t>Click to edit Master text styles</a:t>
            </a:r>
          </a:p>
        </p:txBody>
      </p:sp>
      <p:pic>
        <p:nvPicPr>
          <p:cNvPr id="3" name="Graphic 2" hidden="1">
            <a:extLst>
              <a:ext uri="{FF2B5EF4-FFF2-40B4-BE49-F238E27FC236}">
                <a16:creationId xmlns:a16="http://schemas.microsoft.com/office/drawing/2014/main" id="{D0B12BD8-7E23-4DB3-9F3C-68F6FF145E6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772650" y="0"/>
            <a:ext cx="2419350" cy="2619375"/>
          </a:xfrm>
          <a:prstGeom prst="rect">
            <a:avLst/>
          </a:prstGeom>
        </p:spPr>
      </p:pic>
      <p:pic>
        <p:nvPicPr>
          <p:cNvPr id="2" name="Graphic 1">
            <a:extLst>
              <a:ext uri="{FF2B5EF4-FFF2-40B4-BE49-F238E27FC236}">
                <a16:creationId xmlns:a16="http://schemas.microsoft.com/office/drawing/2014/main" id="{85143907-CDEB-455C-878E-7AE28AF7D2B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5418919" y="0"/>
            <a:ext cx="6407956" cy="1783952"/>
          </a:xfrm>
          <a:prstGeom prst="rect">
            <a:avLst/>
          </a:prstGeom>
        </p:spPr>
      </p:pic>
    </p:spTree>
    <p:extLst>
      <p:ext uri="{BB962C8B-B14F-4D97-AF65-F5344CB8AC3E}">
        <p14:creationId xmlns:p14="http://schemas.microsoft.com/office/powerpoint/2010/main" val="549727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12/27/2023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2522832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32A9A6-81B5-423D-A41C-0EA554AC9D38}"/>
              </a:ext>
            </a:extLst>
          </p:cNvPr>
          <p:cNvSpPr>
            <a:spLocks noGrp="1"/>
          </p:cNvSpPr>
          <p:nvPr>
            <p:ph type="dt" sz="half" idx="10"/>
          </p:nvPr>
        </p:nvSpPr>
        <p:spPr/>
        <p:txBody>
          <a:bodyPr/>
          <a:lstStyle>
            <a:lvl1pPr>
              <a:defRPr/>
            </a:lvl1pPr>
          </a:lstStyle>
          <a:p>
            <a:fld id="{1D364696-E1F3-49EF-AEC8-730A16D9A23F}" type="datetimeFigureOut">
              <a:rPr lang="en-US" altLang="en-US" smtClean="0"/>
              <a:pPr/>
              <a:t>12/27/2023</a:t>
            </a:fld>
            <a:endParaRPr lang="en-US" altLang="en-US" dirty="0"/>
          </a:p>
        </p:txBody>
      </p:sp>
      <p:sp>
        <p:nvSpPr>
          <p:cNvPr id="4" name="Footer Placeholder 3">
            <a:extLst>
              <a:ext uri="{FF2B5EF4-FFF2-40B4-BE49-F238E27FC236}">
                <a16:creationId xmlns:a16="http://schemas.microsoft.com/office/drawing/2014/main" id="{DC9CF008-D596-4010-A781-03935E046B92}"/>
              </a:ext>
            </a:extLst>
          </p:cNvPr>
          <p:cNvSpPr>
            <a:spLocks noGrp="1"/>
          </p:cNvSpPr>
          <p:nvPr>
            <p:ph type="ftr" sz="quarter" idx="11"/>
          </p:nvPr>
        </p:nvSpPr>
        <p:spPr/>
        <p:txBody>
          <a:bodyPr/>
          <a:lstStyle>
            <a:lvl1pPr>
              <a:defRPr>
                <a:solidFill>
                  <a:schemeClr val="tx1"/>
                </a:solidFill>
              </a:defRPr>
            </a:lvl1pPr>
          </a:lstStyle>
          <a:p>
            <a:endParaRPr lang="en-US" altLang="en-US" dirty="0"/>
          </a:p>
        </p:txBody>
      </p:sp>
      <p:sp>
        <p:nvSpPr>
          <p:cNvPr id="5" name="Slide Number Placeholder 4">
            <a:extLst>
              <a:ext uri="{FF2B5EF4-FFF2-40B4-BE49-F238E27FC236}">
                <a16:creationId xmlns:a16="http://schemas.microsoft.com/office/drawing/2014/main" id="{DCE06573-9EDC-456B-A988-5E048D6D417C}"/>
              </a:ext>
            </a:extLst>
          </p:cNvPr>
          <p:cNvSpPr>
            <a:spLocks noGrp="1"/>
          </p:cNvSpPr>
          <p:nvPr>
            <p:ph type="sldNum" sz="quarter" idx="12"/>
          </p:nvPr>
        </p:nvSpPr>
        <p:spPr/>
        <p:txBody>
          <a:bodyPr/>
          <a:lstStyle>
            <a:lvl1pPr>
              <a:defRPr smtClean="0"/>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424862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2B51C7-C19B-4435-93D3-F91EB339D83C}"/>
              </a:ext>
            </a:extLst>
          </p:cNvPr>
          <p:cNvSpPr>
            <a:spLocks noGrp="1"/>
          </p:cNvSpPr>
          <p:nvPr>
            <p:ph type="dt" sz="half" idx="10"/>
          </p:nvPr>
        </p:nvSpPr>
        <p:spPr/>
        <p:txBody>
          <a:bodyPr/>
          <a:lstStyle>
            <a:lvl1pPr>
              <a:defRPr/>
            </a:lvl1pPr>
          </a:lstStyle>
          <a:p>
            <a:pPr>
              <a:defRPr/>
            </a:pPr>
            <a:r>
              <a:rPr lang="en-US"/>
              <a:t>CS 307 Fundamentals of Computer Science</a:t>
            </a:r>
          </a:p>
        </p:txBody>
      </p:sp>
      <p:sp>
        <p:nvSpPr>
          <p:cNvPr id="5" name="Footer Placeholder 4">
            <a:extLst>
              <a:ext uri="{FF2B5EF4-FFF2-40B4-BE49-F238E27FC236}">
                <a16:creationId xmlns:a16="http://schemas.microsoft.com/office/drawing/2014/main" id="{A7F49DD8-A956-42FE-BEDD-9BC4775ADB57}"/>
              </a:ext>
            </a:extLst>
          </p:cNvPr>
          <p:cNvSpPr>
            <a:spLocks noGrp="1"/>
          </p:cNvSpPr>
          <p:nvPr>
            <p:ph type="ftr" sz="quarter" idx="11"/>
          </p:nvPr>
        </p:nvSpPr>
        <p:spPr/>
        <p:txBody>
          <a:bodyPr/>
          <a:lstStyle>
            <a:lvl1pPr>
              <a:defRPr>
                <a:solidFill>
                  <a:schemeClr val="tx1"/>
                </a:solidFill>
              </a:defRPr>
            </a:lvl1pPr>
          </a:lstStyle>
          <a:p>
            <a:pPr>
              <a:defRPr/>
            </a:pPr>
            <a:endParaRPr lang="en-US"/>
          </a:p>
          <a:p>
            <a:pPr>
              <a:defRPr/>
            </a:pPr>
            <a:r>
              <a:rPr lang="en-US"/>
              <a:t>Red Black Trees</a:t>
            </a:r>
          </a:p>
        </p:txBody>
      </p:sp>
      <p:sp>
        <p:nvSpPr>
          <p:cNvPr id="6" name="Slide Number Placeholder 5">
            <a:extLst>
              <a:ext uri="{FF2B5EF4-FFF2-40B4-BE49-F238E27FC236}">
                <a16:creationId xmlns:a16="http://schemas.microsoft.com/office/drawing/2014/main" id="{FA4D4443-9764-4084-8A57-4948D5418C11}"/>
              </a:ext>
            </a:extLst>
          </p:cNvPr>
          <p:cNvSpPr>
            <a:spLocks noGrp="1"/>
          </p:cNvSpPr>
          <p:nvPr>
            <p:ph type="sldNum" sz="quarter" idx="12"/>
          </p:nvPr>
        </p:nvSpPr>
        <p:spPr/>
        <p:txBody>
          <a:bodyPr/>
          <a:lstStyle>
            <a:lvl1pPr>
              <a:defRPr smtClean="0"/>
            </a:lvl1pPr>
          </a:lstStyle>
          <a:p>
            <a:pPr>
              <a:defRPr/>
            </a:pPr>
            <a:fld id="{2AE10E28-5514-4E97-82A0-431A04F75899}" type="slidenum">
              <a:rPr lang="en-US" altLang="en-US"/>
              <a:pPr>
                <a:defRPr/>
              </a:pPr>
              <a:t>‹#›</a:t>
            </a:fld>
            <a:endParaRPr lang="en-US" altLang="en-US"/>
          </a:p>
        </p:txBody>
      </p:sp>
    </p:spTree>
    <p:extLst>
      <p:ext uri="{BB962C8B-B14F-4D97-AF65-F5344CB8AC3E}">
        <p14:creationId xmlns:p14="http://schemas.microsoft.com/office/powerpoint/2010/main" val="332285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4"/>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4">
                    <a:lumMod val="50000"/>
                  </a:schemeClr>
                </a:solidFill>
              </a:defRPr>
            </a:lvl1pPr>
            <a:lvl2pPr marL="283464" indent="-283464">
              <a:spcBef>
                <a:spcPts val="1000"/>
              </a:spcBef>
              <a:defRPr sz="1800">
                <a:solidFill>
                  <a:schemeClr val="accent4">
                    <a:lumMod val="50000"/>
                  </a:schemeClr>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lgn="ctr">
              <a:buNone/>
              <a:defRPr sz="1600">
                <a:solidFill>
                  <a:schemeClr val="accent4">
                    <a:lumMod val="50000"/>
                  </a:schemeClr>
                </a:solidFill>
              </a:defRPr>
            </a:lvl1pPr>
          </a:lstStyle>
          <a:p>
            <a:r>
              <a:rPr lang="en-US"/>
              <a:t>Click icon to add picture</a:t>
            </a:r>
            <a:endParaRPr lang="en-US" dirty="0"/>
          </a:p>
        </p:txBody>
      </p:sp>
      <p:pic>
        <p:nvPicPr>
          <p:cNvPr id="2" name="Graphic 1">
            <a:extLst>
              <a:ext uri="{FF2B5EF4-FFF2-40B4-BE49-F238E27FC236}">
                <a16:creationId xmlns:a16="http://schemas.microsoft.com/office/drawing/2014/main" id="{09498076-A8F2-48B0-807A-C402BDA60D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074048"/>
            <a:ext cx="6407956" cy="1783952"/>
          </a:xfrm>
          <a:prstGeom prst="rect">
            <a:avLst/>
          </a:prstGeom>
        </p:spPr>
      </p:pic>
      <p:sp>
        <p:nvSpPr>
          <p:cNvPr id="3" name="Title 2">
            <a:extLst>
              <a:ext uri="{FF2B5EF4-FFF2-40B4-BE49-F238E27FC236}">
                <a16:creationId xmlns:a16="http://schemas.microsoft.com/office/drawing/2014/main" id="{5CF9E2C1-844F-4C0E-A423-111C77AEEF18}"/>
              </a:ext>
            </a:extLst>
          </p:cNvPr>
          <p:cNvSpPr>
            <a:spLocks noGrp="1"/>
          </p:cNvSpPr>
          <p:nvPr>
            <p:ph type="title"/>
          </p:nvPr>
        </p:nvSpPr>
        <p:spPr>
          <a:xfrm>
            <a:off x="762000" y="715961"/>
            <a:ext cx="5334000"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4100089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1"/>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lvl1pPr>
            <a:lvl2pPr marL="283464" indent="-283464">
              <a:spcBef>
                <a:spcPts val="1000"/>
              </a:spcBef>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normAutofit/>
          </a:bodyPr>
          <a:lstStyle>
            <a:lvl1pPr>
              <a:buNone/>
              <a:defRPr sz="18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p:spPr>
        <p:txBody>
          <a:bodyPr>
            <a:normAutofit/>
          </a:bodyPr>
          <a:lstStyle>
            <a:lvl1pPr>
              <a:buNone/>
              <a:defRPr sz="1800"/>
            </a:lvl1pPr>
          </a:lstStyle>
          <a:p>
            <a:r>
              <a:rPr lang="en-US"/>
              <a:t>Click icon to add picture</a:t>
            </a:r>
            <a:endParaRPr lang="en-US" dirty="0"/>
          </a:p>
        </p:txBody>
      </p:sp>
      <p:pic>
        <p:nvPicPr>
          <p:cNvPr id="2" name="Graphic 1" hidden="1">
            <a:extLst>
              <a:ext uri="{FF2B5EF4-FFF2-40B4-BE49-F238E27FC236}">
                <a16:creationId xmlns:a16="http://schemas.microsoft.com/office/drawing/2014/main" id="{295740BA-9B4E-4B38-827D-32544CDF758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92800"/>
            <a:ext cx="12192000" cy="965200"/>
          </a:xfrm>
          <a:prstGeom prst="rect">
            <a:avLst/>
          </a:prstGeom>
        </p:spPr>
      </p:pic>
      <p:pic>
        <p:nvPicPr>
          <p:cNvPr id="3" name="Graphic 2">
            <a:extLst>
              <a:ext uri="{FF2B5EF4-FFF2-40B4-BE49-F238E27FC236}">
                <a16:creationId xmlns:a16="http://schemas.microsoft.com/office/drawing/2014/main" id="{29C593AE-D9D2-42FE-A240-F97D187261D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5327681"/>
            <a:ext cx="5496910" cy="1530320"/>
          </a:xfrm>
          <a:prstGeom prst="rect">
            <a:avLst/>
          </a:prstGeom>
        </p:spPr>
      </p:pic>
      <p:sp>
        <p:nvSpPr>
          <p:cNvPr id="11" name="Title 2">
            <a:extLst>
              <a:ext uri="{FF2B5EF4-FFF2-40B4-BE49-F238E27FC236}">
                <a16:creationId xmlns:a16="http://schemas.microsoft.com/office/drawing/2014/main" id="{9AA0A799-2244-4DB2-ACAB-F6DA87A73055}"/>
              </a:ext>
            </a:extLst>
          </p:cNvPr>
          <p:cNvSpPr>
            <a:spLocks noGrp="1"/>
          </p:cNvSpPr>
          <p:nvPr>
            <p:ph type="title"/>
          </p:nvPr>
        </p:nvSpPr>
        <p:spPr>
          <a:xfrm>
            <a:off x="762000" y="715961"/>
            <a:ext cx="5334000" cy="1189037"/>
          </a:xfrm>
        </p:spPr>
        <p:txBody>
          <a:bodyPr vert="horz" lIns="91440" tIns="45720" rIns="91440" bIns="45720" rtlCol="0" anchor="t">
            <a:normAutofit/>
          </a:bodyPr>
          <a:lstStyle>
            <a:lvl1pPr>
              <a:defRPr lang="en-US" sz="4000" b="1">
                <a:solidFill>
                  <a:schemeClr val="tx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830834994"/>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Dark">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bg1"/>
                </a:solidFill>
              </a:defRPr>
            </a:lvl1pPr>
            <a:lvl2pPr marL="283464" indent="-283464">
              <a:spcBef>
                <a:spcPts val="1000"/>
              </a:spcBef>
              <a:defRPr sz="1800">
                <a:solidFill>
                  <a:schemeClr val="bg1"/>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A997D967-7D0C-43B1-AF0D-22448F0504A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55106" y="0"/>
            <a:ext cx="3136894" cy="6858000"/>
          </a:xfrm>
          <a:prstGeom prst="rect">
            <a:avLst/>
          </a:prstGeom>
        </p:spPr>
      </p:pic>
      <p:sp>
        <p:nvSpPr>
          <p:cNvPr id="5" name="Title 2">
            <a:extLst>
              <a:ext uri="{FF2B5EF4-FFF2-40B4-BE49-F238E27FC236}">
                <a16:creationId xmlns:a16="http://schemas.microsoft.com/office/drawing/2014/main" id="{9B292CAA-5A7B-44A6-B47D-2FE9F593A944}"/>
              </a:ext>
            </a:extLst>
          </p:cNvPr>
          <p:cNvSpPr>
            <a:spLocks noGrp="1"/>
          </p:cNvSpPr>
          <p:nvPr>
            <p:ph type="title"/>
          </p:nvPr>
        </p:nvSpPr>
        <p:spPr>
          <a:xfrm>
            <a:off x="761999" y="715961"/>
            <a:ext cx="6476999" cy="1189037"/>
          </a:xfrm>
        </p:spPr>
        <p:txBody>
          <a:bodyPr vert="horz" lIns="91440" tIns="45720" rIns="91440" bIns="45720" rtlCol="0" anchor="t">
            <a:normAutofit/>
          </a:bodyPr>
          <a:lstStyle>
            <a:lvl1pPr>
              <a:defRPr lang="en-US" sz="4000" b="1">
                <a:solidFill>
                  <a:schemeClr val="bg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622252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 Pattern Content Light">
    <p:bg>
      <p:bgPr>
        <a:solidFill>
          <a:schemeClr val="bg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accent1">
                    <a:lumMod val="50000"/>
                  </a:schemeClr>
                </a:solidFill>
              </a:defRPr>
            </a:lvl1pPr>
            <a:lvl2pPr marL="283464" indent="-283464">
              <a:spcBef>
                <a:spcPts val="1000"/>
              </a:spcBef>
              <a:defRPr sz="1800">
                <a:solidFill>
                  <a:schemeClr val="accent1">
                    <a:lumMod val="50000"/>
                  </a:schemeClr>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A997D967-7D0C-43B1-AF0D-22448F0504A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55106" y="0"/>
            <a:ext cx="3136894" cy="6858000"/>
          </a:xfrm>
          <a:prstGeom prst="rect">
            <a:avLst/>
          </a:prstGeom>
        </p:spPr>
      </p:pic>
      <p:sp>
        <p:nvSpPr>
          <p:cNvPr id="5" name="Title 2">
            <a:extLst>
              <a:ext uri="{FF2B5EF4-FFF2-40B4-BE49-F238E27FC236}">
                <a16:creationId xmlns:a16="http://schemas.microsoft.com/office/drawing/2014/main" id="{9B292CAA-5A7B-44A6-B47D-2FE9F593A944}"/>
              </a:ext>
            </a:extLst>
          </p:cNvPr>
          <p:cNvSpPr>
            <a:spLocks noGrp="1"/>
          </p:cNvSpPr>
          <p:nvPr>
            <p:ph type="title"/>
          </p:nvPr>
        </p:nvSpPr>
        <p:spPr>
          <a:xfrm>
            <a:off x="761999" y="715961"/>
            <a:ext cx="6476999"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421192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457700" y="1905000"/>
            <a:ext cx="7219043" cy="3276600"/>
          </a:xfrm>
        </p:spPr>
        <p:txBody>
          <a:bodyPr/>
          <a:lstStyle>
            <a:lvl1pPr marL="0" indent="0">
              <a:buNone/>
              <a:defRPr sz="1800" b="1">
                <a:solidFill>
                  <a:schemeClr val="accent1">
                    <a:lumMod val="50000"/>
                  </a:schemeClr>
                </a:solidFill>
              </a:defRPr>
            </a:lvl1pPr>
            <a:lvl2pPr marL="283464" indent="-283464">
              <a:spcBef>
                <a:spcPts val="1000"/>
              </a:spcBef>
              <a:defRPr sz="1800">
                <a:solidFill>
                  <a:schemeClr val="accent1">
                    <a:lumMod val="50000"/>
                  </a:schemeClr>
                </a:solidFill>
              </a:defRPr>
            </a:lvl2pPr>
          </a:lstStyle>
          <a:p>
            <a:pPr lvl="0"/>
            <a:r>
              <a:rPr lang="en-US"/>
              <a:t>Click to edit Master text styles</a:t>
            </a:r>
          </a:p>
          <a:p>
            <a:pPr lvl="1"/>
            <a:r>
              <a:rPr lang="en-US"/>
              <a:t>Second level</a:t>
            </a:r>
          </a:p>
        </p:txBody>
      </p:sp>
      <p:pic>
        <p:nvPicPr>
          <p:cNvPr id="2" name="Graphic 1">
            <a:extLst>
              <a:ext uri="{FF2B5EF4-FFF2-40B4-BE49-F238E27FC236}">
                <a16:creationId xmlns:a16="http://schemas.microsoft.com/office/drawing/2014/main" id="{805C4425-09AC-4097-B868-D49C9D64C8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03"/>
            <a:ext cx="3720664" cy="6857194"/>
          </a:xfrm>
          <a:prstGeom prst="rect">
            <a:avLst/>
          </a:prstGeom>
        </p:spPr>
      </p:pic>
      <p:sp>
        <p:nvSpPr>
          <p:cNvPr id="5" name="Title 2">
            <a:extLst>
              <a:ext uri="{FF2B5EF4-FFF2-40B4-BE49-F238E27FC236}">
                <a16:creationId xmlns:a16="http://schemas.microsoft.com/office/drawing/2014/main" id="{C6104E15-F449-422E-973A-1899DDF43DE1}"/>
              </a:ext>
            </a:extLst>
          </p:cNvPr>
          <p:cNvSpPr>
            <a:spLocks noGrp="1"/>
          </p:cNvSpPr>
          <p:nvPr>
            <p:ph type="title"/>
          </p:nvPr>
        </p:nvSpPr>
        <p:spPr>
          <a:xfrm>
            <a:off x="4457699" y="715961"/>
            <a:ext cx="7219043" cy="1189037"/>
          </a:xfrm>
        </p:spPr>
        <p:txBody>
          <a:bodyPr vert="horz" lIns="91440" tIns="45720" rIns="91440" bIns="45720" rtlCol="0" anchor="t">
            <a:normAutofit/>
          </a:bodyPr>
          <a:lstStyle>
            <a:lvl1pPr>
              <a:defRPr lang="en-US" sz="4000" b="1">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95596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etti Content Orang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470216E-CA87-491C-BBBE-DDFD70D768F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94" t="34041" r="11052" b="45480"/>
          <a:stretch/>
        </p:blipFill>
        <p:spPr>
          <a:xfrm>
            <a:off x="-3048" y="35012"/>
            <a:ext cx="12198096" cy="6787977"/>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19018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etti Content Green">
    <p:bg>
      <p:bgPr>
        <a:solidFill>
          <a:schemeClr val="accent5"/>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470216E-CA87-491C-BBBE-DDFD70D768F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94" t="34041" r="11052" b="45480"/>
          <a:stretch/>
        </p:blipFill>
        <p:spPr>
          <a:xfrm>
            <a:off x="-3048" y="35012"/>
            <a:ext cx="12198096" cy="6787977"/>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164887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4"/>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accent1">
                    <a:lumMod val="75000"/>
                  </a:schemeClr>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pPr lvl="0"/>
            <a:r>
              <a:rPr lang="en-US" dirty="0"/>
              <a:t>Click to edit Master text styles</a:t>
            </a:r>
          </a:p>
        </p:txBody>
      </p:sp>
      <p:pic>
        <p:nvPicPr>
          <p:cNvPr id="3" name="Graphic 2">
            <a:extLst>
              <a:ext uri="{FF2B5EF4-FFF2-40B4-BE49-F238E27FC236}">
                <a16:creationId xmlns:a16="http://schemas.microsoft.com/office/drawing/2014/main" id="{F781D833-01F3-4F75-8F62-D60039CA3703}"/>
              </a:ext>
            </a:extLst>
          </p:cNvPr>
          <p:cNvPicPr>
            <a:picLocks noChangeAspect="1"/>
          </p:cNvPicPr>
          <p:nvPr userDrawn="1"/>
        </p:nvPicPr>
        <p:blipFill>
          <a:blip r:embed="rId2">
            <a:alphaModFix amt="50000"/>
            <a:extLst>
              <a:ext uri="{96DAC541-7B7A-43D3-8B79-37D633B846F1}">
                <asvg:svgBlip xmlns:asvg="http://schemas.microsoft.com/office/drawing/2016/SVG/main" r:embed="rId3"/>
              </a:ext>
            </a:extLst>
          </a:blip>
          <a:stretch>
            <a:fillRect/>
          </a:stretch>
        </p:blipFill>
        <p:spPr>
          <a:xfrm>
            <a:off x="0" y="5791200"/>
            <a:ext cx="12192000" cy="1066800"/>
          </a:xfrm>
          <a:prstGeom prst="rect">
            <a:avLst/>
          </a:prstGeom>
        </p:spPr>
      </p:pic>
    </p:spTree>
    <p:extLst>
      <p:ext uri="{BB962C8B-B14F-4D97-AF65-F5344CB8AC3E}">
        <p14:creationId xmlns:p14="http://schemas.microsoft.com/office/powerpoint/2010/main" val="127394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12/27/2023</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991899034"/>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7" r:id="rId5"/>
    <p:sldLayoutId id="2147483710" r:id="rId6"/>
    <p:sldLayoutId id="2147483716" r:id="rId7"/>
    <p:sldLayoutId id="2147483718" r:id="rId8"/>
    <p:sldLayoutId id="2147483712" r:id="rId9"/>
    <p:sldLayoutId id="2147483713" r:id="rId10"/>
    <p:sldLayoutId id="2147483714" r:id="rId11"/>
    <p:sldLayoutId id="214748371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050F2D1-431D-4F4B-A0D9-73A7CF97B6F2}"/>
              </a:ext>
            </a:extLst>
          </p:cNvPr>
          <p:cNvSpPr>
            <a:spLocks noGrp="1" noChangeArrowheads="1"/>
          </p:cNvSpPr>
          <p:nvPr>
            <p:ph type="title"/>
          </p:nvPr>
        </p:nvSpPr>
        <p:spPr bwMode="auto">
          <a:xfrm>
            <a:off x="914400" y="-1524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D9B72B2-736A-4BFB-A4EC-5F0A3EC77853}"/>
              </a:ext>
            </a:extLst>
          </p:cNvPr>
          <p:cNvSpPr>
            <a:spLocks noGrp="1" noChangeArrowheads="1"/>
          </p:cNvSpPr>
          <p:nvPr>
            <p:ph type="body" idx="1"/>
          </p:nvPr>
        </p:nvSpPr>
        <p:spPr bwMode="auto">
          <a:xfrm>
            <a:off x="304800" y="838200"/>
            <a:ext cx="11582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7FA0B82F-56BA-450B-A146-88952B8C55A3}"/>
              </a:ext>
            </a:extLst>
          </p:cNvPr>
          <p:cNvSpPr>
            <a:spLocks noGrp="1" noChangeArrowheads="1"/>
          </p:cNvSpPr>
          <p:nvPr>
            <p:ph type="dt" sz="half" idx="2"/>
          </p:nvPr>
        </p:nvSpPr>
        <p:spPr bwMode="auto">
          <a:xfrm>
            <a:off x="609600" y="624840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FontTx/>
              <a:buNone/>
              <a:defRPr sz="1400" b="0">
                <a:latin typeface="Arial" charset="0"/>
              </a:defRPr>
            </a:lvl1pPr>
          </a:lstStyle>
          <a:p>
            <a:fld id="{1D364696-E1F3-49EF-AEC8-730A16D9A23F}" type="datetimeFigureOut">
              <a:rPr lang="en-US" altLang="en-US" smtClean="0"/>
              <a:pPr/>
              <a:t>12/27/2023</a:t>
            </a:fld>
            <a:endParaRPr lang="en-US" altLang="en-US" dirty="0"/>
          </a:p>
        </p:txBody>
      </p:sp>
      <p:sp>
        <p:nvSpPr>
          <p:cNvPr id="1029" name="Rectangle 5">
            <a:extLst>
              <a:ext uri="{FF2B5EF4-FFF2-40B4-BE49-F238E27FC236}">
                <a16:creationId xmlns:a16="http://schemas.microsoft.com/office/drawing/2014/main" id="{A2F12A4D-CB9B-4F55-871B-2010EEA818F5}"/>
              </a:ext>
            </a:extLst>
          </p:cNvPr>
          <p:cNvSpPr>
            <a:spLocks noGrp="1" noChangeArrowheads="1"/>
          </p:cNvSpPr>
          <p:nvPr>
            <p:ph type="ftr" sz="quarter" idx="3"/>
          </p:nvPr>
        </p:nvSpPr>
        <p:spPr bwMode="auto">
          <a:xfrm>
            <a:off x="3759200" y="6248400"/>
            <a:ext cx="467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b="0">
                <a:solidFill>
                  <a:schemeClr val="folHlink"/>
                </a:solidFill>
                <a:latin typeface="Arial" charset="0"/>
              </a:defRPr>
            </a:lvl1pPr>
          </a:lstStyle>
          <a:p>
            <a:endParaRPr lang="en-US" altLang="en-US" dirty="0"/>
          </a:p>
        </p:txBody>
      </p:sp>
      <p:sp>
        <p:nvSpPr>
          <p:cNvPr id="1030" name="Rectangle 6">
            <a:extLst>
              <a:ext uri="{FF2B5EF4-FFF2-40B4-BE49-F238E27FC236}">
                <a16:creationId xmlns:a16="http://schemas.microsoft.com/office/drawing/2014/main" id="{EC2CE46C-E06B-468A-894A-37FB8749862A}"/>
              </a:ext>
            </a:extLst>
          </p:cNvPr>
          <p:cNvSpPr>
            <a:spLocks noGrp="1" noChangeArrowheads="1"/>
          </p:cNvSpPr>
          <p:nvPr>
            <p:ph type="sldNum" sz="quarter" idx="4"/>
          </p:nvPr>
        </p:nvSpPr>
        <p:spPr bwMode="auto">
          <a:xfrm>
            <a:off x="9042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800" smtClean="0"/>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828563656"/>
      </p:ext>
    </p:extLst>
  </p:cSld>
  <p:clrMap bg1="lt1" tx1="dk1" bg2="lt2" tx2="dk2" accent1="accent1" accent2="accent2" accent3="accent3" accent4="accent4" accent5="accent5" accent6="accent6" hlink="hlink" folHlink="folHlink"/>
  <p:sldLayoutIdLst>
    <p:sldLayoutId id="2147483720" r:id="rId1"/>
    <p:sldLayoutId id="2147483722" r:id="rId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Font typeface="Marlett" pitchFamily="2" charset="2"/>
        <a:buChar char="8"/>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168E5CF-FC82-40DA-8E6D-0BFF887BD80E}"/>
              </a:ext>
            </a:extLst>
          </p:cNvPr>
          <p:cNvSpPr>
            <a:spLocks noGrp="1"/>
          </p:cNvSpPr>
          <p:nvPr>
            <p:ph type="title"/>
          </p:nvPr>
        </p:nvSpPr>
        <p:spPr/>
        <p:txBody>
          <a:bodyPr anchor="ctr"/>
          <a:lstStyle/>
          <a:p>
            <a:r>
              <a:rPr lang="en-US" dirty="0">
                <a:solidFill>
                  <a:srgbClr val="FF0000"/>
                </a:solidFill>
              </a:rPr>
              <a:t>RED</a:t>
            </a:r>
            <a:r>
              <a:rPr lang="en-US" dirty="0"/>
              <a:t> </a:t>
            </a:r>
            <a:r>
              <a:rPr lang="en-US" dirty="0">
                <a:solidFill>
                  <a:schemeClr val="bg2"/>
                </a:solidFill>
              </a:rPr>
              <a:t>BLACK</a:t>
            </a:r>
            <a:r>
              <a:rPr lang="en-US" dirty="0"/>
              <a:t> </a:t>
            </a:r>
            <a:r>
              <a:rPr lang="en-US" dirty="0">
                <a:solidFill>
                  <a:schemeClr val="accent6"/>
                </a:solidFill>
              </a:rPr>
              <a:t>TREE</a:t>
            </a:r>
          </a:p>
        </p:txBody>
      </p:sp>
    </p:spTree>
    <p:extLst>
      <p:ext uri="{BB962C8B-B14F-4D97-AF65-F5344CB8AC3E}">
        <p14:creationId xmlns:p14="http://schemas.microsoft.com/office/powerpoint/2010/main" val="415239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Footer Placeholder 3">
            <a:extLst>
              <a:ext uri="{FF2B5EF4-FFF2-40B4-BE49-F238E27FC236}">
                <a16:creationId xmlns:a16="http://schemas.microsoft.com/office/drawing/2014/main" id="{E5717FA8-481E-4F14-9123-24C606DD332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400"/>
          </a:p>
          <a:p>
            <a:pPr>
              <a:spcBef>
                <a:spcPct val="0"/>
              </a:spcBef>
              <a:buFontTx/>
              <a:buNone/>
            </a:pPr>
            <a:r>
              <a:rPr lang="en-US" altLang="en-US" sz="1400">
                <a:solidFill>
                  <a:schemeClr val="folHlink"/>
                </a:solidFill>
              </a:rPr>
              <a:t>Red</a:t>
            </a:r>
            <a:r>
              <a:rPr lang="en-US" altLang="en-US" sz="1400"/>
              <a:t> Black Trees</a:t>
            </a:r>
          </a:p>
        </p:txBody>
      </p:sp>
      <p:sp>
        <p:nvSpPr>
          <p:cNvPr id="17413" name="Rectangle 2">
            <a:extLst>
              <a:ext uri="{FF2B5EF4-FFF2-40B4-BE49-F238E27FC236}">
                <a16:creationId xmlns:a16="http://schemas.microsoft.com/office/drawing/2014/main" id="{C5E794CE-FE30-497C-BD1F-35F0FF3DB8A0}"/>
              </a:ext>
            </a:extLst>
          </p:cNvPr>
          <p:cNvSpPr>
            <a:spLocks noGrp="1" noChangeArrowheads="1"/>
          </p:cNvSpPr>
          <p:nvPr>
            <p:ph type="title"/>
          </p:nvPr>
        </p:nvSpPr>
        <p:spPr/>
        <p:txBody>
          <a:bodyPr/>
          <a:lstStyle/>
          <a:p>
            <a:pPr eaLnBrk="1" hangingPunct="1"/>
            <a:r>
              <a:rPr lang="en-US" altLang="en-US"/>
              <a:t>Insert 3</a:t>
            </a:r>
          </a:p>
        </p:txBody>
      </p:sp>
      <p:grpSp>
        <p:nvGrpSpPr>
          <p:cNvPr id="17414" name="Group 3">
            <a:extLst>
              <a:ext uri="{FF2B5EF4-FFF2-40B4-BE49-F238E27FC236}">
                <a16:creationId xmlns:a16="http://schemas.microsoft.com/office/drawing/2014/main" id="{2658C771-9C1F-42DE-9DD1-DC1920515C38}"/>
              </a:ext>
            </a:extLst>
          </p:cNvPr>
          <p:cNvGrpSpPr>
            <a:grpSpLocks/>
          </p:cNvGrpSpPr>
          <p:nvPr/>
        </p:nvGrpSpPr>
        <p:grpSpPr bwMode="auto">
          <a:xfrm>
            <a:off x="5638801" y="1409700"/>
            <a:ext cx="823913" cy="647700"/>
            <a:chOff x="2601" y="1392"/>
            <a:chExt cx="519" cy="408"/>
          </a:xfrm>
        </p:grpSpPr>
        <p:sp>
          <p:nvSpPr>
            <p:cNvPr id="17437" name="Oval 4">
              <a:extLst>
                <a:ext uri="{FF2B5EF4-FFF2-40B4-BE49-F238E27FC236}">
                  <a16:creationId xmlns:a16="http://schemas.microsoft.com/office/drawing/2014/main" id="{2985FC4E-8E3A-45A3-ACE8-BCE90A893B28}"/>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7438" name="Text Box 5">
              <a:extLst>
                <a:ext uri="{FF2B5EF4-FFF2-40B4-BE49-F238E27FC236}">
                  <a16:creationId xmlns:a16="http://schemas.microsoft.com/office/drawing/2014/main" id="{1EAD77C8-CD63-4D70-B2A3-8A66E0C1520F}"/>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1</a:t>
              </a:r>
            </a:p>
          </p:txBody>
        </p:sp>
      </p:grpSp>
      <p:sp>
        <p:nvSpPr>
          <p:cNvPr id="17415" name="Line 6">
            <a:extLst>
              <a:ext uri="{FF2B5EF4-FFF2-40B4-BE49-F238E27FC236}">
                <a16:creationId xmlns:a16="http://schemas.microsoft.com/office/drawing/2014/main" id="{85CF8EBE-D708-4B3D-8194-51557276F4EB}"/>
              </a:ext>
            </a:extLst>
          </p:cNvPr>
          <p:cNvSpPr>
            <a:spLocks noChangeShapeType="1"/>
          </p:cNvSpPr>
          <p:nvPr/>
        </p:nvSpPr>
        <p:spPr bwMode="auto">
          <a:xfrm>
            <a:off x="6081713" y="9525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6" name="Line 7">
            <a:extLst>
              <a:ext uri="{FF2B5EF4-FFF2-40B4-BE49-F238E27FC236}">
                <a16:creationId xmlns:a16="http://schemas.microsoft.com/office/drawing/2014/main" id="{57EAF92C-B58E-467F-B4A9-1AB895676625}"/>
              </a:ext>
            </a:extLst>
          </p:cNvPr>
          <p:cNvSpPr>
            <a:spLocks noChangeShapeType="1"/>
          </p:cNvSpPr>
          <p:nvPr/>
        </p:nvSpPr>
        <p:spPr bwMode="auto">
          <a:xfrm>
            <a:off x="6324600" y="19812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7417" name="Group 8">
            <a:extLst>
              <a:ext uri="{FF2B5EF4-FFF2-40B4-BE49-F238E27FC236}">
                <a16:creationId xmlns:a16="http://schemas.microsoft.com/office/drawing/2014/main" id="{F42C11A9-D4D7-4E73-9082-9B344EB4C757}"/>
              </a:ext>
            </a:extLst>
          </p:cNvPr>
          <p:cNvGrpSpPr>
            <a:grpSpLocks/>
          </p:cNvGrpSpPr>
          <p:nvPr/>
        </p:nvGrpSpPr>
        <p:grpSpPr bwMode="auto">
          <a:xfrm>
            <a:off x="6553201" y="2362200"/>
            <a:ext cx="823913" cy="647700"/>
            <a:chOff x="2601" y="1392"/>
            <a:chExt cx="519" cy="408"/>
          </a:xfrm>
        </p:grpSpPr>
        <p:sp>
          <p:nvSpPr>
            <p:cNvPr id="17435" name="Oval 9">
              <a:extLst>
                <a:ext uri="{FF2B5EF4-FFF2-40B4-BE49-F238E27FC236}">
                  <a16:creationId xmlns:a16="http://schemas.microsoft.com/office/drawing/2014/main" id="{833BD26D-2ADD-4233-8C04-CC686E27608B}"/>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7436" name="Text Box 10">
              <a:extLst>
                <a:ext uri="{FF2B5EF4-FFF2-40B4-BE49-F238E27FC236}">
                  <a16:creationId xmlns:a16="http://schemas.microsoft.com/office/drawing/2014/main" id="{8426B4A5-C260-45E3-BF5F-88E52DDD6FC9}"/>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2</a:t>
              </a:r>
            </a:p>
          </p:txBody>
        </p:sp>
      </p:grpSp>
      <p:sp>
        <p:nvSpPr>
          <p:cNvPr id="17418" name="Line 11">
            <a:extLst>
              <a:ext uri="{FF2B5EF4-FFF2-40B4-BE49-F238E27FC236}">
                <a16:creationId xmlns:a16="http://schemas.microsoft.com/office/drawing/2014/main" id="{77C289AD-6144-405F-8BE2-B688355B4256}"/>
              </a:ext>
            </a:extLst>
          </p:cNvPr>
          <p:cNvSpPr>
            <a:spLocks noChangeShapeType="1"/>
          </p:cNvSpPr>
          <p:nvPr/>
        </p:nvSpPr>
        <p:spPr bwMode="auto">
          <a:xfrm>
            <a:off x="7315200" y="28956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7419" name="Group 12">
            <a:extLst>
              <a:ext uri="{FF2B5EF4-FFF2-40B4-BE49-F238E27FC236}">
                <a16:creationId xmlns:a16="http://schemas.microsoft.com/office/drawing/2014/main" id="{0FE8CF6A-FAF1-4068-BAE6-B7714C4B4D83}"/>
              </a:ext>
            </a:extLst>
          </p:cNvPr>
          <p:cNvGrpSpPr>
            <a:grpSpLocks/>
          </p:cNvGrpSpPr>
          <p:nvPr/>
        </p:nvGrpSpPr>
        <p:grpSpPr bwMode="auto">
          <a:xfrm>
            <a:off x="7543801" y="3276600"/>
            <a:ext cx="823913" cy="647700"/>
            <a:chOff x="2601" y="1392"/>
            <a:chExt cx="519" cy="408"/>
          </a:xfrm>
        </p:grpSpPr>
        <p:sp>
          <p:nvSpPr>
            <p:cNvPr id="17433" name="Oval 13">
              <a:extLst>
                <a:ext uri="{FF2B5EF4-FFF2-40B4-BE49-F238E27FC236}">
                  <a16:creationId xmlns:a16="http://schemas.microsoft.com/office/drawing/2014/main" id="{42A02FC4-7358-46EE-865C-1269788FD25A}"/>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7434" name="Text Box 14">
              <a:extLst>
                <a:ext uri="{FF2B5EF4-FFF2-40B4-BE49-F238E27FC236}">
                  <a16:creationId xmlns:a16="http://schemas.microsoft.com/office/drawing/2014/main" id="{642F295A-663C-4FB0-B0A9-C11C613DF105}"/>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3</a:t>
              </a:r>
            </a:p>
          </p:txBody>
        </p:sp>
      </p:grpSp>
      <p:sp>
        <p:nvSpPr>
          <p:cNvPr id="17420" name="Text Box 16">
            <a:extLst>
              <a:ext uri="{FF2B5EF4-FFF2-40B4-BE49-F238E27FC236}">
                <a16:creationId xmlns:a16="http://schemas.microsoft.com/office/drawing/2014/main" id="{9DDC2641-A642-4018-8176-BF37947A4B60}"/>
              </a:ext>
            </a:extLst>
          </p:cNvPr>
          <p:cNvSpPr txBox="1">
            <a:spLocks noChangeArrowheads="1"/>
          </p:cNvSpPr>
          <p:nvPr/>
        </p:nvSpPr>
        <p:spPr bwMode="auto">
          <a:xfrm>
            <a:off x="1676400" y="1600200"/>
            <a:ext cx="4224338" cy="23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Insert 3. Parent is red. </a:t>
            </a:r>
            <a:br>
              <a:rPr lang="en-US" altLang="en-US" sz="2800"/>
            </a:br>
            <a:r>
              <a:rPr lang="en-US" altLang="en-US" sz="2800"/>
              <a:t>Parent's sibling is black</a:t>
            </a:r>
            <a:br>
              <a:rPr lang="en-US" altLang="en-US" sz="2800"/>
            </a:br>
            <a:r>
              <a:rPr lang="en-US" altLang="en-US" sz="2800"/>
              <a:t>(null) 3 is outside relative </a:t>
            </a:r>
            <a:br>
              <a:rPr lang="en-US" altLang="en-US" sz="2800"/>
            </a:br>
            <a:r>
              <a:rPr lang="en-US" altLang="en-US" sz="2800"/>
              <a:t>to grandparent. Rotate</a:t>
            </a:r>
          </a:p>
          <a:p>
            <a:pPr eaLnBrk="1" hangingPunct="1">
              <a:buFont typeface="Marlett" pitchFamily="2" charset="2"/>
              <a:buNone/>
            </a:pPr>
            <a:r>
              <a:rPr lang="en-US" altLang="en-US" sz="2800"/>
              <a:t>parent and grandparent</a:t>
            </a:r>
          </a:p>
        </p:txBody>
      </p:sp>
      <p:grpSp>
        <p:nvGrpSpPr>
          <p:cNvPr id="17421" name="Group 17">
            <a:extLst>
              <a:ext uri="{FF2B5EF4-FFF2-40B4-BE49-F238E27FC236}">
                <a16:creationId xmlns:a16="http://schemas.microsoft.com/office/drawing/2014/main" id="{E8DC62F4-2D78-49DB-8CF2-41DDAE424E2C}"/>
              </a:ext>
            </a:extLst>
          </p:cNvPr>
          <p:cNvGrpSpPr>
            <a:grpSpLocks/>
          </p:cNvGrpSpPr>
          <p:nvPr/>
        </p:nvGrpSpPr>
        <p:grpSpPr bwMode="auto">
          <a:xfrm>
            <a:off x="5867401" y="3771900"/>
            <a:ext cx="823913" cy="647700"/>
            <a:chOff x="2601" y="1392"/>
            <a:chExt cx="519" cy="408"/>
          </a:xfrm>
        </p:grpSpPr>
        <p:sp>
          <p:nvSpPr>
            <p:cNvPr id="17431" name="Oval 18">
              <a:extLst>
                <a:ext uri="{FF2B5EF4-FFF2-40B4-BE49-F238E27FC236}">
                  <a16:creationId xmlns:a16="http://schemas.microsoft.com/office/drawing/2014/main" id="{BB2B088A-B772-4D49-BF7B-788FD7AE8543}"/>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7432" name="Text Box 19">
              <a:extLst>
                <a:ext uri="{FF2B5EF4-FFF2-40B4-BE49-F238E27FC236}">
                  <a16:creationId xmlns:a16="http://schemas.microsoft.com/office/drawing/2014/main" id="{986F5049-5F66-4BF4-AC39-9197BB1C73A9}"/>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2</a:t>
              </a:r>
            </a:p>
          </p:txBody>
        </p:sp>
      </p:grpSp>
      <p:sp>
        <p:nvSpPr>
          <p:cNvPr id="17422" name="Line 20">
            <a:extLst>
              <a:ext uri="{FF2B5EF4-FFF2-40B4-BE49-F238E27FC236}">
                <a16:creationId xmlns:a16="http://schemas.microsoft.com/office/drawing/2014/main" id="{61E9A08C-E5DE-4050-897C-4857AC5AA7C3}"/>
              </a:ext>
            </a:extLst>
          </p:cNvPr>
          <p:cNvSpPr>
            <a:spLocks noChangeShapeType="1"/>
          </p:cNvSpPr>
          <p:nvPr/>
        </p:nvSpPr>
        <p:spPr bwMode="auto">
          <a:xfrm>
            <a:off x="6310313" y="33147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3" name="Line 21">
            <a:extLst>
              <a:ext uri="{FF2B5EF4-FFF2-40B4-BE49-F238E27FC236}">
                <a16:creationId xmlns:a16="http://schemas.microsoft.com/office/drawing/2014/main" id="{4723634E-1061-424E-B597-527BE8B3A815}"/>
              </a:ext>
            </a:extLst>
          </p:cNvPr>
          <p:cNvSpPr>
            <a:spLocks noChangeShapeType="1"/>
          </p:cNvSpPr>
          <p:nvPr/>
        </p:nvSpPr>
        <p:spPr bwMode="auto">
          <a:xfrm>
            <a:off x="6553200" y="43434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7424" name="Group 22">
            <a:extLst>
              <a:ext uri="{FF2B5EF4-FFF2-40B4-BE49-F238E27FC236}">
                <a16:creationId xmlns:a16="http://schemas.microsoft.com/office/drawing/2014/main" id="{09513913-A55B-474F-A2FD-7864707F712A}"/>
              </a:ext>
            </a:extLst>
          </p:cNvPr>
          <p:cNvGrpSpPr>
            <a:grpSpLocks/>
          </p:cNvGrpSpPr>
          <p:nvPr/>
        </p:nvGrpSpPr>
        <p:grpSpPr bwMode="auto">
          <a:xfrm>
            <a:off x="4876801" y="4724400"/>
            <a:ext cx="823913" cy="647700"/>
            <a:chOff x="2601" y="1392"/>
            <a:chExt cx="519" cy="408"/>
          </a:xfrm>
        </p:grpSpPr>
        <p:sp>
          <p:nvSpPr>
            <p:cNvPr id="17429" name="Oval 23">
              <a:extLst>
                <a:ext uri="{FF2B5EF4-FFF2-40B4-BE49-F238E27FC236}">
                  <a16:creationId xmlns:a16="http://schemas.microsoft.com/office/drawing/2014/main" id="{D3444765-734D-4F32-AEEE-920B08CD69EC}"/>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7430" name="Text Box 24">
              <a:extLst>
                <a:ext uri="{FF2B5EF4-FFF2-40B4-BE49-F238E27FC236}">
                  <a16:creationId xmlns:a16="http://schemas.microsoft.com/office/drawing/2014/main" id="{96DAFDBA-9C3A-40C8-A722-B30D0EBFA2AB}"/>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1</a:t>
              </a:r>
            </a:p>
          </p:txBody>
        </p:sp>
      </p:grpSp>
      <p:grpSp>
        <p:nvGrpSpPr>
          <p:cNvPr id="17425" name="Group 26">
            <a:extLst>
              <a:ext uri="{FF2B5EF4-FFF2-40B4-BE49-F238E27FC236}">
                <a16:creationId xmlns:a16="http://schemas.microsoft.com/office/drawing/2014/main" id="{7F04BFAF-76BC-4F94-9237-FD0AA7D4A30D}"/>
              </a:ext>
            </a:extLst>
          </p:cNvPr>
          <p:cNvGrpSpPr>
            <a:grpSpLocks/>
          </p:cNvGrpSpPr>
          <p:nvPr/>
        </p:nvGrpSpPr>
        <p:grpSpPr bwMode="auto">
          <a:xfrm>
            <a:off x="6796088" y="4686300"/>
            <a:ext cx="823912" cy="647700"/>
            <a:chOff x="2601" y="1392"/>
            <a:chExt cx="519" cy="408"/>
          </a:xfrm>
        </p:grpSpPr>
        <p:sp>
          <p:nvSpPr>
            <p:cNvPr id="17427" name="Oval 27">
              <a:extLst>
                <a:ext uri="{FF2B5EF4-FFF2-40B4-BE49-F238E27FC236}">
                  <a16:creationId xmlns:a16="http://schemas.microsoft.com/office/drawing/2014/main" id="{077E8881-8F1C-479D-B05A-8FDFA6228EFC}"/>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7428" name="Text Box 28">
              <a:extLst>
                <a:ext uri="{FF2B5EF4-FFF2-40B4-BE49-F238E27FC236}">
                  <a16:creationId xmlns:a16="http://schemas.microsoft.com/office/drawing/2014/main" id="{9EB65D2A-1519-4BA1-B3AD-46A06F8B9076}"/>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3</a:t>
              </a:r>
            </a:p>
          </p:txBody>
        </p:sp>
      </p:grpSp>
      <p:sp>
        <p:nvSpPr>
          <p:cNvPr id="17426" name="Line 29">
            <a:extLst>
              <a:ext uri="{FF2B5EF4-FFF2-40B4-BE49-F238E27FC236}">
                <a16:creationId xmlns:a16="http://schemas.microsoft.com/office/drawing/2014/main" id="{31159325-2F40-4AB3-AFA8-E9CE02322539}"/>
              </a:ext>
            </a:extLst>
          </p:cNvPr>
          <p:cNvSpPr>
            <a:spLocks noChangeShapeType="1"/>
          </p:cNvSpPr>
          <p:nvPr/>
        </p:nvSpPr>
        <p:spPr bwMode="auto">
          <a:xfrm flipH="1">
            <a:off x="5562600" y="43434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36572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Footer Placeholder 3">
            <a:extLst>
              <a:ext uri="{FF2B5EF4-FFF2-40B4-BE49-F238E27FC236}">
                <a16:creationId xmlns:a16="http://schemas.microsoft.com/office/drawing/2014/main" id="{3A6CB7FA-E8C0-4A17-B655-67385259673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400"/>
          </a:p>
          <a:p>
            <a:pPr>
              <a:spcBef>
                <a:spcPct val="0"/>
              </a:spcBef>
              <a:buFontTx/>
              <a:buNone/>
            </a:pPr>
            <a:r>
              <a:rPr lang="en-US" altLang="en-US" sz="1400">
                <a:solidFill>
                  <a:schemeClr val="folHlink"/>
                </a:solidFill>
              </a:rPr>
              <a:t>Red</a:t>
            </a:r>
            <a:r>
              <a:rPr lang="en-US" altLang="en-US" sz="1400"/>
              <a:t> Black Trees</a:t>
            </a:r>
          </a:p>
        </p:txBody>
      </p:sp>
      <p:sp>
        <p:nvSpPr>
          <p:cNvPr id="18437" name="Rectangle 2">
            <a:extLst>
              <a:ext uri="{FF2B5EF4-FFF2-40B4-BE49-F238E27FC236}">
                <a16:creationId xmlns:a16="http://schemas.microsoft.com/office/drawing/2014/main" id="{D67BD3C2-9DE9-422E-80E3-E168A611FAE2}"/>
              </a:ext>
            </a:extLst>
          </p:cNvPr>
          <p:cNvSpPr>
            <a:spLocks noGrp="1" noChangeArrowheads="1"/>
          </p:cNvSpPr>
          <p:nvPr>
            <p:ph type="title"/>
          </p:nvPr>
        </p:nvSpPr>
        <p:spPr/>
        <p:txBody>
          <a:bodyPr/>
          <a:lstStyle/>
          <a:p>
            <a:pPr eaLnBrk="1" hangingPunct="1"/>
            <a:r>
              <a:rPr lang="en-US" altLang="en-US"/>
              <a:t>Insert 4</a:t>
            </a:r>
          </a:p>
        </p:txBody>
      </p:sp>
      <p:grpSp>
        <p:nvGrpSpPr>
          <p:cNvPr id="18438" name="Group 3">
            <a:extLst>
              <a:ext uri="{FF2B5EF4-FFF2-40B4-BE49-F238E27FC236}">
                <a16:creationId xmlns:a16="http://schemas.microsoft.com/office/drawing/2014/main" id="{0DDB4DE3-1782-420B-9B37-A8F802059E4E}"/>
              </a:ext>
            </a:extLst>
          </p:cNvPr>
          <p:cNvGrpSpPr>
            <a:grpSpLocks/>
          </p:cNvGrpSpPr>
          <p:nvPr/>
        </p:nvGrpSpPr>
        <p:grpSpPr bwMode="auto">
          <a:xfrm>
            <a:off x="5683251" y="1524000"/>
            <a:ext cx="823913" cy="647700"/>
            <a:chOff x="2601" y="1392"/>
            <a:chExt cx="519" cy="408"/>
          </a:xfrm>
        </p:grpSpPr>
        <p:sp>
          <p:nvSpPr>
            <p:cNvPr id="18466" name="Oval 4">
              <a:extLst>
                <a:ext uri="{FF2B5EF4-FFF2-40B4-BE49-F238E27FC236}">
                  <a16:creationId xmlns:a16="http://schemas.microsoft.com/office/drawing/2014/main" id="{C99B74F0-E20C-470D-A50A-9C26EF2BC461}"/>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8467" name="Text Box 5">
              <a:extLst>
                <a:ext uri="{FF2B5EF4-FFF2-40B4-BE49-F238E27FC236}">
                  <a16:creationId xmlns:a16="http://schemas.microsoft.com/office/drawing/2014/main" id="{7BCA5D5E-C3B7-42BC-9591-0623F525BA65}"/>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2</a:t>
              </a:r>
            </a:p>
          </p:txBody>
        </p:sp>
      </p:grpSp>
      <p:sp>
        <p:nvSpPr>
          <p:cNvPr id="18439" name="Line 6">
            <a:extLst>
              <a:ext uri="{FF2B5EF4-FFF2-40B4-BE49-F238E27FC236}">
                <a16:creationId xmlns:a16="http://schemas.microsoft.com/office/drawing/2014/main" id="{6BEDE041-7082-4359-94F4-70B7E4F213C0}"/>
              </a:ext>
            </a:extLst>
          </p:cNvPr>
          <p:cNvSpPr>
            <a:spLocks noChangeShapeType="1"/>
          </p:cNvSpPr>
          <p:nvPr/>
        </p:nvSpPr>
        <p:spPr bwMode="auto">
          <a:xfrm>
            <a:off x="6126163" y="10668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0" name="Line 7">
            <a:extLst>
              <a:ext uri="{FF2B5EF4-FFF2-40B4-BE49-F238E27FC236}">
                <a16:creationId xmlns:a16="http://schemas.microsoft.com/office/drawing/2014/main" id="{30A261EF-5516-41EE-8240-584A4561C1B5}"/>
              </a:ext>
            </a:extLst>
          </p:cNvPr>
          <p:cNvSpPr>
            <a:spLocks noChangeShapeType="1"/>
          </p:cNvSpPr>
          <p:nvPr/>
        </p:nvSpPr>
        <p:spPr bwMode="auto">
          <a:xfrm>
            <a:off x="6369050" y="20955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8441" name="Group 8">
            <a:extLst>
              <a:ext uri="{FF2B5EF4-FFF2-40B4-BE49-F238E27FC236}">
                <a16:creationId xmlns:a16="http://schemas.microsoft.com/office/drawing/2014/main" id="{63241BF7-0C2C-4C6F-9F76-86C80EC6B471}"/>
              </a:ext>
            </a:extLst>
          </p:cNvPr>
          <p:cNvGrpSpPr>
            <a:grpSpLocks/>
          </p:cNvGrpSpPr>
          <p:nvPr/>
        </p:nvGrpSpPr>
        <p:grpSpPr bwMode="auto">
          <a:xfrm>
            <a:off x="4692651" y="2476500"/>
            <a:ext cx="823913" cy="647700"/>
            <a:chOff x="2601" y="1392"/>
            <a:chExt cx="519" cy="408"/>
          </a:xfrm>
        </p:grpSpPr>
        <p:sp>
          <p:nvSpPr>
            <p:cNvPr id="18464" name="Oval 9">
              <a:extLst>
                <a:ext uri="{FF2B5EF4-FFF2-40B4-BE49-F238E27FC236}">
                  <a16:creationId xmlns:a16="http://schemas.microsoft.com/office/drawing/2014/main" id="{EF860A8B-E6AD-4348-97CF-C85DD160CD25}"/>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8465" name="Text Box 10">
              <a:extLst>
                <a:ext uri="{FF2B5EF4-FFF2-40B4-BE49-F238E27FC236}">
                  <a16:creationId xmlns:a16="http://schemas.microsoft.com/office/drawing/2014/main" id="{3F3BF704-27C4-4072-B060-69893542CDF9}"/>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1</a:t>
              </a:r>
            </a:p>
          </p:txBody>
        </p:sp>
      </p:grpSp>
      <p:grpSp>
        <p:nvGrpSpPr>
          <p:cNvPr id="18442" name="Group 11">
            <a:extLst>
              <a:ext uri="{FF2B5EF4-FFF2-40B4-BE49-F238E27FC236}">
                <a16:creationId xmlns:a16="http://schemas.microsoft.com/office/drawing/2014/main" id="{3FBD6212-AF7E-46AE-BC9E-2775B411A74A}"/>
              </a:ext>
            </a:extLst>
          </p:cNvPr>
          <p:cNvGrpSpPr>
            <a:grpSpLocks/>
          </p:cNvGrpSpPr>
          <p:nvPr/>
        </p:nvGrpSpPr>
        <p:grpSpPr bwMode="auto">
          <a:xfrm>
            <a:off x="6611938" y="2438400"/>
            <a:ext cx="823912" cy="647700"/>
            <a:chOff x="2601" y="1392"/>
            <a:chExt cx="519" cy="408"/>
          </a:xfrm>
        </p:grpSpPr>
        <p:sp>
          <p:nvSpPr>
            <p:cNvPr id="18462" name="Oval 12">
              <a:extLst>
                <a:ext uri="{FF2B5EF4-FFF2-40B4-BE49-F238E27FC236}">
                  <a16:creationId xmlns:a16="http://schemas.microsoft.com/office/drawing/2014/main" id="{0CFF030A-242D-4D98-81B3-ADD58DC559D1}"/>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8463" name="Text Box 13">
              <a:extLst>
                <a:ext uri="{FF2B5EF4-FFF2-40B4-BE49-F238E27FC236}">
                  <a16:creationId xmlns:a16="http://schemas.microsoft.com/office/drawing/2014/main" id="{75121625-0188-4D1E-8A2B-2F339F223F81}"/>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3</a:t>
              </a:r>
            </a:p>
          </p:txBody>
        </p:sp>
      </p:grpSp>
      <p:sp>
        <p:nvSpPr>
          <p:cNvPr id="18443" name="Line 14">
            <a:extLst>
              <a:ext uri="{FF2B5EF4-FFF2-40B4-BE49-F238E27FC236}">
                <a16:creationId xmlns:a16="http://schemas.microsoft.com/office/drawing/2014/main" id="{0F62BCC0-B641-48B0-9E57-126D0FF6296C}"/>
              </a:ext>
            </a:extLst>
          </p:cNvPr>
          <p:cNvSpPr>
            <a:spLocks noChangeShapeType="1"/>
          </p:cNvSpPr>
          <p:nvPr/>
        </p:nvSpPr>
        <p:spPr bwMode="auto">
          <a:xfrm flipH="1">
            <a:off x="5378450" y="20955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4" name="Text Box 15">
            <a:extLst>
              <a:ext uri="{FF2B5EF4-FFF2-40B4-BE49-F238E27FC236}">
                <a16:creationId xmlns:a16="http://schemas.microsoft.com/office/drawing/2014/main" id="{0355B48A-7A27-4AB1-9E06-A1EA55BBC662}"/>
              </a:ext>
            </a:extLst>
          </p:cNvPr>
          <p:cNvSpPr txBox="1">
            <a:spLocks noChangeArrowheads="1"/>
          </p:cNvSpPr>
          <p:nvPr/>
        </p:nvSpPr>
        <p:spPr bwMode="auto">
          <a:xfrm>
            <a:off x="1736725" y="979488"/>
            <a:ext cx="3608388"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On way down see</a:t>
            </a:r>
            <a:br>
              <a:rPr lang="en-US" altLang="en-US" sz="2800"/>
            </a:br>
            <a:r>
              <a:rPr lang="en-US" altLang="en-US" sz="2800"/>
              <a:t>2 with 2 red children.</a:t>
            </a:r>
            <a:br>
              <a:rPr lang="en-US" altLang="en-US" sz="2800"/>
            </a:br>
            <a:r>
              <a:rPr lang="en-US" altLang="en-US" sz="2800"/>
              <a:t>Recolor 2 red and</a:t>
            </a:r>
            <a:br>
              <a:rPr lang="en-US" altLang="en-US" sz="2800"/>
            </a:br>
            <a:r>
              <a:rPr lang="en-US" altLang="en-US" sz="2800"/>
              <a:t>children black.</a:t>
            </a:r>
            <a:br>
              <a:rPr lang="en-US" altLang="en-US" sz="2800"/>
            </a:br>
            <a:r>
              <a:rPr lang="en-US" altLang="en-US" sz="2800"/>
              <a:t>Realize 2 is root</a:t>
            </a:r>
            <a:br>
              <a:rPr lang="en-US" altLang="en-US" sz="2800"/>
            </a:br>
            <a:r>
              <a:rPr lang="en-US" altLang="en-US" sz="2800"/>
              <a:t>so color back to black</a:t>
            </a:r>
          </a:p>
        </p:txBody>
      </p:sp>
      <p:grpSp>
        <p:nvGrpSpPr>
          <p:cNvPr id="18445" name="Group 16">
            <a:extLst>
              <a:ext uri="{FF2B5EF4-FFF2-40B4-BE49-F238E27FC236}">
                <a16:creationId xmlns:a16="http://schemas.microsoft.com/office/drawing/2014/main" id="{DBC961D0-4A87-4DB0-B618-D1E2F6634A58}"/>
              </a:ext>
            </a:extLst>
          </p:cNvPr>
          <p:cNvGrpSpPr>
            <a:grpSpLocks/>
          </p:cNvGrpSpPr>
          <p:nvPr/>
        </p:nvGrpSpPr>
        <p:grpSpPr bwMode="auto">
          <a:xfrm>
            <a:off x="5683251" y="3657600"/>
            <a:ext cx="823913" cy="647700"/>
            <a:chOff x="2601" y="1392"/>
            <a:chExt cx="519" cy="408"/>
          </a:xfrm>
        </p:grpSpPr>
        <p:sp>
          <p:nvSpPr>
            <p:cNvPr id="18460" name="Oval 17">
              <a:extLst>
                <a:ext uri="{FF2B5EF4-FFF2-40B4-BE49-F238E27FC236}">
                  <a16:creationId xmlns:a16="http://schemas.microsoft.com/office/drawing/2014/main" id="{21AC5223-25C3-4DE5-94AE-7509790B0E5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8461" name="Text Box 18">
              <a:extLst>
                <a:ext uri="{FF2B5EF4-FFF2-40B4-BE49-F238E27FC236}">
                  <a16:creationId xmlns:a16="http://schemas.microsoft.com/office/drawing/2014/main" id="{AB1137FB-F9C4-4982-BCFD-9ACB53A7DB62}"/>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2</a:t>
              </a:r>
            </a:p>
          </p:txBody>
        </p:sp>
      </p:grpSp>
      <p:sp>
        <p:nvSpPr>
          <p:cNvPr id="18446" name="Line 19">
            <a:extLst>
              <a:ext uri="{FF2B5EF4-FFF2-40B4-BE49-F238E27FC236}">
                <a16:creationId xmlns:a16="http://schemas.microsoft.com/office/drawing/2014/main" id="{BD73D604-6153-4AFC-88E5-305AE7737327}"/>
              </a:ext>
            </a:extLst>
          </p:cNvPr>
          <p:cNvSpPr>
            <a:spLocks noChangeShapeType="1"/>
          </p:cNvSpPr>
          <p:nvPr/>
        </p:nvSpPr>
        <p:spPr bwMode="auto">
          <a:xfrm>
            <a:off x="6126163" y="32004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7" name="Line 20">
            <a:extLst>
              <a:ext uri="{FF2B5EF4-FFF2-40B4-BE49-F238E27FC236}">
                <a16:creationId xmlns:a16="http://schemas.microsoft.com/office/drawing/2014/main" id="{83A282F8-A08E-46F0-9CBD-A2438627EB82}"/>
              </a:ext>
            </a:extLst>
          </p:cNvPr>
          <p:cNvSpPr>
            <a:spLocks noChangeShapeType="1"/>
          </p:cNvSpPr>
          <p:nvPr/>
        </p:nvSpPr>
        <p:spPr bwMode="auto">
          <a:xfrm>
            <a:off x="6369050" y="42291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8448" name="Group 21">
            <a:extLst>
              <a:ext uri="{FF2B5EF4-FFF2-40B4-BE49-F238E27FC236}">
                <a16:creationId xmlns:a16="http://schemas.microsoft.com/office/drawing/2014/main" id="{E37EF74D-05DC-4D0A-B8EE-3230751A226E}"/>
              </a:ext>
            </a:extLst>
          </p:cNvPr>
          <p:cNvGrpSpPr>
            <a:grpSpLocks/>
          </p:cNvGrpSpPr>
          <p:nvPr/>
        </p:nvGrpSpPr>
        <p:grpSpPr bwMode="auto">
          <a:xfrm>
            <a:off x="4692651" y="4610100"/>
            <a:ext cx="823913" cy="647700"/>
            <a:chOff x="2601" y="1392"/>
            <a:chExt cx="519" cy="408"/>
          </a:xfrm>
        </p:grpSpPr>
        <p:sp>
          <p:nvSpPr>
            <p:cNvPr id="18458" name="Oval 22">
              <a:extLst>
                <a:ext uri="{FF2B5EF4-FFF2-40B4-BE49-F238E27FC236}">
                  <a16:creationId xmlns:a16="http://schemas.microsoft.com/office/drawing/2014/main" id="{4607E869-F01F-4C1D-A177-2829B7485CE7}"/>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8459" name="Text Box 23">
              <a:extLst>
                <a:ext uri="{FF2B5EF4-FFF2-40B4-BE49-F238E27FC236}">
                  <a16:creationId xmlns:a16="http://schemas.microsoft.com/office/drawing/2014/main" id="{17936AD8-D19D-415E-BBC1-0DC34F0575E1}"/>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1</a:t>
              </a:r>
            </a:p>
          </p:txBody>
        </p:sp>
      </p:grpSp>
      <p:grpSp>
        <p:nvGrpSpPr>
          <p:cNvPr id="18449" name="Group 24">
            <a:extLst>
              <a:ext uri="{FF2B5EF4-FFF2-40B4-BE49-F238E27FC236}">
                <a16:creationId xmlns:a16="http://schemas.microsoft.com/office/drawing/2014/main" id="{DE8F7A4F-5A7A-49CB-A680-E4BE4ED07CC9}"/>
              </a:ext>
            </a:extLst>
          </p:cNvPr>
          <p:cNvGrpSpPr>
            <a:grpSpLocks/>
          </p:cNvGrpSpPr>
          <p:nvPr/>
        </p:nvGrpSpPr>
        <p:grpSpPr bwMode="auto">
          <a:xfrm>
            <a:off x="6611938" y="4572000"/>
            <a:ext cx="823912" cy="647700"/>
            <a:chOff x="2601" y="1392"/>
            <a:chExt cx="519" cy="408"/>
          </a:xfrm>
        </p:grpSpPr>
        <p:sp>
          <p:nvSpPr>
            <p:cNvPr id="18456" name="Oval 25">
              <a:extLst>
                <a:ext uri="{FF2B5EF4-FFF2-40B4-BE49-F238E27FC236}">
                  <a16:creationId xmlns:a16="http://schemas.microsoft.com/office/drawing/2014/main" id="{AAAE3703-D803-45BB-8841-5D82E9CDDB10}"/>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8457" name="Text Box 26">
              <a:extLst>
                <a:ext uri="{FF2B5EF4-FFF2-40B4-BE49-F238E27FC236}">
                  <a16:creationId xmlns:a16="http://schemas.microsoft.com/office/drawing/2014/main" id="{111E411F-D8DB-4F1B-8C64-02994432E3C2}"/>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3</a:t>
              </a:r>
            </a:p>
          </p:txBody>
        </p:sp>
      </p:grpSp>
      <p:sp>
        <p:nvSpPr>
          <p:cNvPr id="18450" name="Line 27">
            <a:extLst>
              <a:ext uri="{FF2B5EF4-FFF2-40B4-BE49-F238E27FC236}">
                <a16:creationId xmlns:a16="http://schemas.microsoft.com/office/drawing/2014/main" id="{F5BC68E5-1A18-4E26-8C2B-A0F86FDD175B}"/>
              </a:ext>
            </a:extLst>
          </p:cNvPr>
          <p:cNvSpPr>
            <a:spLocks noChangeShapeType="1"/>
          </p:cNvSpPr>
          <p:nvPr/>
        </p:nvSpPr>
        <p:spPr bwMode="auto">
          <a:xfrm flipH="1">
            <a:off x="5378450" y="42291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1" name="Line 28">
            <a:extLst>
              <a:ext uri="{FF2B5EF4-FFF2-40B4-BE49-F238E27FC236}">
                <a16:creationId xmlns:a16="http://schemas.microsoft.com/office/drawing/2014/main" id="{CD0133F5-AE44-46F5-8ABF-F3463A0DA4B0}"/>
              </a:ext>
            </a:extLst>
          </p:cNvPr>
          <p:cNvSpPr>
            <a:spLocks noChangeShapeType="1"/>
          </p:cNvSpPr>
          <p:nvPr/>
        </p:nvSpPr>
        <p:spPr bwMode="auto">
          <a:xfrm>
            <a:off x="7377113" y="50673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8452" name="Group 29">
            <a:extLst>
              <a:ext uri="{FF2B5EF4-FFF2-40B4-BE49-F238E27FC236}">
                <a16:creationId xmlns:a16="http://schemas.microsoft.com/office/drawing/2014/main" id="{34EEC2E2-7B0F-4449-9697-104A95AF1D8A}"/>
              </a:ext>
            </a:extLst>
          </p:cNvPr>
          <p:cNvGrpSpPr>
            <a:grpSpLocks/>
          </p:cNvGrpSpPr>
          <p:nvPr/>
        </p:nvGrpSpPr>
        <p:grpSpPr bwMode="auto">
          <a:xfrm>
            <a:off x="7620001" y="5410200"/>
            <a:ext cx="823913" cy="647700"/>
            <a:chOff x="2601" y="1392"/>
            <a:chExt cx="519" cy="408"/>
          </a:xfrm>
        </p:grpSpPr>
        <p:sp>
          <p:nvSpPr>
            <p:cNvPr id="18454" name="Oval 30">
              <a:extLst>
                <a:ext uri="{FF2B5EF4-FFF2-40B4-BE49-F238E27FC236}">
                  <a16:creationId xmlns:a16="http://schemas.microsoft.com/office/drawing/2014/main" id="{0163B8D8-0F78-4077-9977-79759F0AEDA4}"/>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8455" name="Text Box 31">
              <a:extLst>
                <a:ext uri="{FF2B5EF4-FFF2-40B4-BE49-F238E27FC236}">
                  <a16:creationId xmlns:a16="http://schemas.microsoft.com/office/drawing/2014/main" id="{149A7C9C-02CD-4636-B96A-52063B2EB559}"/>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4</a:t>
              </a:r>
            </a:p>
          </p:txBody>
        </p:sp>
      </p:grpSp>
      <p:sp>
        <p:nvSpPr>
          <p:cNvPr id="18453" name="Text Box 32">
            <a:extLst>
              <a:ext uri="{FF2B5EF4-FFF2-40B4-BE49-F238E27FC236}">
                <a16:creationId xmlns:a16="http://schemas.microsoft.com/office/drawing/2014/main" id="{48EA58F7-5CED-4DB1-8688-505E2FC78A87}"/>
              </a:ext>
            </a:extLst>
          </p:cNvPr>
          <p:cNvSpPr txBox="1">
            <a:spLocks noChangeArrowheads="1"/>
          </p:cNvSpPr>
          <p:nvPr/>
        </p:nvSpPr>
        <p:spPr bwMode="auto">
          <a:xfrm>
            <a:off x="2041526" y="4179889"/>
            <a:ext cx="258127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When adding 4</a:t>
            </a:r>
            <a:br>
              <a:rPr lang="en-US" altLang="en-US" sz="2800"/>
            </a:br>
            <a:r>
              <a:rPr lang="en-US" altLang="en-US" sz="2800"/>
              <a:t>parent is black</a:t>
            </a:r>
            <a:br>
              <a:rPr lang="en-US" altLang="en-US" sz="2800"/>
            </a:br>
            <a:r>
              <a:rPr lang="en-US" altLang="en-US" sz="2800"/>
              <a:t>so done.</a:t>
            </a:r>
          </a:p>
        </p:txBody>
      </p:sp>
    </p:spTree>
    <p:extLst>
      <p:ext uri="{BB962C8B-B14F-4D97-AF65-F5344CB8AC3E}">
        <p14:creationId xmlns:p14="http://schemas.microsoft.com/office/powerpoint/2010/main" val="3846433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Footer Placeholder 3">
            <a:extLst>
              <a:ext uri="{FF2B5EF4-FFF2-40B4-BE49-F238E27FC236}">
                <a16:creationId xmlns:a16="http://schemas.microsoft.com/office/drawing/2014/main" id="{7FD2E7E7-AED5-4D0B-B8C5-EDC7BD1243C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400"/>
          </a:p>
          <a:p>
            <a:pPr>
              <a:spcBef>
                <a:spcPct val="0"/>
              </a:spcBef>
              <a:buFontTx/>
              <a:buNone/>
            </a:pPr>
            <a:r>
              <a:rPr lang="en-US" altLang="en-US" sz="1400">
                <a:solidFill>
                  <a:schemeClr val="folHlink"/>
                </a:solidFill>
              </a:rPr>
              <a:t>Red</a:t>
            </a:r>
            <a:r>
              <a:rPr lang="en-US" altLang="en-US" sz="1400"/>
              <a:t> Black Trees</a:t>
            </a:r>
          </a:p>
        </p:txBody>
      </p:sp>
      <p:sp>
        <p:nvSpPr>
          <p:cNvPr id="19461" name="Rectangle 2">
            <a:extLst>
              <a:ext uri="{FF2B5EF4-FFF2-40B4-BE49-F238E27FC236}">
                <a16:creationId xmlns:a16="http://schemas.microsoft.com/office/drawing/2014/main" id="{08E83341-4AA6-4024-85A9-673209CD3515}"/>
              </a:ext>
            </a:extLst>
          </p:cNvPr>
          <p:cNvSpPr>
            <a:spLocks noGrp="1" noChangeArrowheads="1"/>
          </p:cNvSpPr>
          <p:nvPr>
            <p:ph type="title"/>
          </p:nvPr>
        </p:nvSpPr>
        <p:spPr/>
        <p:txBody>
          <a:bodyPr/>
          <a:lstStyle/>
          <a:p>
            <a:pPr eaLnBrk="1" hangingPunct="1"/>
            <a:r>
              <a:rPr lang="en-US" altLang="en-US"/>
              <a:t>Insert 5</a:t>
            </a:r>
          </a:p>
        </p:txBody>
      </p:sp>
      <p:grpSp>
        <p:nvGrpSpPr>
          <p:cNvPr id="19462" name="Group 3">
            <a:extLst>
              <a:ext uri="{FF2B5EF4-FFF2-40B4-BE49-F238E27FC236}">
                <a16:creationId xmlns:a16="http://schemas.microsoft.com/office/drawing/2014/main" id="{A931F560-470E-4697-BB58-C7F165A57999}"/>
              </a:ext>
            </a:extLst>
          </p:cNvPr>
          <p:cNvGrpSpPr>
            <a:grpSpLocks/>
          </p:cNvGrpSpPr>
          <p:nvPr/>
        </p:nvGrpSpPr>
        <p:grpSpPr bwMode="auto">
          <a:xfrm>
            <a:off x="5683251" y="1295400"/>
            <a:ext cx="823913" cy="647700"/>
            <a:chOff x="2601" y="1392"/>
            <a:chExt cx="519" cy="408"/>
          </a:xfrm>
        </p:grpSpPr>
        <p:sp>
          <p:nvSpPr>
            <p:cNvPr id="19481" name="Oval 4">
              <a:extLst>
                <a:ext uri="{FF2B5EF4-FFF2-40B4-BE49-F238E27FC236}">
                  <a16:creationId xmlns:a16="http://schemas.microsoft.com/office/drawing/2014/main" id="{0AAA4DB1-5DA9-42E5-BE74-918470586D70}"/>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9482" name="Text Box 5">
              <a:extLst>
                <a:ext uri="{FF2B5EF4-FFF2-40B4-BE49-F238E27FC236}">
                  <a16:creationId xmlns:a16="http://schemas.microsoft.com/office/drawing/2014/main" id="{FD00533D-594C-48FC-9BD7-83A39EB24F73}"/>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2</a:t>
              </a:r>
            </a:p>
          </p:txBody>
        </p:sp>
      </p:grpSp>
      <p:sp>
        <p:nvSpPr>
          <p:cNvPr id="19463" name="Line 6">
            <a:extLst>
              <a:ext uri="{FF2B5EF4-FFF2-40B4-BE49-F238E27FC236}">
                <a16:creationId xmlns:a16="http://schemas.microsoft.com/office/drawing/2014/main" id="{563B2895-BCBC-4093-9D53-38B9D9C26C31}"/>
              </a:ext>
            </a:extLst>
          </p:cNvPr>
          <p:cNvSpPr>
            <a:spLocks noChangeShapeType="1"/>
          </p:cNvSpPr>
          <p:nvPr/>
        </p:nvSpPr>
        <p:spPr bwMode="auto">
          <a:xfrm>
            <a:off x="6126163" y="83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4" name="Line 7">
            <a:extLst>
              <a:ext uri="{FF2B5EF4-FFF2-40B4-BE49-F238E27FC236}">
                <a16:creationId xmlns:a16="http://schemas.microsoft.com/office/drawing/2014/main" id="{62282453-104E-4C83-8110-8218682170CD}"/>
              </a:ext>
            </a:extLst>
          </p:cNvPr>
          <p:cNvSpPr>
            <a:spLocks noChangeShapeType="1"/>
          </p:cNvSpPr>
          <p:nvPr/>
        </p:nvSpPr>
        <p:spPr bwMode="auto">
          <a:xfrm>
            <a:off x="6369050" y="18669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9465" name="Group 8">
            <a:extLst>
              <a:ext uri="{FF2B5EF4-FFF2-40B4-BE49-F238E27FC236}">
                <a16:creationId xmlns:a16="http://schemas.microsoft.com/office/drawing/2014/main" id="{888A9199-1DC3-44CF-ABBB-7AA8FCAD09C3}"/>
              </a:ext>
            </a:extLst>
          </p:cNvPr>
          <p:cNvGrpSpPr>
            <a:grpSpLocks/>
          </p:cNvGrpSpPr>
          <p:nvPr/>
        </p:nvGrpSpPr>
        <p:grpSpPr bwMode="auto">
          <a:xfrm>
            <a:off x="4692651" y="2247900"/>
            <a:ext cx="823913" cy="647700"/>
            <a:chOff x="2601" y="1392"/>
            <a:chExt cx="519" cy="408"/>
          </a:xfrm>
        </p:grpSpPr>
        <p:sp>
          <p:nvSpPr>
            <p:cNvPr id="19479" name="Oval 9">
              <a:extLst>
                <a:ext uri="{FF2B5EF4-FFF2-40B4-BE49-F238E27FC236}">
                  <a16:creationId xmlns:a16="http://schemas.microsoft.com/office/drawing/2014/main" id="{2D610062-6195-4A69-9A4F-765281363596}"/>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9480" name="Text Box 10">
              <a:extLst>
                <a:ext uri="{FF2B5EF4-FFF2-40B4-BE49-F238E27FC236}">
                  <a16:creationId xmlns:a16="http://schemas.microsoft.com/office/drawing/2014/main" id="{CDF35DF0-7793-4EB6-B0DD-96ADB5A49235}"/>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1</a:t>
              </a:r>
            </a:p>
          </p:txBody>
        </p:sp>
      </p:grpSp>
      <p:grpSp>
        <p:nvGrpSpPr>
          <p:cNvPr id="19466" name="Group 11">
            <a:extLst>
              <a:ext uri="{FF2B5EF4-FFF2-40B4-BE49-F238E27FC236}">
                <a16:creationId xmlns:a16="http://schemas.microsoft.com/office/drawing/2014/main" id="{E09C0372-2BA0-49E2-A3C0-2E552D90F517}"/>
              </a:ext>
            </a:extLst>
          </p:cNvPr>
          <p:cNvGrpSpPr>
            <a:grpSpLocks/>
          </p:cNvGrpSpPr>
          <p:nvPr/>
        </p:nvGrpSpPr>
        <p:grpSpPr bwMode="auto">
          <a:xfrm>
            <a:off x="6611938" y="2209800"/>
            <a:ext cx="823912" cy="647700"/>
            <a:chOff x="2601" y="1392"/>
            <a:chExt cx="519" cy="408"/>
          </a:xfrm>
        </p:grpSpPr>
        <p:sp>
          <p:nvSpPr>
            <p:cNvPr id="19477" name="Oval 12">
              <a:extLst>
                <a:ext uri="{FF2B5EF4-FFF2-40B4-BE49-F238E27FC236}">
                  <a16:creationId xmlns:a16="http://schemas.microsoft.com/office/drawing/2014/main" id="{D8E8BBCD-7F21-4847-9466-FE3A2A181BA6}"/>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9478" name="Text Box 13">
              <a:extLst>
                <a:ext uri="{FF2B5EF4-FFF2-40B4-BE49-F238E27FC236}">
                  <a16:creationId xmlns:a16="http://schemas.microsoft.com/office/drawing/2014/main" id="{62B08155-09B9-45E5-88A7-EC59654AAF64}"/>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3</a:t>
              </a:r>
            </a:p>
          </p:txBody>
        </p:sp>
      </p:grpSp>
      <p:sp>
        <p:nvSpPr>
          <p:cNvPr id="19467" name="Line 14">
            <a:extLst>
              <a:ext uri="{FF2B5EF4-FFF2-40B4-BE49-F238E27FC236}">
                <a16:creationId xmlns:a16="http://schemas.microsoft.com/office/drawing/2014/main" id="{8D885A6C-7C55-4B5E-A600-A8B9FA2A0966}"/>
              </a:ext>
            </a:extLst>
          </p:cNvPr>
          <p:cNvSpPr>
            <a:spLocks noChangeShapeType="1"/>
          </p:cNvSpPr>
          <p:nvPr/>
        </p:nvSpPr>
        <p:spPr bwMode="auto">
          <a:xfrm flipH="1">
            <a:off x="5378450" y="1866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8" name="Line 15">
            <a:extLst>
              <a:ext uri="{FF2B5EF4-FFF2-40B4-BE49-F238E27FC236}">
                <a16:creationId xmlns:a16="http://schemas.microsoft.com/office/drawing/2014/main" id="{ABF2C2FB-1117-4F8A-B39D-2719FFEA99AE}"/>
              </a:ext>
            </a:extLst>
          </p:cNvPr>
          <p:cNvSpPr>
            <a:spLocks noChangeShapeType="1"/>
          </p:cNvSpPr>
          <p:nvPr/>
        </p:nvSpPr>
        <p:spPr bwMode="auto">
          <a:xfrm>
            <a:off x="7377113" y="27051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9469" name="Group 16">
            <a:extLst>
              <a:ext uri="{FF2B5EF4-FFF2-40B4-BE49-F238E27FC236}">
                <a16:creationId xmlns:a16="http://schemas.microsoft.com/office/drawing/2014/main" id="{3AE65A68-777A-489D-AE46-511D366C7530}"/>
              </a:ext>
            </a:extLst>
          </p:cNvPr>
          <p:cNvGrpSpPr>
            <a:grpSpLocks/>
          </p:cNvGrpSpPr>
          <p:nvPr/>
        </p:nvGrpSpPr>
        <p:grpSpPr bwMode="auto">
          <a:xfrm>
            <a:off x="7620001" y="3048000"/>
            <a:ext cx="823913" cy="647700"/>
            <a:chOff x="2601" y="1392"/>
            <a:chExt cx="519" cy="408"/>
          </a:xfrm>
        </p:grpSpPr>
        <p:sp>
          <p:nvSpPr>
            <p:cNvPr id="19475" name="Oval 17">
              <a:extLst>
                <a:ext uri="{FF2B5EF4-FFF2-40B4-BE49-F238E27FC236}">
                  <a16:creationId xmlns:a16="http://schemas.microsoft.com/office/drawing/2014/main" id="{B66C8992-C29E-4511-B18B-57BB7C72A34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9476" name="Text Box 18">
              <a:extLst>
                <a:ext uri="{FF2B5EF4-FFF2-40B4-BE49-F238E27FC236}">
                  <a16:creationId xmlns:a16="http://schemas.microsoft.com/office/drawing/2014/main" id="{A8A960D4-82C4-40FF-80AD-BCCE7C48F5A1}"/>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4</a:t>
              </a:r>
            </a:p>
          </p:txBody>
        </p:sp>
      </p:grpSp>
      <p:sp>
        <p:nvSpPr>
          <p:cNvPr id="19470" name="Line 19">
            <a:extLst>
              <a:ext uri="{FF2B5EF4-FFF2-40B4-BE49-F238E27FC236}">
                <a16:creationId xmlns:a16="http://schemas.microsoft.com/office/drawing/2014/main" id="{6EAA6154-C64F-4ADB-BB88-336FC9533BBC}"/>
              </a:ext>
            </a:extLst>
          </p:cNvPr>
          <p:cNvSpPr>
            <a:spLocks noChangeShapeType="1"/>
          </p:cNvSpPr>
          <p:nvPr/>
        </p:nvSpPr>
        <p:spPr bwMode="auto">
          <a:xfrm>
            <a:off x="8367713" y="36195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9471" name="Group 20">
            <a:extLst>
              <a:ext uri="{FF2B5EF4-FFF2-40B4-BE49-F238E27FC236}">
                <a16:creationId xmlns:a16="http://schemas.microsoft.com/office/drawing/2014/main" id="{6FB19CFC-53DD-40AC-B4E4-2AFDC8294B5B}"/>
              </a:ext>
            </a:extLst>
          </p:cNvPr>
          <p:cNvGrpSpPr>
            <a:grpSpLocks/>
          </p:cNvGrpSpPr>
          <p:nvPr/>
        </p:nvGrpSpPr>
        <p:grpSpPr bwMode="auto">
          <a:xfrm>
            <a:off x="8610601" y="3962400"/>
            <a:ext cx="823913" cy="647700"/>
            <a:chOff x="2601" y="1392"/>
            <a:chExt cx="519" cy="408"/>
          </a:xfrm>
        </p:grpSpPr>
        <p:sp>
          <p:nvSpPr>
            <p:cNvPr id="19473" name="Oval 21">
              <a:extLst>
                <a:ext uri="{FF2B5EF4-FFF2-40B4-BE49-F238E27FC236}">
                  <a16:creationId xmlns:a16="http://schemas.microsoft.com/office/drawing/2014/main" id="{7233A0EA-3692-46A4-81B5-E681BB7DBC78}"/>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9474" name="Text Box 22">
              <a:extLst>
                <a:ext uri="{FF2B5EF4-FFF2-40B4-BE49-F238E27FC236}">
                  <a16:creationId xmlns:a16="http://schemas.microsoft.com/office/drawing/2014/main" id="{6A05E986-FFCC-47D7-A3EE-F22A17ACB62F}"/>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5</a:t>
              </a:r>
            </a:p>
          </p:txBody>
        </p:sp>
      </p:grpSp>
      <p:sp>
        <p:nvSpPr>
          <p:cNvPr id="19472" name="Text Box 23">
            <a:extLst>
              <a:ext uri="{FF2B5EF4-FFF2-40B4-BE49-F238E27FC236}">
                <a16:creationId xmlns:a16="http://schemas.microsoft.com/office/drawing/2014/main" id="{729FA73F-27A7-45E8-A5E0-1368726B7B41}"/>
              </a:ext>
            </a:extLst>
          </p:cNvPr>
          <p:cNvSpPr txBox="1">
            <a:spLocks noChangeArrowheads="1"/>
          </p:cNvSpPr>
          <p:nvPr/>
        </p:nvSpPr>
        <p:spPr bwMode="auto">
          <a:xfrm>
            <a:off x="1812926" y="1284289"/>
            <a:ext cx="4703763" cy="308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5's parent is red.</a:t>
            </a:r>
            <a:br>
              <a:rPr lang="en-US" altLang="en-US" sz="2800"/>
            </a:br>
            <a:r>
              <a:rPr lang="en-US" altLang="en-US" sz="2800"/>
              <a:t>Parent's sibling is</a:t>
            </a:r>
            <a:br>
              <a:rPr lang="en-US" altLang="en-US" sz="2800"/>
            </a:br>
            <a:r>
              <a:rPr lang="en-US" altLang="en-US" sz="2800"/>
              <a:t>black (null). 5 is</a:t>
            </a:r>
            <a:br>
              <a:rPr lang="en-US" altLang="en-US" sz="2800"/>
            </a:br>
            <a:r>
              <a:rPr lang="en-US" altLang="en-US" sz="2800"/>
              <a:t>outside relative to</a:t>
            </a:r>
            <a:br>
              <a:rPr lang="en-US" altLang="en-US" sz="2800"/>
            </a:br>
            <a:r>
              <a:rPr lang="en-US" altLang="en-US" sz="2800"/>
              <a:t>grandparent (3) so rotate</a:t>
            </a:r>
            <a:br>
              <a:rPr lang="en-US" altLang="en-US" sz="2800"/>
            </a:br>
            <a:r>
              <a:rPr lang="en-US" altLang="en-US" sz="2800"/>
              <a:t>parent and grandparent then</a:t>
            </a:r>
            <a:br>
              <a:rPr lang="en-US" altLang="en-US" sz="2800"/>
            </a:br>
            <a:r>
              <a:rPr lang="en-US" altLang="en-US" sz="2800"/>
              <a:t>recolor</a:t>
            </a:r>
          </a:p>
        </p:txBody>
      </p:sp>
    </p:spTree>
    <p:extLst>
      <p:ext uri="{BB962C8B-B14F-4D97-AF65-F5344CB8AC3E}">
        <p14:creationId xmlns:p14="http://schemas.microsoft.com/office/powerpoint/2010/main" val="1848923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Footer Placeholder 3">
            <a:extLst>
              <a:ext uri="{FF2B5EF4-FFF2-40B4-BE49-F238E27FC236}">
                <a16:creationId xmlns:a16="http://schemas.microsoft.com/office/drawing/2014/main" id="{9FEDF723-6EA4-47DC-92B6-7D3636B289F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400"/>
          </a:p>
          <a:p>
            <a:pPr>
              <a:spcBef>
                <a:spcPct val="0"/>
              </a:spcBef>
              <a:buFontTx/>
              <a:buNone/>
            </a:pPr>
            <a:r>
              <a:rPr lang="en-US" altLang="en-US" sz="1400">
                <a:solidFill>
                  <a:schemeClr val="folHlink"/>
                </a:solidFill>
              </a:rPr>
              <a:t>Red</a:t>
            </a:r>
            <a:r>
              <a:rPr lang="en-US" altLang="en-US" sz="1400"/>
              <a:t> Black Trees</a:t>
            </a:r>
          </a:p>
        </p:txBody>
      </p:sp>
      <p:sp>
        <p:nvSpPr>
          <p:cNvPr id="20485" name="Rectangle 2">
            <a:extLst>
              <a:ext uri="{FF2B5EF4-FFF2-40B4-BE49-F238E27FC236}">
                <a16:creationId xmlns:a16="http://schemas.microsoft.com/office/drawing/2014/main" id="{660B7D21-99BC-476A-B65C-8D2603A54ACB}"/>
              </a:ext>
            </a:extLst>
          </p:cNvPr>
          <p:cNvSpPr>
            <a:spLocks noGrp="1" noChangeArrowheads="1"/>
          </p:cNvSpPr>
          <p:nvPr>
            <p:ph type="title"/>
          </p:nvPr>
        </p:nvSpPr>
        <p:spPr/>
        <p:txBody>
          <a:bodyPr/>
          <a:lstStyle/>
          <a:p>
            <a:pPr eaLnBrk="1" hangingPunct="1"/>
            <a:r>
              <a:rPr lang="en-US" altLang="en-US"/>
              <a:t>Finish insert of 5</a:t>
            </a:r>
          </a:p>
        </p:txBody>
      </p:sp>
      <p:grpSp>
        <p:nvGrpSpPr>
          <p:cNvPr id="20486" name="Group 3">
            <a:extLst>
              <a:ext uri="{FF2B5EF4-FFF2-40B4-BE49-F238E27FC236}">
                <a16:creationId xmlns:a16="http://schemas.microsoft.com/office/drawing/2014/main" id="{03352212-5B7E-4B42-9B26-F558A21FA457}"/>
              </a:ext>
            </a:extLst>
          </p:cNvPr>
          <p:cNvGrpSpPr>
            <a:grpSpLocks/>
          </p:cNvGrpSpPr>
          <p:nvPr/>
        </p:nvGrpSpPr>
        <p:grpSpPr bwMode="auto">
          <a:xfrm>
            <a:off x="5683251" y="1295400"/>
            <a:ext cx="823913" cy="647700"/>
            <a:chOff x="2601" y="1392"/>
            <a:chExt cx="519" cy="408"/>
          </a:xfrm>
        </p:grpSpPr>
        <p:sp>
          <p:nvSpPr>
            <p:cNvPr id="20504" name="Oval 4">
              <a:extLst>
                <a:ext uri="{FF2B5EF4-FFF2-40B4-BE49-F238E27FC236}">
                  <a16:creationId xmlns:a16="http://schemas.microsoft.com/office/drawing/2014/main" id="{CF7123F9-AD15-4D42-8107-BA9FD7BBCAF9}"/>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0505" name="Text Box 5">
              <a:extLst>
                <a:ext uri="{FF2B5EF4-FFF2-40B4-BE49-F238E27FC236}">
                  <a16:creationId xmlns:a16="http://schemas.microsoft.com/office/drawing/2014/main" id="{D0853375-6582-4234-A9B7-747BE0C07101}"/>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2</a:t>
              </a:r>
            </a:p>
          </p:txBody>
        </p:sp>
      </p:grpSp>
      <p:sp>
        <p:nvSpPr>
          <p:cNvPr id="20487" name="Line 6">
            <a:extLst>
              <a:ext uri="{FF2B5EF4-FFF2-40B4-BE49-F238E27FC236}">
                <a16:creationId xmlns:a16="http://schemas.microsoft.com/office/drawing/2014/main" id="{170909A1-88D6-4074-BDB7-44F87293F1B5}"/>
              </a:ext>
            </a:extLst>
          </p:cNvPr>
          <p:cNvSpPr>
            <a:spLocks noChangeShapeType="1"/>
          </p:cNvSpPr>
          <p:nvPr/>
        </p:nvSpPr>
        <p:spPr bwMode="auto">
          <a:xfrm>
            <a:off x="6126163" y="83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8" name="Line 7">
            <a:extLst>
              <a:ext uri="{FF2B5EF4-FFF2-40B4-BE49-F238E27FC236}">
                <a16:creationId xmlns:a16="http://schemas.microsoft.com/office/drawing/2014/main" id="{3242B048-B134-4D24-9494-6C17958621BC}"/>
              </a:ext>
            </a:extLst>
          </p:cNvPr>
          <p:cNvSpPr>
            <a:spLocks noChangeShapeType="1"/>
          </p:cNvSpPr>
          <p:nvPr/>
        </p:nvSpPr>
        <p:spPr bwMode="auto">
          <a:xfrm>
            <a:off x="6369050" y="18669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0489" name="Group 8">
            <a:extLst>
              <a:ext uri="{FF2B5EF4-FFF2-40B4-BE49-F238E27FC236}">
                <a16:creationId xmlns:a16="http://schemas.microsoft.com/office/drawing/2014/main" id="{43BD172D-97D4-4304-9AD0-49733093033A}"/>
              </a:ext>
            </a:extLst>
          </p:cNvPr>
          <p:cNvGrpSpPr>
            <a:grpSpLocks/>
          </p:cNvGrpSpPr>
          <p:nvPr/>
        </p:nvGrpSpPr>
        <p:grpSpPr bwMode="auto">
          <a:xfrm>
            <a:off x="4692651" y="2247900"/>
            <a:ext cx="823913" cy="647700"/>
            <a:chOff x="2601" y="1392"/>
            <a:chExt cx="519" cy="408"/>
          </a:xfrm>
        </p:grpSpPr>
        <p:sp>
          <p:nvSpPr>
            <p:cNvPr id="20502" name="Oval 9">
              <a:extLst>
                <a:ext uri="{FF2B5EF4-FFF2-40B4-BE49-F238E27FC236}">
                  <a16:creationId xmlns:a16="http://schemas.microsoft.com/office/drawing/2014/main" id="{0F27FC46-127B-4B61-AFF8-47F0DF2A1A6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0503" name="Text Box 10">
              <a:extLst>
                <a:ext uri="{FF2B5EF4-FFF2-40B4-BE49-F238E27FC236}">
                  <a16:creationId xmlns:a16="http://schemas.microsoft.com/office/drawing/2014/main" id="{92FFAAFF-D675-4F0F-8E71-9B4D914D1895}"/>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1</a:t>
              </a:r>
            </a:p>
          </p:txBody>
        </p:sp>
      </p:grpSp>
      <p:grpSp>
        <p:nvGrpSpPr>
          <p:cNvPr id="20490" name="Group 11">
            <a:extLst>
              <a:ext uri="{FF2B5EF4-FFF2-40B4-BE49-F238E27FC236}">
                <a16:creationId xmlns:a16="http://schemas.microsoft.com/office/drawing/2014/main" id="{6E19EC66-6EDA-4860-AF27-1B9A21E796AA}"/>
              </a:ext>
            </a:extLst>
          </p:cNvPr>
          <p:cNvGrpSpPr>
            <a:grpSpLocks/>
          </p:cNvGrpSpPr>
          <p:nvPr/>
        </p:nvGrpSpPr>
        <p:grpSpPr bwMode="auto">
          <a:xfrm>
            <a:off x="6629401" y="2209800"/>
            <a:ext cx="823913" cy="647700"/>
            <a:chOff x="2601" y="1392"/>
            <a:chExt cx="519" cy="408"/>
          </a:xfrm>
        </p:grpSpPr>
        <p:sp>
          <p:nvSpPr>
            <p:cNvPr id="20500" name="Oval 12">
              <a:extLst>
                <a:ext uri="{FF2B5EF4-FFF2-40B4-BE49-F238E27FC236}">
                  <a16:creationId xmlns:a16="http://schemas.microsoft.com/office/drawing/2014/main" id="{15110391-28B0-4F8E-AF9B-55E348074169}"/>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0501" name="Text Box 13">
              <a:extLst>
                <a:ext uri="{FF2B5EF4-FFF2-40B4-BE49-F238E27FC236}">
                  <a16:creationId xmlns:a16="http://schemas.microsoft.com/office/drawing/2014/main" id="{1A0250D5-09E3-47EB-A373-ABA3D6F440D2}"/>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4</a:t>
              </a:r>
            </a:p>
          </p:txBody>
        </p:sp>
      </p:grpSp>
      <p:sp>
        <p:nvSpPr>
          <p:cNvPr id="20491" name="Line 14">
            <a:extLst>
              <a:ext uri="{FF2B5EF4-FFF2-40B4-BE49-F238E27FC236}">
                <a16:creationId xmlns:a16="http://schemas.microsoft.com/office/drawing/2014/main" id="{6DCB8A98-06FF-486B-8164-480060BA6C9F}"/>
              </a:ext>
            </a:extLst>
          </p:cNvPr>
          <p:cNvSpPr>
            <a:spLocks noChangeShapeType="1"/>
          </p:cNvSpPr>
          <p:nvPr/>
        </p:nvSpPr>
        <p:spPr bwMode="auto">
          <a:xfrm flipH="1">
            <a:off x="5378450" y="1866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92" name="Line 15">
            <a:extLst>
              <a:ext uri="{FF2B5EF4-FFF2-40B4-BE49-F238E27FC236}">
                <a16:creationId xmlns:a16="http://schemas.microsoft.com/office/drawing/2014/main" id="{8870E80B-C940-45AB-91BA-54F3AE1002EB}"/>
              </a:ext>
            </a:extLst>
          </p:cNvPr>
          <p:cNvSpPr>
            <a:spLocks noChangeShapeType="1"/>
          </p:cNvSpPr>
          <p:nvPr/>
        </p:nvSpPr>
        <p:spPr bwMode="auto">
          <a:xfrm>
            <a:off x="7391400" y="27432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0493" name="Group 16">
            <a:extLst>
              <a:ext uri="{FF2B5EF4-FFF2-40B4-BE49-F238E27FC236}">
                <a16:creationId xmlns:a16="http://schemas.microsoft.com/office/drawing/2014/main" id="{ECA04E48-3AFF-4476-90EA-3B27E08C9074}"/>
              </a:ext>
            </a:extLst>
          </p:cNvPr>
          <p:cNvGrpSpPr>
            <a:grpSpLocks/>
          </p:cNvGrpSpPr>
          <p:nvPr/>
        </p:nvGrpSpPr>
        <p:grpSpPr bwMode="auto">
          <a:xfrm>
            <a:off x="5638801" y="3162300"/>
            <a:ext cx="823913" cy="647700"/>
            <a:chOff x="2601" y="1392"/>
            <a:chExt cx="519" cy="408"/>
          </a:xfrm>
        </p:grpSpPr>
        <p:sp>
          <p:nvSpPr>
            <p:cNvPr id="20498" name="Oval 17">
              <a:extLst>
                <a:ext uri="{FF2B5EF4-FFF2-40B4-BE49-F238E27FC236}">
                  <a16:creationId xmlns:a16="http://schemas.microsoft.com/office/drawing/2014/main" id="{B5EF5957-E024-4954-BA46-07BF1BCB9FDC}"/>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0499" name="Text Box 18">
              <a:extLst>
                <a:ext uri="{FF2B5EF4-FFF2-40B4-BE49-F238E27FC236}">
                  <a16:creationId xmlns:a16="http://schemas.microsoft.com/office/drawing/2014/main" id="{144B8867-1968-430B-8835-71203E8B7236}"/>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3</a:t>
              </a:r>
            </a:p>
          </p:txBody>
        </p:sp>
      </p:grpSp>
      <p:sp>
        <p:nvSpPr>
          <p:cNvPr id="20494" name="Line 19">
            <a:extLst>
              <a:ext uri="{FF2B5EF4-FFF2-40B4-BE49-F238E27FC236}">
                <a16:creationId xmlns:a16="http://schemas.microsoft.com/office/drawing/2014/main" id="{917F915B-EC36-41AA-AD9D-D85C98CDE811}"/>
              </a:ext>
            </a:extLst>
          </p:cNvPr>
          <p:cNvSpPr>
            <a:spLocks noChangeShapeType="1"/>
          </p:cNvSpPr>
          <p:nvPr/>
        </p:nvSpPr>
        <p:spPr bwMode="auto">
          <a:xfrm flipH="1">
            <a:off x="6248400" y="27432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0495" name="Group 20">
            <a:extLst>
              <a:ext uri="{FF2B5EF4-FFF2-40B4-BE49-F238E27FC236}">
                <a16:creationId xmlns:a16="http://schemas.microsoft.com/office/drawing/2014/main" id="{7E842129-4A91-4E9D-B4B4-2B0687EE66B6}"/>
              </a:ext>
            </a:extLst>
          </p:cNvPr>
          <p:cNvGrpSpPr>
            <a:grpSpLocks/>
          </p:cNvGrpSpPr>
          <p:nvPr/>
        </p:nvGrpSpPr>
        <p:grpSpPr bwMode="auto">
          <a:xfrm>
            <a:off x="7696201" y="3200400"/>
            <a:ext cx="823913" cy="647700"/>
            <a:chOff x="2601" y="1392"/>
            <a:chExt cx="519" cy="408"/>
          </a:xfrm>
        </p:grpSpPr>
        <p:sp>
          <p:nvSpPr>
            <p:cNvPr id="20496" name="Oval 21">
              <a:extLst>
                <a:ext uri="{FF2B5EF4-FFF2-40B4-BE49-F238E27FC236}">
                  <a16:creationId xmlns:a16="http://schemas.microsoft.com/office/drawing/2014/main" id="{4E0322E3-E700-4C87-B5DD-89C33A858D1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0497" name="Text Box 22">
              <a:extLst>
                <a:ext uri="{FF2B5EF4-FFF2-40B4-BE49-F238E27FC236}">
                  <a16:creationId xmlns:a16="http://schemas.microsoft.com/office/drawing/2014/main" id="{0053F0D0-0785-4693-9F85-6E697A7AD015}"/>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5</a:t>
              </a:r>
            </a:p>
          </p:txBody>
        </p:sp>
      </p:grpSp>
    </p:spTree>
    <p:extLst>
      <p:ext uri="{BB962C8B-B14F-4D97-AF65-F5344CB8AC3E}">
        <p14:creationId xmlns:p14="http://schemas.microsoft.com/office/powerpoint/2010/main" val="3481404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Footer Placeholder 3">
            <a:extLst>
              <a:ext uri="{FF2B5EF4-FFF2-40B4-BE49-F238E27FC236}">
                <a16:creationId xmlns:a16="http://schemas.microsoft.com/office/drawing/2014/main" id="{F322ED5B-1CC1-42D6-99D4-FC4394A61C9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400"/>
          </a:p>
          <a:p>
            <a:pPr>
              <a:spcBef>
                <a:spcPct val="0"/>
              </a:spcBef>
              <a:buFontTx/>
              <a:buNone/>
            </a:pPr>
            <a:r>
              <a:rPr lang="en-US" altLang="en-US" sz="1400">
                <a:solidFill>
                  <a:schemeClr val="folHlink"/>
                </a:solidFill>
              </a:rPr>
              <a:t>Red</a:t>
            </a:r>
            <a:r>
              <a:rPr lang="en-US" altLang="en-US" sz="1400"/>
              <a:t> Black Trees</a:t>
            </a:r>
          </a:p>
        </p:txBody>
      </p:sp>
      <p:sp>
        <p:nvSpPr>
          <p:cNvPr id="21509" name="Rectangle 2">
            <a:extLst>
              <a:ext uri="{FF2B5EF4-FFF2-40B4-BE49-F238E27FC236}">
                <a16:creationId xmlns:a16="http://schemas.microsoft.com/office/drawing/2014/main" id="{705D77D5-84DF-4B74-BD6D-40F7ACA39842}"/>
              </a:ext>
            </a:extLst>
          </p:cNvPr>
          <p:cNvSpPr>
            <a:spLocks noGrp="1" noChangeArrowheads="1"/>
          </p:cNvSpPr>
          <p:nvPr>
            <p:ph type="title"/>
          </p:nvPr>
        </p:nvSpPr>
        <p:spPr/>
        <p:txBody>
          <a:bodyPr/>
          <a:lstStyle/>
          <a:p>
            <a:pPr eaLnBrk="1" hangingPunct="1"/>
            <a:r>
              <a:rPr lang="en-US" altLang="en-US"/>
              <a:t>Insert 6</a:t>
            </a:r>
          </a:p>
        </p:txBody>
      </p:sp>
      <p:grpSp>
        <p:nvGrpSpPr>
          <p:cNvPr id="21510" name="Group 3">
            <a:extLst>
              <a:ext uri="{FF2B5EF4-FFF2-40B4-BE49-F238E27FC236}">
                <a16:creationId xmlns:a16="http://schemas.microsoft.com/office/drawing/2014/main" id="{47E99C6B-1555-43E4-8CDB-4ECD0715CCF1}"/>
              </a:ext>
            </a:extLst>
          </p:cNvPr>
          <p:cNvGrpSpPr>
            <a:grpSpLocks/>
          </p:cNvGrpSpPr>
          <p:nvPr/>
        </p:nvGrpSpPr>
        <p:grpSpPr bwMode="auto">
          <a:xfrm>
            <a:off x="5683251" y="1295400"/>
            <a:ext cx="823913" cy="647700"/>
            <a:chOff x="2601" y="1392"/>
            <a:chExt cx="519" cy="408"/>
          </a:xfrm>
        </p:grpSpPr>
        <p:sp>
          <p:nvSpPr>
            <p:cNvPr id="21529" name="Oval 4">
              <a:extLst>
                <a:ext uri="{FF2B5EF4-FFF2-40B4-BE49-F238E27FC236}">
                  <a16:creationId xmlns:a16="http://schemas.microsoft.com/office/drawing/2014/main" id="{DACDF460-F1AA-4996-8BD0-B255CC5F5F6D}"/>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1530" name="Text Box 5">
              <a:extLst>
                <a:ext uri="{FF2B5EF4-FFF2-40B4-BE49-F238E27FC236}">
                  <a16:creationId xmlns:a16="http://schemas.microsoft.com/office/drawing/2014/main" id="{7A39EA7A-123A-4159-9053-11A8A13E797C}"/>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2</a:t>
              </a:r>
            </a:p>
          </p:txBody>
        </p:sp>
      </p:grpSp>
      <p:sp>
        <p:nvSpPr>
          <p:cNvPr id="21511" name="Line 6">
            <a:extLst>
              <a:ext uri="{FF2B5EF4-FFF2-40B4-BE49-F238E27FC236}">
                <a16:creationId xmlns:a16="http://schemas.microsoft.com/office/drawing/2014/main" id="{1FEE2E10-B057-473A-823F-9553AF5D0D6F}"/>
              </a:ext>
            </a:extLst>
          </p:cNvPr>
          <p:cNvSpPr>
            <a:spLocks noChangeShapeType="1"/>
          </p:cNvSpPr>
          <p:nvPr/>
        </p:nvSpPr>
        <p:spPr bwMode="auto">
          <a:xfrm>
            <a:off x="6126163" y="83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2" name="Line 7">
            <a:extLst>
              <a:ext uri="{FF2B5EF4-FFF2-40B4-BE49-F238E27FC236}">
                <a16:creationId xmlns:a16="http://schemas.microsoft.com/office/drawing/2014/main" id="{6A20065A-0766-45F3-83DE-474E58C4689D}"/>
              </a:ext>
            </a:extLst>
          </p:cNvPr>
          <p:cNvSpPr>
            <a:spLocks noChangeShapeType="1"/>
          </p:cNvSpPr>
          <p:nvPr/>
        </p:nvSpPr>
        <p:spPr bwMode="auto">
          <a:xfrm>
            <a:off x="6369050" y="18669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1513" name="Group 8">
            <a:extLst>
              <a:ext uri="{FF2B5EF4-FFF2-40B4-BE49-F238E27FC236}">
                <a16:creationId xmlns:a16="http://schemas.microsoft.com/office/drawing/2014/main" id="{9194D581-37A9-49AE-A569-209A3F6ACF0D}"/>
              </a:ext>
            </a:extLst>
          </p:cNvPr>
          <p:cNvGrpSpPr>
            <a:grpSpLocks/>
          </p:cNvGrpSpPr>
          <p:nvPr/>
        </p:nvGrpSpPr>
        <p:grpSpPr bwMode="auto">
          <a:xfrm>
            <a:off x="4692651" y="2247900"/>
            <a:ext cx="823913" cy="647700"/>
            <a:chOff x="2601" y="1392"/>
            <a:chExt cx="519" cy="408"/>
          </a:xfrm>
        </p:grpSpPr>
        <p:sp>
          <p:nvSpPr>
            <p:cNvPr id="21527" name="Oval 9">
              <a:extLst>
                <a:ext uri="{FF2B5EF4-FFF2-40B4-BE49-F238E27FC236}">
                  <a16:creationId xmlns:a16="http://schemas.microsoft.com/office/drawing/2014/main" id="{D8DE970E-7938-48C4-9369-589D7CEA1C53}"/>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1528" name="Text Box 10">
              <a:extLst>
                <a:ext uri="{FF2B5EF4-FFF2-40B4-BE49-F238E27FC236}">
                  <a16:creationId xmlns:a16="http://schemas.microsoft.com/office/drawing/2014/main" id="{F7A2AD68-C69E-4E14-B8F6-AD051419F055}"/>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1</a:t>
              </a:r>
            </a:p>
          </p:txBody>
        </p:sp>
      </p:grpSp>
      <p:grpSp>
        <p:nvGrpSpPr>
          <p:cNvPr id="21514" name="Group 11">
            <a:extLst>
              <a:ext uri="{FF2B5EF4-FFF2-40B4-BE49-F238E27FC236}">
                <a16:creationId xmlns:a16="http://schemas.microsoft.com/office/drawing/2014/main" id="{6048BD55-3528-41F1-AFCE-254665A935E8}"/>
              </a:ext>
            </a:extLst>
          </p:cNvPr>
          <p:cNvGrpSpPr>
            <a:grpSpLocks/>
          </p:cNvGrpSpPr>
          <p:nvPr/>
        </p:nvGrpSpPr>
        <p:grpSpPr bwMode="auto">
          <a:xfrm>
            <a:off x="6629401" y="2209800"/>
            <a:ext cx="823913" cy="647700"/>
            <a:chOff x="2601" y="1392"/>
            <a:chExt cx="519" cy="408"/>
          </a:xfrm>
        </p:grpSpPr>
        <p:sp>
          <p:nvSpPr>
            <p:cNvPr id="21525" name="Oval 12">
              <a:extLst>
                <a:ext uri="{FF2B5EF4-FFF2-40B4-BE49-F238E27FC236}">
                  <a16:creationId xmlns:a16="http://schemas.microsoft.com/office/drawing/2014/main" id="{F6AF1A9E-AF4E-48CA-A456-10ABAF758487}"/>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1526" name="Text Box 13">
              <a:extLst>
                <a:ext uri="{FF2B5EF4-FFF2-40B4-BE49-F238E27FC236}">
                  <a16:creationId xmlns:a16="http://schemas.microsoft.com/office/drawing/2014/main" id="{3DC96467-5A0E-4F89-B2B2-439A2145ADD7}"/>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4</a:t>
              </a:r>
            </a:p>
          </p:txBody>
        </p:sp>
      </p:grpSp>
      <p:sp>
        <p:nvSpPr>
          <p:cNvPr id="21515" name="Line 14">
            <a:extLst>
              <a:ext uri="{FF2B5EF4-FFF2-40B4-BE49-F238E27FC236}">
                <a16:creationId xmlns:a16="http://schemas.microsoft.com/office/drawing/2014/main" id="{A09347FD-6A35-4BE2-9DE9-D7D1F17633DC}"/>
              </a:ext>
            </a:extLst>
          </p:cNvPr>
          <p:cNvSpPr>
            <a:spLocks noChangeShapeType="1"/>
          </p:cNvSpPr>
          <p:nvPr/>
        </p:nvSpPr>
        <p:spPr bwMode="auto">
          <a:xfrm flipH="1">
            <a:off x="5378450" y="1866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6" name="Line 15">
            <a:extLst>
              <a:ext uri="{FF2B5EF4-FFF2-40B4-BE49-F238E27FC236}">
                <a16:creationId xmlns:a16="http://schemas.microsoft.com/office/drawing/2014/main" id="{6848A939-274C-4F0A-92DF-8BCC7D718072}"/>
              </a:ext>
            </a:extLst>
          </p:cNvPr>
          <p:cNvSpPr>
            <a:spLocks noChangeShapeType="1"/>
          </p:cNvSpPr>
          <p:nvPr/>
        </p:nvSpPr>
        <p:spPr bwMode="auto">
          <a:xfrm>
            <a:off x="7391400" y="27432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1517" name="Group 16">
            <a:extLst>
              <a:ext uri="{FF2B5EF4-FFF2-40B4-BE49-F238E27FC236}">
                <a16:creationId xmlns:a16="http://schemas.microsoft.com/office/drawing/2014/main" id="{DD3E0956-203B-4CBD-B1C6-0434A4A50CBF}"/>
              </a:ext>
            </a:extLst>
          </p:cNvPr>
          <p:cNvGrpSpPr>
            <a:grpSpLocks/>
          </p:cNvGrpSpPr>
          <p:nvPr/>
        </p:nvGrpSpPr>
        <p:grpSpPr bwMode="auto">
          <a:xfrm>
            <a:off x="5638801" y="3162300"/>
            <a:ext cx="823913" cy="647700"/>
            <a:chOff x="2601" y="1392"/>
            <a:chExt cx="519" cy="408"/>
          </a:xfrm>
        </p:grpSpPr>
        <p:sp>
          <p:nvSpPr>
            <p:cNvPr id="21523" name="Oval 17">
              <a:extLst>
                <a:ext uri="{FF2B5EF4-FFF2-40B4-BE49-F238E27FC236}">
                  <a16:creationId xmlns:a16="http://schemas.microsoft.com/office/drawing/2014/main" id="{9B18EB8A-FD4C-40D8-BB6F-E7D016C26BF2}"/>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1524" name="Text Box 18">
              <a:extLst>
                <a:ext uri="{FF2B5EF4-FFF2-40B4-BE49-F238E27FC236}">
                  <a16:creationId xmlns:a16="http://schemas.microsoft.com/office/drawing/2014/main" id="{D2990C44-8165-4DD0-B3E4-25900752DE23}"/>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3</a:t>
              </a:r>
            </a:p>
          </p:txBody>
        </p:sp>
      </p:grpSp>
      <p:sp>
        <p:nvSpPr>
          <p:cNvPr id="21518" name="Line 19">
            <a:extLst>
              <a:ext uri="{FF2B5EF4-FFF2-40B4-BE49-F238E27FC236}">
                <a16:creationId xmlns:a16="http://schemas.microsoft.com/office/drawing/2014/main" id="{982AA7E6-4F2B-4659-AE8B-9900E3DD4150}"/>
              </a:ext>
            </a:extLst>
          </p:cNvPr>
          <p:cNvSpPr>
            <a:spLocks noChangeShapeType="1"/>
          </p:cNvSpPr>
          <p:nvPr/>
        </p:nvSpPr>
        <p:spPr bwMode="auto">
          <a:xfrm flipH="1">
            <a:off x="6248400" y="27432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1519" name="Group 20">
            <a:extLst>
              <a:ext uri="{FF2B5EF4-FFF2-40B4-BE49-F238E27FC236}">
                <a16:creationId xmlns:a16="http://schemas.microsoft.com/office/drawing/2014/main" id="{FFF0AD51-9C6C-46E7-9070-44607462B8AC}"/>
              </a:ext>
            </a:extLst>
          </p:cNvPr>
          <p:cNvGrpSpPr>
            <a:grpSpLocks/>
          </p:cNvGrpSpPr>
          <p:nvPr/>
        </p:nvGrpSpPr>
        <p:grpSpPr bwMode="auto">
          <a:xfrm>
            <a:off x="7696201" y="3200400"/>
            <a:ext cx="823913" cy="647700"/>
            <a:chOff x="2601" y="1392"/>
            <a:chExt cx="519" cy="408"/>
          </a:xfrm>
        </p:grpSpPr>
        <p:sp>
          <p:nvSpPr>
            <p:cNvPr id="21521" name="Oval 21">
              <a:extLst>
                <a:ext uri="{FF2B5EF4-FFF2-40B4-BE49-F238E27FC236}">
                  <a16:creationId xmlns:a16="http://schemas.microsoft.com/office/drawing/2014/main" id="{C69E9B0E-C37D-46D7-A634-BD59542CF055}"/>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1522" name="Text Box 22">
              <a:extLst>
                <a:ext uri="{FF2B5EF4-FFF2-40B4-BE49-F238E27FC236}">
                  <a16:creationId xmlns:a16="http://schemas.microsoft.com/office/drawing/2014/main" id="{5BEE8007-EC28-41C9-993E-2D156744DC16}"/>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5</a:t>
              </a:r>
            </a:p>
          </p:txBody>
        </p:sp>
      </p:grpSp>
      <p:sp>
        <p:nvSpPr>
          <p:cNvPr id="21520" name="Text Box 23">
            <a:extLst>
              <a:ext uri="{FF2B5EF4-FFF2-40B4-BE49-F238E27FC236}">
                <a16:creationId xmlns:a16="http://schemas.microsoft.com/office/drawing/2014/main" id="{18AA996E-D115-48CE-B845-8286E8BFD48E}"/>
              </a:ext>
            </a:extLst>
          </p:cNvPr>
          <p:cNvSpPr txBox="1">
            <a:spLocks noChangeArrowheads="1"/>
          </p:cNvSpPr>
          <p:nvPr/>
        </p:nvSpPr>
        <p:spPr bwMode="auto">
          <a:xfrm>
            <a:off x="1676401" y="1019175"/>
            <a:ext cx="3471863"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dirty="0"/>
              <a:t>On way down see</a:t>
            </a:r>
            <a:br>
              <a:rPr lang="en-US" altLang="en-US" sz="2800" dirty="0"/>
            </a:br>
            <a:r>
              <a:rPr lang="en-US" altLang="en-US" sz="2800" dirty="0"/>
              <a:t>4 with 2 red</a:t>
            </a:r>
            <a:br>
              <a:rPr lang="en-US" altLang="en-US" sz="2800" dirty="0"/>
            </a:br>
            <a:r>
              <a:rPr lang="en-US" altLang="en-US" sz="2800" dirty="0"/>
              <a:t>children. Make</a:t>
            </a:r>
            <a:br>
              <a:rPr lang="en-US" altLang="en-US" sz="2800" dirty="0"/>
            </a:br>
            <a:r>
              <a:rPr lang="en-US" altLang="en-US" sz="2800" dirty="0"/>
              <a:t>4 red and children</a:t>
            </a:r>
            <a:br>
              <a:rPr lang="en-US" altLang="en-US" sz="2800" dirty="0"/>
            </a:br>
            <a:r>
              <a:rPr lang="en-US" altLang="en-US" sz="2800" dirty="0"/>
              <a:t>black. 4's parent is</a:t>
            </a:r>
            <a:br>
              <a:rPr lang="en-US" altLang="en-US" sz="2800" dirty="0"/>
            </a:br>
            <a:r>
              <a:rPr lang="en-US" altLang="en-US" sz="2800" dirty="0"/>
              <a:t>black so no problem.</a:t>
            </a:r>
          </a:p>
        </p:txBody>
      </p:sp>
    </p:spTree>
    <p:extLst>
      <p:ext uri="{BB962C8B-B14F-4D97-AF65-F5344CB8AC3E}">
        <p14:creationId xmlns:p14="http://schemas.microsoft.com/office/powerpoint/2010/main" val="3405228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Footer Placeholder 3">
            <a:extLst>
              <a:ext uri="{FF2B5EF4-FFF2-40B4-BE49-F238E27FC236}">
                <a16:creationId xmlns:a16="http://schemas.microsoft.com/office/drawing/2014/main" id="{8A19EFAE-6765-4DDF-9584-9CBA1AC78F1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400"/>
          </a:p>
          <a:p>
            <a:pPr>
              <a:spcBef>
                <a:spcPct val="0"/>
              </a:spcBef>
              <a:buFontTx/>
              <a:buNone/>
            </a:pPr>
            <a:r>
              <a:rPr lang="en-US" altLang="en-US" sz="1400">
                <a:solidFill>
                  <a:schemeClr val="folHlink"/>
                </a:solidFill>
              </a:rPr>
              <a:t>Red</a:t>
            </a:r>
            <a:r>
              <a:rPr lang="en-US" altLang="en-US" sz="1400"/>
              <a:t> Black Trees</a:t>
            </a:r>
          </a:p>
        </p:txBody>
      </p:sp>
      <p:sp>
        <p:nvSpPr>
          <p:cNvPr id="22533" name="Rectangle 2">
            <a:extLst>
              <a:ext uri="{FF2B5EF4-FFF2-40B4-BE49-F238E27FC236}">
                <a16:creationId xmlns:a16="http://schemas.microsoft.com/office/drawing/2014/main" id="{DDF10D8B-4B5D-4507-ABEF-1D840B052C7D}"/>
              </a:ext>
            </a:extLst>
          </p:cNvPr>
          <p:cNvSpPr>
            <a:spLocks noGrp="1" noChangeArrowheads="1"/>
          </p:cNvSpPr>
          <p:nvPr>
            <p:ph type="title"/>
          </p:nvPr>
        </p:nvSpPr>
        <p:spPr/>
        <p:txBody>
          <a:bodyPr/>
          <a:lstStyle/>
          <a:p>
            <a:pPr eaLnBrk="1" hangingPunct="1"/>
            <a:r>
              <a:rPr lang="en-US" altLang="en-US"/>
              <a:t>Finishing insert of 6</a:t>
            </a:r>
          </a:p>
        </p:txBody>
      </p:sp>
      <p:grpSp>
        <p:nvGrpSpPr>
          <p:cNvPr id="22534" name="Group 3">
            <a:extLst>
              <a:ext uri="{FF2B5EF4-FFF2-40B4-BE49-F238E27FC236}">
                <a16:creationId xmlns:a16="http://schemas.microsoft.com/office/drawing/2014/main" id="{D2FEE459-7048-491C-B59B-542D82FB5D38}"/>
              </a:ext>
            </a:extLst>
          </p:cNvPr>
          <p:cNvGrpSpPr>
            <a:grpSpLocks/>
          </p:cNvGrpSpPr>
          <p:nvPr/>
        </p:nvGrpSpPr>
        <p:grpSpPr bwMode="auto">
          <a:xfrm>
            <a:off x="5683251" y="1295400"/>
            <a:ext cx="823913" cy="647700"/>
            <a:chOff x="2601" y="1392"/>
            <a:chExt cx="519" cy="408"/>
          </a:xfrm>
        </p:grpSpPr>
        <p:sp>
          <p:nvSpPr>
            <p:cNvPr id="22557" name="Oval 4">
              <a:extLst>
                <a:ext uri="{FF2B5EF4-FFF2-40B4-BE49-F238E27FC236}">
                  <a16:creationId xmlns:a16="http://schemas.microsoft.com/office/drawing/2014/main" id="{33A1B50C-2CA9-4DF8-A2EF-5F7C0EAD4AA5}"/>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2558" name="Text Box 5">
              <a:extLst>
                <a:ext uri="{FF2B5EF4-FFF2-40B4-BE49-F238E27FC236}">
                  <a16:creationId xmlns:a16="http://schemas.microsoft.com/office/drawing/2014/main" id="{31126C64-DCB1-4378-9308-DE8B52CC715E}"/>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2</a:t>
              </a:r>
            </a:p>
          </p:txBody>
        </p:sp>
      </p:grpSp>
      <p:sp>
        <p:nvSpPr>
          <p:cNvPr id="22535" name="Line 6">
            <a:extLst>
              <a:ext uri="{FF2B5EF4-FFF2-40B4-BE49-F238E27FC236}">
                <a16:creationId xmlns:a16="http://schemas.microsoft.com/office/drawing/2014/main" id="{0CA73579-7AC3-44BA-A651-C219E538D71F}"/>
              </a:ext>
            </a:extLst>
          </p:cNvPr>
          <p:cNvSpPr>
            <a:spLocks noChangeShapeType="1"/>
          </p:cNvSpPr>
          <p:nvPr/>
        </p:nvSpPr>
        <p:spPr bwMode="auto">
          <a:xfrm>
            <a:off x="6126163" y="83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6" name="Line 7">
            <a:extLst>
              <a:ext uri="{FF2B5EF4-FFF2-40B4-BE49-F238E27FC236}">
                <a16:creationId xmlns:a16="http://schemas.microsoft.com/office/drawing/2014/main" id="{5562AD8C-AD11-4877-9DEB-6BE78498A728}"/>
              </a:ext>
            </a:extLst>
          </p:cNvPr>
          <p:cNvSpPr>
            <a:spLocks noChangeShapeType="1"/>
          </p:cNvSpPr>
          <p:nvPr/>
        </p:nvSpPr>
        <p:spPr bwMode="auto">
          <a:xfrm>
            <a:off x="6369050" y="18669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2537" name="Group 8">
            <a:extLst>
              <a:ext uri="{FF2B5EF4-FFF2-40B4-BE49-F238E27FC236}">
                <a16:creationId xmlns:a16="http://schemas.microsoft.com/office/drawing/2014/main" id="{91DF7FEF-0760-4DC4-88BF-210569D45018}"/>
              </a:ext>
            </a:extLst>
          </p:cNvPr>
          <p:cNvGrpSpPr>
            <a:grpSpLocks/>
          </p:cNvGrpSpPr>
          <p:nvPr/>
        </p:nvGrpSpPr>
        <p:grpSpPr bwMode="auto">
          <a:xfrm>
            <a:off x="4692651" y="2247900"/>
            <a:ext cx="823913" cy="647700"/>
            <a:chOff x="2601" y="1392"/>
            <a:chExt cx="519" cy="408"/>
          </a:xfrm>
        </p:grpSpPr>
        <p:sp>
          <p:nvSpPr>
            <p:cNvPr id="22555" name="Oval 9">
              <a:extLst>
                <a:ext uri="{FF2B5EF4-FFF2-40B4-BE49-F238E27FC236}">
                  <a16:creationId xmlns:a16="http://schemas.microsoft.com/office/drawing/2014/main" id="{14F252C1-D1D7-4837-974A-F370210FE5AF}"/>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2556" name="Text Box 10">
              <a:extLst>
                <a:ext uri="{FF2B5EF4-FFF2-40B4-BE49-F238E27FC236}">
                  <a16:creationId xmlns:a16="http://schemas.microsoft.com/office/drawing/2014/main" id="{274BFEBE-FEF7-4B4B-A43F-4AB3AC4BAD8A}"/>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1</a:t>
              </a:r>
            </a:p>
          </p:txBody>
        </p:sp>
      </p:grpSp>
      <p:grpSp>
        <p:nvGrpSpPr>
          <p:cNvPr id="22538" name="Group 11">
            <a:extLst>
              <a:ext uri="{FF2B5EF4-FFF2-40B4-BE49-F238E27FC236}">
                <a16:creationId xmlns:a16="http://schemas.microsoft.com/office/drawing/2014/main" id="{46BF45B4-55FA-4A7C-9C20-A877C302B8D2}"/>
              </a:ext>
            </a:extLst>
          </p:cNvPr>
          <p:cNvGrpSpPr>
            <a:grpSpLocks/>
          </p:cNvGrpSpPr>
          <p:nvPr/>
        </p:nvGrpSpPr>
        <p:grpSpPr bwMode="auto">
          <a:xfrm>
            <a:off x="6629401" y="2209800"/>
            <a:ext cx="823913" cy="647700"/>
            <a:chOff x="2601" y="1392"/>
            <a:chExt cx="519" cy="408"/>
          </a:xfrm>
        </p:grpSpPr>
        <p:sp>
          <p:nvSpPr>
            <p:cNvPr id="22553" name="Oval 12">
              <a:extLst>
                <a:ext uri="{FF2B5EF4-FFF2-40B4-BE49-F238E27FC236}">
                  <a16:creationId xmlns:a16="http://schemas.microsoft.com/office/drawing/2014/main" id="{26066798-9920-4F51-9011-55DC8C691A1B}"/>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2554" name="Text Box 13">
              <a:extLst>
                <a:ext uri="{FF2B5EF4-FFF2-40B4-BE49-F238E27FC236}">
                  <a16:creationId xmlns:a16="http://schemas.microsoft.com/office/drawing/2014/main" id="{96785629-BAAB-44F8-9514-CA7B0C88D0E0}"/>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4</a:t>
              </a:r>
            </a:p>
          </p:txBody>
        </p:sp>
      </p:grpSp>
      <p:sp>
        <p:nvSpPr>
          <p:cNvPr id="22539" name="Line 14">
            <a:extLst>
              <a:ext uri="{FF2B5EF4-FFF2-40B4-BE49-F238E27FC236}">
                <a16:creationId xmlns:a16="http://schemas.microsoft.com/office/drawing/2014/main" id="{D7DAA644-56A3-424D-9084-5CEEA9B8027D}"/>
              </a:ext>
            </a:extLst>
          </p:cNvPr>
          <p:cNvSpPr>
            <a:spLocks noChangeShapeType="1"/>
          </p:cNvSpPr>
          <p:nvPr/>
        </p:nvSpPr>
        <p:spPr bwMode="auto">
          <a:xfrm flipH="1">
            <a:off x="5378450" y="1866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0" name="Line 15">
            <a:extLst>
              <a:ext uri="{FF2B5EF4-FFF2-40B4-BE49-F238E27FC236}">
                <a16:creationId xmlns:a16="http://schemas.microsoft.com/office/drawing/2014/main" id="{2CE8C38C-BC91-48BD-8D1D-2B29DE82298F}"/>
              </a:ext>
            </a:extLst>
          </p:cNvPr>
          <p:cNvSpPr>
            <a:spLocks noChangeShapeType="1"/>
          </p:cNvSpPr>
          <p:nvPr/>
        </p:nvSpPr>
        <p:spPr bwMode="auto">
          <a:xfrm>
            <a:off x="7391400" y="27432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2541" name="Group 16">
            <a:extLst>
              <a:ext uri="{FF2B5EF4-FFF2-40B4-BE49-F238E27FC236}">
                <a16:creationId xmlns:a16="http://schemas.microsoft.com/office/drawing/2014/main" id="{C0FF019F-6870-42BE-B3F8-254F1060C11B}"/>
              </a:ext>
            </a:extLst>
          </p:cNvPr>
          <p:cNvGrpSpPr>
            <a:grpSpLocks/>
          </p:cNvGrpSpPr>
          <p:nvPr/>
        </p:nvGrpSpPr>
        <p:grpSpPr bwMode="auto">
          <a:xfrm>
            <a:off x="5638801" y="3162300"/>
            <a:ext cx="823913" cy="647700"/>
            <a:chOff x="2601" y="1392"/>
            <a:chExt cx="519" cy="408"/>
          </a:xfrm>
        </p:grpSpPr>
        <p:sp>
          <p:nvSpPr>
            <p:cNvPr id="22551" name="Oval 17">
              <a:extLst>
                <a:ext uri="{FF2B5EF4-FFF2-40B4-BE49-F238E27FC236}">
                  <a16:creationId xmlns:a16="http://schemas.microsoft.com/office/drawing/2014/main" id="{1FBBFCBB-0A10-4C0F-9074-9B13441DF57B}"/>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2552" name="Text Box 18">
              <a:extLst>
                <a:ext uri="{FF2B5EF4-FFF2-40B4-BE49-F238E27FC236}">
                  <a16:creationId xmlns:a16="http://schemas.microsoft.com/office/drawing/2014/main" id="{C95EA2F6-25B3-412B-ABAB-0E0DDBEA1F13}"/>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3</a:t>
              </a:r>
            </a:p>
          </p:txBody>
        </p:sp>
      </p:grpSp>
      <p:sp>
        <p:nvSpPr>
          <p:cNvPr id="22542" name="Line 19">
            <a:extLst>
              <a:ext uri="{FF2B5EF4-FFF2-40B4-BE49-F238E27FC236}">
                <a16:creationId xmlns:a16="http://schemas.microsoft.com/office/drawing/2014/main" id="{D69DB604-3F03-490E-A4C3-AE0CA23BFB6B}"/>
              </a:ext>
            </a:extLst>
          </p:cNvPr>
          <p:cNvSpPr>
            <a:spLocks noChangeShapeType="1"/>
          </p:cNvSpPr>
          <p:nvPr/>
        </p:nvSpPr>
        <p:spPr bwMode="auto">
          <a:xfrm flipH="1">
            <a:off x="6248400" y="27432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2543" name="Group 20">
            <a:extLst>
              <a:ext uri="{FF2B5EF4-FFF2-40B4-BE49-F238E27FC236}">
                <a16:creationId xmlns:a16="http://schemas.microsoft.com/office/drawing/2014/main" id="{84570F6E-4B95-4874-9515-601B70D31E46}"/>
              </a:ext>
            </a:extLst>
          </p:cNvPr>
          <p:cNvGrpSpPr>
            <a:grpSpLocks/>
          </p:cNvGrpSpPr>
          <p:nvPr/>
        </p:nvGrpSpPr>
        <p:grpSpPr bwMode="auto">
          <a:xfrm>
            <a:off x="7696201" y="3200400"/>
            <a:ext cx="823913" cy="647700"/>
            <a:chOff x="2601" y="1392"/>
            <a:chExt cx="519" cy="408"/>
          </a:xfrm>
        </p:grpSpPr>
        <p:sp>
          <p:nvSpPr>
            <p:cNvPr id="22549" name="Oval 21">
              <a:extLst>
                <a:ext uri="{FF2B5EF4-FFF2-40B4-BE49-F238E27FC236}">
                  <a16:creationId xmlns:a16="http://schemas.microsoft.com/office/drawing/2014/main" id="{276B91E9-C2D8-4F75-B7BA-A934A99CA8B6}"/>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2550" name="Text Box 22">
              <a:extLst>
                <a:ext uri="{FF2B5EF4-FFF2-40B4-BE49-F238E27FC236}">
                  <a16:creationId xmlns:a16="http://schemas.microsoft.com/office/drawing/2014/main" id="{B62B73D9-5C13-47FA-94B6-0477CCE38D25}"/>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5</a:t>
              </a:r>
            </a:p>
          </p:txBody>
        </p:sp>
      </p:grpSp>
      <p:grpSp>
        <p:nvGrpSpPr>
          <p:cNvPr id="22544" name="Group 23">
            <a:extLst>
              <a:ext uri="{FF2B5EF4-FFF2-40B4-BE49-F238E27FC236}">
                <a16:creationId xmlns:a16="http://schemas.microsoft.com/office/drawing/2014/main" id="{F7C27B85-FF28-4FDE-8EC8-387B2236D589}"/>
              </a:ext>
            </a:extLst>
          </p:cNvPr>
          <p:cNvGrpSpPr>
            <a:grpSpLocks/>
          </p:cNvGrpSpPr>
          <p:nvPr/>
        </p:nvGrpSpPr>
        <p:grpSpPr bwMode="auto">
          <a:xfrm>
            <a:off x="8686801" y="4038600"/>
            <a:ext cx="823913" cy="647700"/>
            <a:chOff x="2601" y="1392"/>
            <a:chExt cx="519" cy="408"/>
          </a:xfrm>
        </p:grpSpPr>
        <p:sp>
          <p:nvSpPr>
            <p:cNvPr id="22547" name="Oval 24">
              <a:extLst>
                <a:ext uri="{FF2B5EF4-FFF2-40B4-BE49-F238E27FC236}">
                  <a16:creationId xmlns:a16="http://schemas.microsoft.com/office/drawing/2014/main" id="{86608627-13D0-4D8D-80DA-C06BFF9A20BC}"/>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2548" name="Text Box 25">
              <a:extLst>
                <a:ext uri="{FF2B5EF4-FFF2-40B4-BE49-F238E27FC236}">
                  <a16:creationId xmlns:a16="http://schemas.microsoft.com/office/drawing/2014/main" id="{FE046FF1-BEA4-4F25-9CE0-F976A72F2D60}"/>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6</a:t>
              </a:r>
            </a:p>
          </p:txBody>
        </p:sp>
      </p:grpSp>
      <p:sp>
        <p:nvSpPr>
          <p:cNvPr id="22545" name="Line 26">
            <a:extLst>
              <a:ext uri="{FF2B5EF4-FFF2-40B4-BE49-F238E27FC236}">
                <a16:creationId xmlns:a16="http://schemas.microsoft.com/office/drawing/2014/main" id="{D95B6C88-643A-484C-8FA5-FF14BC7BC7A8}"/>
              </a:ext>
            </a:extLst>
          </p:cNvPr>
          <p:cNvSpPr>
            <a:spLocks noChangeShapeType="1"/>
          </p:cNvSpPr>
          <p:nvPr/>
        </p:nvSpPr>
        <p:spPr bwMode="auto">
          <a:xfrm>
            <a:off x="8458200" y="37338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6" name="Text Box 27">
            <a:extLst>
              <a:ext uri="{FF2B5EF4-FFF2-40B4-BE49-F238E27FC236}">
                <a16:creationId xmlns:a16="http://schemas.microsoft.com/office/drawing/2014/main" id="{335DD238-89B5-46F0-ADBC-B26FB126F360}"/>
              </a:ext>
            </a:extLst>
          </p:cNvPr>
          <p:cNvSpPr txBox="1">
            <a:spLocks noChangeArrowheads="1"/>
          </p:cNvSpPr>
          <p:nvPr/>
        </p:nvSpPr>
        <p:spPr bwMode="auto">
          <a:xfrm>
            <a:off x="1660525" y="1436688"/>
            <a:ext cx="30241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6's parent is black</a:t>
            </a:r>
            <a:br>
              <a:rPr lang="en-US" altLang="en-US" sz="2800"/>
            </a:br>
            <a:r>
              <a:rPr lang="en-US" altLang="en-US" sz="2800"/>
              <a:t>so done.</a:t>
            </a:r>
          </a:p>
        </p:txBody>
      </p:sp>
    </p:spTree>
    <p:extLst>
      <p:ext uri="{BB962C8B-B14F-4D97-AF65-F5344CB8AC3E}">
        <p14:creationId xmlns:p14="http://schemas.microsoft.com/office/powerpoint/2010/main" val="2205193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Footer Placeholder 3">
            <a:extLst>
              <a:ext uri="{FF2B5EF4-FFF2-40B4-BE49-F238E27FC236}">
                <a16:creationId xmlns:a16="http://schemas.microsoft.com/office/drawing/2014/main" id="{008490F4-7B4F-45F2-97AF-DDAB2DA458B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400"/>
          </a:p>
          <a:p>
            <a:pPr>
              <a:spcBef>
                <a:spcPct val="0"/>
              </a:spcBef>
              <a:buFontTx/>
              <a:buNone/>
            </a:pPr>
            <a:r>
              <a:rPr lang="en-US" altLang="en-US" sz="1400">
                <a:solidFill>
                  <a:schemeClr val="folHlink"/>
                </a:solidFill>
              </a:rPr>
              <a:t>Red</a:t>
            </a:r>
            <a:r>
              <a:rPr lang="en-US" altLang="en-US" sz="1400"/>
              <a:t> Black Trees</a:t>
            </a:r>
          </a:p>
        </p:txBody>
      </p:sp>
      <p:sp>
        <p:nvSpPr>
          <p:cNvPr id="23557" name="Rectangle 2">
            <a:extLst>
              <a:ext uri="{FF2B5EF4-FFF2-40B4-BE49-F238E27FC236}">
                <a16:creationId xmlns:a16="http://schemas.microsoft.com/office/drawing/2014/main" id="{7E0C7BF9-F38B-4FCC-A140-B41E6B6F2CA1}"/>
              </a:ext>
            </a:extLst>
          </p:cNvPr>
          <p:cNvSpPr>
            <a:spLocks noGrp="1" noChangeArrowheads="1"/>
          </p:cNvSpPr>
          <p:nvPr>
            <p:ph type="title"/>
          </p:nvPr>
        </p:nvSpPr>
        <p:spPr/>
        <p:txBody>
          <a:bodyPr/>
          <a:lstStyle/>
          <a:p>
            <a:pPr eaLnBrk="1" hangingPunct="1"/>
            <a:r>
              <a:rPr lang="en-US" altLang="en-US"/>
              <a:t>Insert 7</a:t>
            </a:r>
          </a:p>
        </p:txBody>
      </p:sp>
      <p:grpSp>
        <p:nvGrpSpPr>
          <p:cNvPr id="23558" name="Group 3">
            <a:extLst>
              <a:ext uri="{FF2B5EF4-FFF2-40B4-BE49-F238E27FC236}">
                <a16:creationId xmlns:a16="http://schemas.microsoft.com/office/drawing/2014/main" id="{492A05AC-1F63-4953-8BAF-0464FB3FB367}"/>
              </a:ext>
            </a:extLst>
          </p:cNvPr>
          <p:cNvGrpSpPr>
            <a:grpSpLocks/>
          </p:cNvGrpSpPr>
          <p:nvPr/>
        </p:nvGrpSpPr>
        <p:grpSpPr bwMode="auto">
          <a:xfrm>
            <a:off x="5638801" y="1295400"/>
            <a:ext cx="823913" cy="647700"/>
            <a:chOff x="2601" y="1392"/>
            <a:chExt cx="519" cy="408"/>
          </a:xfrm>
        </p:grpSpPr>
        <p:sp>
          <p:nvSpPr>
            <p:cNvPr id="23585" name="Oval 4">
              <a:extLst>
                <a:ext uri="{FF2B5EF4-FFF2-40B4-BE49-F238E27FC236}">
                  <a16:creationId xmlns:a16="http://schemas.microsoft.com/office/drawing/2014/main" id="{B27885AB-7305-4704-9F2A-3C6E08639F06}"/>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3586" name="Text Box 5">
              <a:extLst>
                <a:ext uri="{FF2B5EF4-FFF2-40B4-BE49-F238E27FC236}">
                  <a16:creationId xmlns:a16="http://schemas.microsoft.com/office/drawing/2014/main" id="{72D3EA6E-7CE6-4101-BC01-84A464722C2E}"/>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2</a:t>
              </a:r>
            </a:p>
          </p:txBody>
        </p:sp>
      </p:grpSp>
      <p:sp>
        <p:nvSpPr>
          <p:cNvPr id="23559" name="Line 6">
            <a:extLst>
              <a:ext uri="{FF2B5EF4-FFF2-40B4-BE49-F238E27FC236}">
                <a16:creationId xmlns:a16="http://schemas.microsoft.com/office/drawing/2014/main" id="{6A681C6B-3F30-435E-941E-3B074E1DBFCE}"/>
              </a:ext>
            </a:extLst>
          </p:cNvPr>
          <p:cNvSpPr>
            <a:spLocks noChangeShapeType="1"/>
          </p:cNvSpPr>
          <p:nvPr/>
        </p:nvSpPr>
        <p:spPr bwMode="auto">
          <a:xfrm>
            <a:off x="6081713" y="83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0" name="Line 7">
            <a:extLst>
              <a:ext uri="{FF2B5EF4-FFF2-40B4-BE49-F238E27FC236}">
                <a16:creationId xmlns:a16="http://schemas.microsoft.com/office/drawing/2014/main" id="{113931E4-2589-49EA-B1BF-AF218870847F}"/>
              </a:ext>
            </a:extLst>
          </p:cNvPr>
          <p:cNvSpPr>
            <a:spLocks noChangeShapeType="1"/>
          </p:cNvSpPr>
          <p:nvPr/>
        </p:nvSpPr>
        <p:spPr bwMode="auto">
          <a:xfrm>
            <a:off x="6324600" y="18669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3561" name="Group 8">
            <a:extLst>
              <a:ext uri="{FF2B5EF4-FFF2-40B4-BE49-F238E27FC236}">
                <a16:creationId xmlns:a16="http://schemas.microsoft.com/office/drawing/2014/main" id="{5ED13C46-5324-4FB3-A73F-32B6F1DD92A0}"/>
              </a:ext>
            </a:extLst>
          </p:cNvPr>
          <p:cNvGrpSpPr>
            <a:grpSpLocks/>
          </p:cNvGrpSpPr>
          <p:nvPr/>
        </p:nvGrpSpPr>
        <p:grpSpPr bwMode="auto">
          <a:xfrm>
            <a:off x="4648201" y="2247900"/>
            <a:ext cx="823913" cy="647700"/>
            <a:chOff x="2601" y="1392"/>
            <a:chExt cx="519" cy="408"/>
          </a:xfrm>
        </p:grpSpPr>
        <p:sp>
          <p:nvSpPr>
            <p:cNvPr id="23583" name="Oval 9">
              <a:extLst>
                <a:ext uri="{FF2B5EF4-FFF2-40B4-BE49-F238E27FC236}">
                  <a16:creationId xmlns:a16="http://schemas.microsoft.com/office/drawing/2014/main" id="{F10480BB-C9DA-42AD-95F2-2B07CBB1283B}"/>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3584" name="Text Box 10">
              <a:extLst>
                <a:ext uri="{FF2B5EF4-FFF2-40B4-BE49-F238E27FC236}">
                  <a16:creationId xmlns:a16="http://schemas.microsoft.com/office/drawing/2014/main" id="{8345CCD5-44A4-433D-8F63-34D10557F467}"/>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1</a:t>
              </a:r>
            </a:p>
          </p:txBody>
        </p:sp>
      </p:grpSp>
      <p:grpSp>
        <p:nvGrpSpPr>
          <p:cNvPr id="23562" name="Group 11">
            <a:extLst>
              <a:ext uri="{FF2B5EF4-FFF2-40B4-BE49-F238E27FC236}">
                <a16:creationId xmlns:a16="http://schemas.microsoft.com/office/drawing/2014/main" id="{63810F72-A7EA-4707-BFF7-1F8D43337816}"/>
              </a:ext>
            </a:extLst>
          </p:cNvPr>
          <p:cNvGrpSpPr>
            <a:grpSpLocks/>
          </p:cNvGrpSpPr>
          <p:nvPr/>
        </p:nvGrpSpPr>
        <p:grpSpPr bwMode="auto">
          <a:xfrm>
            <a:off x="6584951" y="2209800"/>
            <a:ext cx="823913" cy="647700"/>
            <a:chOff x="2601" y="1392"/>
            <a:chExt cx="519" cy="408"/>
          </a:xfrm>
        </p:grpSpPr>
        <p:sp>
          <p:nvSpPr>
            <p:cNvPr id="23581" name="Oval 12">
              <a:extLst>
                <a:ext uri="{FF2B5EF4-FFF2-40B4-BE49-F238E27FC236}">
                  <a16:creationId xmlns:a16="http://schemas.microsoft.com/office/drawing/2014/main" id="{02102EB4-8FB1-48E0-82DF-4E4627EE4EC1}"/>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3582" name="Text Box 13">
              <a:extLst>
                <a:ext uri="{FF2B5EF4-FFF2-40B4-BE49-F238E27FC236}">
                  <a16:creationId xmlns:a16="http://schemas.microsoft.com/office/drawing/2014/main" id="{24D2CF04-D93B-4C52-8550-B0C883209586}"/>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4</a:t>
              </a:r>
            </a:p>
          </p:txBody>
        </p:sp>
      </p:grpSp>
      <p:sp>
        <p:nvSpPr>
          <p:cNvPr id="23563" name="Line 14">
            <a:extLst>
              <a:ext uri="{FF2B5EF4-FFF2-40B4-BE49-F238E27FC236}">
                <a16:creationId xmlns:a16="http://schemas.microsoft.com/office/drawing/2014/main" id="{20480B9C-A4CA-457D-82CB-2FFF36C7D3F9}"/>
              </a:ext>
            </a:extLst>
          </p:cNvPr>
          <p:cNvSpPr>
            <a:spLocks noChangeShapeType="1"/>
          </p:cNvSpPr>
          <p:nvPr/>
        </p:nvSpPr>
        <p:spPr bwMode="auto">
          <a:xfrm flipH="1">
            <a:off x="5334000" y="1866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4" name="Line 15">
            <a:extLst>
              <a:ext uri="{FF2B5EF4-FFF2-40B4-BE49-F238E27FC236}">
                <a16:creationId xmlns:a16="http://schemas.microsoft.com/office/drawing/2014/main" id="{216FC9F2-923C-4BE2-B271-2E2B62DFBC1E}"/>
              </a:ext>
            </a:extLst>
          </p:cNvPr>
          <p:cNvSpPr>
            <a:spLocks noChangeShapeType="1"/>
          </p:cNvSpPr>
          <p:nvPr/>
        </p:nvSpPr>
        <p:spPr bwMode="auto">
          <a:xfrm>
            <a:off x="7346950" y="27432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3565" name="Group 16">
            <a:extLst>
              <a:ext uri="{FF2B5EF4-FFF2-40B4-BE49-F238E27FC236}">
                <a16:creationId xmlns:a16="http://schemas.microsoft.com/office/drawing/2014/main" id="{A4BA23C0-3537-4C0F-A0A0-952CA1B6C95C}"/>
              </a:ext>
            </a:extLst>
          </p:cNvPr>
          <p:cNvGrpSpPr>
            <a:grpSpLocks/>
          </p:cNvGrpSpPr>
          <p:nvPr/>
        </p:nvGrpSpPr>
        <p:grpSpPr bwMode="auto">
          <a:xfrm>
            <a:off x="5594351" y="3162300"/>
            <a:ext cx="823913" cy="647700"/>
            <a:chOff x="2601" y="1392"/>
            <a:chExt cx="519" cy="408"/>
          </a:xfrm>
        </p:grpSpPr>
        <p:sp>
          <p:nvSpPr>
            <p:cNvPr id="23579" name="Oval 17">
              <a:extLst>
                <a:ext uri="{FF2B5EF4-FFF2-40B4-BE49-F238E27FC236}">
                  <a16:creationId xmlns:a16="http://schemas.microsoft.com/office/drawing/2014/main" id="{EC1E3C6C-7F3E-4A71-BD87-8D2443ABEC2D}"/>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3580" name="Text Box 18">
              <a:extLst>
                <a:ext uri="{FF2B5EF4-FFF2-40B4-BE49-F238E27FC236}">
                  <a16:creationId xmlns:a16="http://schemas.microsoft.com/office/drawing/2014/main" id="{FCB607A3-FF2B-4245-940D-E489EEC1A119}"/>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3</a:t>
              </a:r>
            </a:p>
          </p:txBody>
        </p:sp>
      </p:grpSp>
      <p:sp>
        <p:nvSpPr>
          <p:cNvPr id="23566" name="Line 19">
            <a:extLst>
              <a:ext uri="{FF2B5EF4-FFF2-40B4-BE49-F238E27FC236}">
                <a16:creationId xmlns:a16="http://schemas.microsoft.com/office/drawing/2014/main" id="{DB3ECA42-6FE4-479B-BD14-C736AA1B19A4}"/>
              </a:ext>
            </a:extLst>
          </p:cNvPr>
          <p:cNvSpPr>
            <a:spLocks noChangeShapeType="1"/>
          </p:cNvSpPr>
          <p:nvPr/>
        </p:nvSpPr>
        <p:spPr bwMode="auto">
          <a:xfrm flipH="1">
            <a:off x="6203950" y="27432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3567" name="Group 20">
            <a:extLst>
              <a:ext uri="{FF2B5EF4-FFF2-40B4-BE49-F238E27FC236}">
                <a16:creationId xmlns:a16="http://schemas.microsoft.com/office/drawing/2014/main" id="{0AC7CBFF-CF62-4A41-B19D-52F22AA12736}"/>
              </a:ext>
            </a:extLst>
          </p:cNvPr>
          <p:cNvGrpSpPr>
            <a:grpSpLocks/>
          </p:cNvGrpSpPr>
          <p:nvPr/>
        </p:nvGrpSpPr>
        <p:grpSpPr bwMode="auto">
          <a:xfrm>
            <a:off x="7651751" y="3200400"/>
            <a:ext cx="823913" cy="647700"/>
            <a:chOff x="2601" y="1392"/>
            <a:chExt cx="519" cy="408"/>
          </a:xfrm>
        </p:grpSpPr>
        <p:sp>
          <p:nvSpPr>
            <p:cNvPr id="23577" name="Oval 21">
              <a:extLst>
                <a:ext uri="{FF2B5EF4-FFF2-40B4-BE49-F238E27FC236}">
                  <a16:creationId xmlns:a16="http://schemas.microsoft.com/office/drawing/2014/main" id="{8DD60F2F-D3D1-47CA-86FC-71A479175D02}"/>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3578" name="Text Box 22">
              <a:extLst>
                <a:ext uri="{FF2B5EF4-FFF2-40B4-BE49-F238E27FC236}">
                  <a16:creationId xmlns:a16="http://schemas.microsoft.com/office/drawing/2014/main" id="{C77BF9D5-A6AD-4844-BFF8-D5DF0C0A7107}"/>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5</a:t>
              </a:r>
            </a:p>
          </p:txBody>
        </p:sp>
      </p:grpSp>
      <p:grpSp>
        <p:nvGrpSpPr>
          <p:cNvPr id="23568" name="Group 23">
            <a:extLst>
              <a:ext uri="{FF2B5EF4-FFF2-40B4-BE49-F238E27FC236}">
                <a16:creationId xmlns:a16="http://schemas.microsoft.com/office/drawing/2014/main" id="{F38CE946-38BA-4858-BBFD-B000D45480FF}"/>
              </a:ext>
            </a:extLst>
          </p:cNvPr>
          <p:cNvGrpSpPr>
            <a:grpSpLocks/>
          </p:cNvGrpSpPr>
          <p:nvPr/>
        </p:nvGrpSpPr>
        <p:grpSpPr bwMode="auto">
          <a:xfrm>
            <a:off x="8642351" y="4038600"/>
            <a:ext cx="823913" cy="647700"/>
            <a:chOff x="2601" y="1392"/>
            <a:chExt cx="519" cy="408"/>
          </a:xfrm>
        </p:grpSpPr>
        <p:sp>
          <p:nvSpPr>
            <p:cNvPr id="23575" name="Oval 24">
              <a:extLst>
                <a:ext uri="{FF2B5EF4-FFF2-40B4-BE49-F238E27FC236}">
                  <a16:creationId xmlns:a16="http://schemas.microsoft.com/office/drawing/2014/main" id="{6521F2A0-CF5F-4FBE-B0E0-3FCF90CB422A}"/>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3576" name="Text Box 25">
              <a:extLst>
                <a:ext uri="{FF2B5EF4-FFF2-40B4-BE49-F238E27FC236}">
                  <a16:creationId xmlns:a16="http://schemas.microsoft.com/office/drawing/2014/main" id="{F174F12A-9651-48E2-97F2-537F4745CB78}"/>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6</a:t>
              </a:r>
            </a:p>
          </p:txBody>
        </p:sp>
      </p:grpSp>
      <p:sp>
        <p:nvSpPr>
          <p:cNvPr id="23569" name="Line 26">
            <a:extLst>
              <a:ext uri="{FF2B5EF4-FFF2-40B4-BE49-F238E27FC236}">
                <a16:creationId xmlns:a16="http://schemas.microsoft.com/office/drawing/2014/main" id="{C05EAE01-2852-4051-AA9E-969DDBBB8660}"/>
              </a:ext>
            </a:extLst>
          </p:cNvPr>
          <p:cNvSpPr>
            <a:spLocks noChangeShapeType="1"/>
          </p:cNvSpPr>
          <p:nvPr/>
        </p:nvSpPr>
        <p:spPr bwMode="auto">
          <a:xfrm>
            <a:off x="8413750" y="37338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3570" name="Group 27">
            <a:extLst>
              <a:ext uri="{FF2B5EF4-FFF2-40B4-BE49-F238E27FC236}">
                <a16:creationId xmlns:a16="http://schemas.microsoft.com/office/drawing/2014/main" id="{7F10E6C0-FB72-4C9B-9475-D0C0E169893C}"/>
              </a:ext>
            </a:extLst>
          </p:cNvPr>
          <p:cNvGrpSpPr>
            <a:grpSpLocks/>
          </p:cNvGrpSpPr>
          <p:nvPr/>
        </p:nvGrpSpPr>
        <p:grpSpPr bwMode="auto">
          <a:xfrm>
            <a:off x="9601201" y="4876800"/>
            <a:ext cx="823913" cy="647700"/>
            <a:chOff x="2601" y="1392"/>
            <a:chExt cx="519" cy="408"/>
          </a:xfrm>
        </p:grpSpPr>
        <p:sp>
          <p:nvSpPr>
            <p:cNvPr id="23573" name="Oval 28">
              <a:extLst>
                <a:ext uri="{FF2B5EF4-FFF2-40B4-BE49-F238E27FC236}">
                  <a16:creationId xmlns:a16="http://schemas.microsoft.com/office/drawing/2014/main" id="{AB01320B-B1E9-40BA-99E7-22AB78D30088}"/>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3574" name="Text Box 29">
              <a:extLst>
                <a:ext uri="{FF2B5EF4-FFF2-40B4-BE49-F238E27FC236}">
                  <a16:creationId xmlns:a16="http://schemas.microsoft.com/office/drawing/2014/main" id="{4DF2B041-0F54-4103-9D9C-304C435E2D69}"/>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7</a:t>
              </a:r>
            </a:p>
          </p:txBody>
        </p:sp>
      </p:grpSp>
      <p:sp>
        <p:nvSpPr>
          <p:cNvPr id="23571" name="Line 30">
            <a:extLst>
              <a:ext uri="{FF2B5EF4-FFF2-40B4-BE49-F238E27FC236}">
                <a16:creationId xmlns:a16="http://schemas.microsoft.com/office/drawing/2014/main" id="{665594AD-DC0C-46E9-9F36-FFFDAA0D93DC}"/>
              </a:ext>
            </a:extLst>
          </p:cNvPr>
          <p:cNvSpPr>
            <a:spLocks noChangeShapeType="1"/>
          </p:cNvSpPr>
          <p:nvPr/>
        </p:nvSpPr>
        <p:spPr bwMode="auto">
          <a:xfrm>
            <a:off x="9372600" y="45720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72" name="Rectangle 31">
            <a:extLst>
              <a:ext uri="{FF2B5EF4-FFF2-40B4-BE49-F238E27FC236}">
                <a16:creationId xmlns:a16="http://schemas.microsoft.com/office/drawing/2014/main" id="{5E42242C-D251-4A51-BE9B-9D3A820FA7AB}"/>
              </a:ext>
            </a:extLst>
          </p:cNvPr>
          <p:cNvSpPr>
            <a:spLocks noChangeArrowheads="1"/>
          </p:cNvSpPr>
          <p:nvPr/>
        </p:nvSpPr>
        <p:spPr bwMode="auto">
          <a:xfrm>
            <a:off x="1828800" y="1447800"/>
            <a:ext cx="408940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7's parent is red.</a:t>
            </a:r>
            <a:br>
              <a:rPr lang="en-US" altLang="en-US" sz="2800"/>
            </a:br>
            <a:r>
              <a:rPr lang="en-US" altLang="en-US" sz="2800"/>
              <a:t>Parent's sibling is</a:t>
            </a:r>
            <a:br>
              <a:rPr lang="en-US" altLang="en-US" sz="2800"/>
            </a:br>
            <a:r>
              <a:rPr lang="en-US" altLang="en-US" sz="2800"/>
              <a:t>black (null). 7 is</a:t>
            </a:r>
            <a:br>
              <a:rPr lang="en-US" altLang="en-US" sz="2800"/>
            </a:br>
            <a:r>
              <a:rPr lang="en-US" altLang="en-US" sz="2800"/>
              <a:t>outside relative to</a:t>
            </a:r>
            <a:br>
              <a:rPr lang="en-US" altLang="en-US" sz="2800"/>
            </a:br>
            <a:r>
              <a:rPr lang="en-US" altLang="en-US" sz="2800"/>
              <a:t>grandparent (5) so </a:t>
            </a:r>
            <a:br>
              <a:rPr lang="en-US" altLang="en-US" sz="2800"/>
            </a:br>
            <a:r>
              <a:rPr lang="en-US" altLang="en-US" sz="2800"/>
              <a:t>rotate parent and </a:t>
            </a:r>
            <a:br>
              <a:rPr lang="en-US" altLang="en-US" sz="2800"/>
            </a:br>
            <a:r>
              <a:rPr lang="en-US" altLang="en-US" sz="2800"/>
              <a:t>grandparent then recolor</a:t>
            </a:r>
          </a:p>
        </p:txBody>
      </p:sp>
    </p:spTree>
    <p:extLst>
      <p:ext uri="{BB962C8B-B14F-4D97-AF65-F5344CB8AC3E}">
        <p14:creationId xmlns:p14="http://schemas.microsoft.com/office/powerpoint/2010/main" val="4235595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Footer Placeholder 3">
            <a:extLst>
              <a:ext uri="{FF2B5EF4-FFF2-40B4-BE49-F238E27FC236}">
                <a16:creationId xmlns:a16="http://schemas.microsoft.com/office/drawing/2014/main" id="{5DC1F0A7-033C-4EB2-88DB-808E85289C5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400"/>
          </a:p>
          <a:p>
            <a:pPr>
              <a:spcBef>
                <a:spcPct val="0"/>
              </a:spcBef>
              <a:buFontTx/>
              <a:buNone/>
            </a:pPr>
            <a:r>
              <a:rPr lang="en-US" altLang="en-US" sz="1400">
                <a:solidFill>
                  <a:schemeClr val="folHlink"/>
                </a:solidFill>
              </a:rPr>
              <a:t>Red</a:t>
            </a:r>
            <a:r>
              <a:rPr lang="en-US" altLang="en-US" sz="1400"/>
              <a:t> Black Trees</a:t>
            </a:r>
          </a:p>
        </p:txBody>
      </p:sp>
      <p:sp>
        <p:nvSpPr>
          <p:cNvPr id="24581" name="Rectangle 2">
            <a:extLst>
              <a:ext uri="{FF2B5EF4-FFF2-40B4-BE49-F238E27FC236}">
                <a16:creationId xmlns:a16="http://schemas.microsoft.com/office/drawing/2014/main" id="{F9FA1E36-36DF-4C14-89CC-9CF1EDBA0B75}"/>
              </a:ext>
            </a:extLst>
          </p:cNvPr>
          <p:cNvSpPr>
            <a:spLocks noGrp="1" noChangeArrowheads="1"/>
          </p:cNvSpPr>
          <p:nvPr>
            <p:ph type="title"/>
          </p:nvPr>
        </p:nvSpPr>
        <p:spPr/>
        <p:txBody>
          <a:bodyPr/>
          <a:lstStyle/>
          <a:p>
            <a:pPr eaLnBrk="1" hangingPunct="1"/>
            <a:r>
              <a:rPr lang="en-US" altLang="en-US"/>
              <a:t>Finish insert of 7</a:t>
            </a:r>
          </a:p>
        </p:txBody>
      </p:sp>
      <p:grpSp>
        <p:nvGrpSpPr>
          <p:cNvPr id="24582" name="Group 3">
            <a:extLst>
              <a:ext uri="{FF2B5EF4-FFF2-40B4-BE49-F238E27FC236}">
                <a16:creationId xmlns:a16="http://schemas.microsoft.com/office/drawing/2014/main" id="{9F80BD1E-8336-44FD-B9BF-F55F414B0251}"/>
              </a:ext>
            </a:extLst>
          </p:cNvPr>
          <p:cNvGrpSpPr>
            <a:grpSpLocks/>
          </p:cNvGrpSpPr>
          <p:nvPr/>
        </p:nvGrpSpPr>
        <p:grpSpPr bwMode="auto">
          <a:xfrm>
            <a:off x="4419601" y="1295400"/>
            <a:ext cx="823913" cy="647700"/>
            <a:chOff x="2601" y="1392"/>
            <a:chExt cx="519" cy="408"/>
          </a:xfrm>
        </p:grpSpPr>
        <p:sp>
          <p:nvSpPr>
            <p:cNvPr id="24608" name="Oval 4">
              <a:extLst>
                <a:ext uri="{FF2B5EF4-FFF2-40B4-BE49-F238E27FC236}">
                  <a16:creationId xmlns:a16="http://schemas.microsoft.com/office/drawing/2014/main" id="{73E41BF0-A431-4A0E-9D60-05E7F8E170E4}"/>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4609" name="Text Box 5">
              <a:extLst>
                <a:ext uri="{FF2B5EF4-FFF2-40B4-BE49-F238E27FC236}">
                  <a16:creationId xmlns:a16="http://schemas.microsoft.com/office/drawing/2014/main" id="{136CBE0D-8EC0-4B63-952D-9C875A54043C}"/>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2</a:t>
              </a:r>
            </a:p>
          </p:txBody>
        </p:sp>
      </p:grpSp>
      <p:sp>
        <p:nvSpPr>
          <p:cNvPr id="24583" name="Line 6">
            <a:extLst>
              <a:ext uri="{FF2B5EF4-FFF2-40B4-BE49-F238E27FC236}">
                <a16:creationId xmlns:a16="http://schemas.microsoft.com/office/drawing/2014/main" id="{487DB767-E8EC-4CC4-B9BF-1A9812FCCB4E}"/>
              </a:ext>
            </a:extLst>
          </p:cNvPr>
          <p:cNvSpPr>
            <a:spLocks noChangeShapeType="1"/>
          </p:cNvSpPr>
          <p:nvPr/>
        </p:nvSpPr>
        <p:spPr bwMode="auto">
          <a:xfrm>
            <a:off x="4862513" y="83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4" name="Line 7">
            <a:extLst>
              <a:ext uri="{FF2B5EF4-FFF2-40B4-BE49-F238E27FC236}">
                <a16:creationId xmlns:a16="http://schemas.microsoft.com/office/drawing/2014/main" id="{EA13243B-1624-4049-BD20-26A08CFE442B}"/>
              </a:ext>
            </a:extLst>
          </p:cNvPr>
          <p:cNvSpPr>
            <a:spLocks noChangeShapeType="1"/>
          </p:cNvSpPr>
          <p:nvPr/>
        </p:nvSpPr>
        <p:spPr bwMode="auto">
          <a:xfrm>
            <a:off x="5105400" y="18669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4585" name="Group 8">
            <a:extLst>
              <a:ext uri="{FF2B5EF4-FFF2-40B4-BE49-F238E27FC236}">
                <a16:creationId xmlns:a16="http://schemas.microsoft.com/office/drawing/2014/main" id="{7B0F2BF9-4C3B-43E4-9B55-6B2BFF58DC69}"/>
              </a:ext>
            </a:extLst>
          </p:cNvPr>
          <p:cNvGrpSpPr>
            <a:grpSpLocks/>
          </p:cNvGrpSpPr>
          <p:nvPr/>
        </p:nvGrpSpPr>
        <p:grpSpPr bwMode="auto">
          <a:xfrm>
            <a:off x="3429001" y="2247900"/>
            <a:ext cx="823913" cy="647700"/>
            <a:chOff x="2601" y="1392"/>
            <a:chExt cx="519" cy="408"/>
          </a:xfrm>
        </p:grpSpPr>
        <p:sp>
          <p:nvSpPr>
            <p:cNvPr id="24606" name="Oval 9">
              <a:extLst>
                <a:ext uri="{FF2B5EF4-FFF2-40B4-BE49-F238E27FC236}">
                  <a16:creationId xmlns:a16="http://schemas.microsoft.com/office/drawing/2014/main" id="{2616DD81-F7F3-4279-AF13-8705C578F791}"/>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4607" name="Text Box 10">
              <a:extLst>
                <a:ext uri="{FF2B5EF4-FFF2-40B4-BE49-F238E27FC236}">
                  <a16:creationId xmlns:a16="http://schemas.microsoft.com/office/drawing/2014/main" id="{D1AF7BDC-15DA-49FA-B9FD-616ABD03435D}"/>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1</a:t>
              </a:r>
            </a:p>
          </p:txBody>
        </p:sp>
      </p:grpSp>
      <p:grpSp>
        <p:nvGrpSpPr>
          <p:cNvPr id="24586" name="Group 11">
            <a:extLst>
              <a:ext uri="{FF2B5EF4-FFF2-40B4-BE49-F238E27FC236}">
                <a16:creationId xmlns:a16="http://schemas.microsoft.com/office/drawing/2014/main" id="{3083CDF5-482D-4136-AFD7-19A35336F092}"/>
              </a:ext>
            </a:extLst>
          </p:cNvPr>
          <p:cNvGrpSpPr>
            <a:grpSpLocks/>
          </p:cNvGrpSpPr>
          <p:nvPr/>
        </p:nvGrpSpPr>
        <p:grpSpPr bwMode="auto">
          <a:xfrm>
            <a:off x="5365751" y="2209800"/>
            <a:ext cx="823913" cy="647700"/>
            <a:chOff x="2601" y="1392"/>
            <a:chExt cx="519" cy="408"/>
          </a:xfrm>
        </p:grpSpPr>
        <p:sp>
          <p:nvSpPr>
            <p:cNvPr id="24604" name="Oval 12">
              <a:extLst>
                <a:ext uri="{FF2B5EF4-FFF2-40B4-BE49-F238E27FC236}">
                  <a16:creationId xmlns:a16="http://schemas.microsoft.com/office/drawing/2014/main" id="{88AE9276-FE59-4BC6-9DEA-76CD148500A3}"/>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4605" name="Text Box 13">
              <a:extLst>
                <a:ext uri="{FF2B5EF4-FFF2-40B4-BE49-F238E27FC236}">
                  <a16:creationId xmlns:a16="http://schemas.microsoft.com/office/drawing/2014/main" id="{509EB237-34F1-44E1-BBB2-D08DD5E7B9EC}"/>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4</a:t>
              </a:r>
            </a:p>
          </p:txBody>
        </p:sp>
      </p:grpSp>
      <p:sp>
        <p:nvSpPr>
          <p:cNvPr id="24587" name="Line 14">
            <a:extLst>
              <a:ext uri="{FF2B5EF4-FFF2-40B4-BE49-F238E27FC236}">
                <a16:creationId xmlns:a16="http://schemas.microsoft.com/office/drawing/2014/main" id="{17481F16-DBD5-4697-BBB4-DBB5150EDD2A}"/>
              </a:ext>
            </a:extLst>
          </p:cNvPr>
          <p:cNvSpPr>
            <a:spLocks noChangeShapeType="1"/>
          </p:cNvSpPr>
          <p:nvPr/>
        </p:nvSpPr>
        <p:spPr bwMode="auto">
          <a:xfrm flipH="1">
            <a:off x="4114800" y="1866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8" name="Line 15">
            <a:extLst>
              <a:ext uri="{FF2B5EF4-FFF2-40B4-BE49-F238E27FC236}">
                <a16:creationId xmlns:a16="http://schemas.microsoft.com/office/drawing/2014/main" id="{6CFA3B5F-D9C9-45C0-8D55-4B13A974B616}"/>
              </a:ext>
            </a:extLst>
          </p:cNvPr>
          <p:cNvSpPr>
            <a:spLocks noChangeShapeType="1"/>
          </p:cNvSpPr>
          <p:nvPr/>
        </p:nvSpPr>
        <p:spPr bwMode="auto">
          <a:xfrm>
            <a:off x="6127750" y="27432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4589" name="Group 16">
            <a:extLst>
              <a:ext uri="{FF2B5EF4-FFF2-40B4-BE49-F238E27FC236}">
                <a16:creationId xmlns:a16="http://schemas.microsoft.com/office/drawing/2014/main" id="{9C1687FE-8698-43BD-ABB9-E24DAD5FC260}"/>
              </a:ext>
            </a:extLst>
          </p:cNvPr>
          <p:cNvGrpSpPr>
            <a:grpSpLocks/>
          </p:cNvGrpSpPr>
          <p:nvPr/>
        </p:nvGrpSpPr>
        <p:grpSpPr bwMode="auto">
          <a:xfrm>
            <a:off x="4375151" y="3162300"/>
            <a:ext cx="823913" cy="647700"/>
            <a:chOff x="2601" y="1392"/>
            <a:chExt cx="519" cy="408"/>
          </a:xfrm>
        </p:grpSpPr>
        <p:sp>
          <p:nvSpPr>
            <p:cNvPr id="24602" name="Oval 17">
              <a:extLst>
                <a:ext uri="{FF2B5EF4-FFF2-40B4-BE49-F238E27FC236}">
                  <a16:creationId xmlns:a16="http://schemas.microsoft.com/office/drawing/2014/main" id="{14260344-262B-4854-9EA2-06E430D10E43}"/>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4603" name="Text Box 18">
              <a:extLst>
                <a:ext uri="{FF2B5EF4-FFF2-40B4-BE49-F238E27FC236}">
                  <a16:creationId xmlns:a16="http://schemas.microsoft.com/office/drawing/2014/main" id="{E20A01B0-87A2-43CD-825C-3F3CBA2AEB2A}"/>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3</a:t>
              </a:r>
            </a:p>
          </p:txBody>
        </p:sp>
      </p:grpSp>
      <p:sp>
        <p:nvSpPr>
          <p:cNvPr id="24590" name="Line 19">
            <a:extLst>
              <a:ext uri="{FF2B5EF4-FFF2-40B4-BE49-F238E27FC236}">
                <a16:creationId xmlns:a16="http://schemas.microsoft.com/office/drawing/2014/main" id="{4930C154-3F89-4A8E-BC51-4AF511C6A95B}"/>
              </a:ext>
            </a:extLst>
          </p:cNvPr>
          <p:cNvSpPr>
            <a:spLocks noChangeShapeType="1"/>
          </p:cNvSpPr>
          <p:nvPr/>
        </p:nvSpPr>
        <p:spPr bwMode="auto">
          <a:xfrm flipH="1">
            <a:off x="4984750" y="27432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4591" name="Group 20">
            <a:extLst>
              <a:ext uri="{FF2B5EF4-FFF2-40B4-BE49-F238E27FC236}">
                <a16:creationId xmlns:a16="http://schemas.microsoft.com/office/drawing/2014/main" id="{F328384F-E007-4401-9265-A60921AF39B8}"/>
              </a:ext>
            </a:extLst>
          </p:cNvPr>
          <p:cNvGrpSpPr>
            <a:grpSpLocks/>
          </p:cNvGrpSpPr>
          <p:nvPr/>
        </p:nvGrpSpPr>
        <p:grpSpPr bwMode="auto">
          <a:xfrm>
            <a:off x="6432551" y="3200400"/>
            <a:ext cx="823913" cy="647700"/>
            <a:chOff x="2601" y="1392"/>
            <a:chExt cx="519" cy="408"/>
          </a:xfrm>
        </p:grpSpPr>
        <p:sp>
          <p:nvSpPr>
            <p:cNvPr id="24600" name="Oval 21">
              <a:extLst>
                <a:ext uri="{FF2B5EF4-FFF2-40B4-BE49-F238E27FC236}">
                  <a16:creationId xmlns:a16="http://schemas.microsoft.com/office/drawing/2014/main" id="{CD37BB67-E1E4-4A7D-AB18-87813D942984}"/>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4601" name="Text Box 22">
              <a:extLst>
                <a:ext uri="{FF2B5EF4-FFF2-40B4-BE49-F238E27FC236}">
                  <a16:creationId xmlns:a16="http://schemas.microsoft.com/office/drawing/2014/main" id="{EE2BF09F-4DC2-4CEA-AED8-991C3E7F9E2A}"/>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6</a:t>
              </a:r>
            </a:p>
          </p:txBody>
        </p:sp>
      </p:grpSp>
      <p:grpSp>
        <p:nvGrpSpPr>
          <p:cNvPr id="24592" name="Group 23">
            <a:extLst>
              <a:ext uri="{FF2B5EF4-FFF2-40B4-BE49-F238E27FC236}">
                <a16:creationId xmlns:a16="http://schemas.microsoft.com/office/drawing/2014/main" id="{629F04FF-9104-46FD-8824-48F9828CC97E}"/>
              </a:ext>
            </a:extLst>
          </p:cNvPr>
          <p:cNvGrpSpPr>
            <a:grpSpLocks/>
          </p:cNvGrpSpPr>
          <p:nvPr/>
        </p:nvGrpSpPr>
        <p:grpSpPr bwMode="auto">
          <a:xfrm>
            <a:off x="5486401" y="4114800"/>
            <a:ext cx="823913" cy="647700"/>
            <a:chOff x="2601" y="1392"/>
            <a:chExt cx="519" cy="408"/>
          </a:xfrm>
        </p:grpSpPr>
        <p:sp>
          <p:nvSpPr>
            <p:cNvPr id="24598" name="Oval 24">
              <a:extLst>
                <a:ext uri="{FF2B5EF4-FFF2-40B4-BE49-F238E27FC236}">
                  <a16:creationId xmlns:a16="http://schemas.microsoft.com/office/drawing/2014/main" id="{5097BAE9-942F-4D53-9F46-5F7BA0D579F7}"/>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4599" name="Text Box 25">
              <a:extLst>
                <a:ext uri="{FF2B5EF4-FFF2-40B4-BE49-F238E27FC236}">
                  <a16:creationId xmlns:a16="http://schemas.microsoft.com/office/drawing/2014/main" id="{413347D6-821D-481F-9E53-612C653F0867}"/>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5</a:t>
              </a:r>
            </a:p>
          </p:txBody>
        </p:sp>
      </p:grpSp>
      <p:sp>
        <p:nvSpPr>
          <p:cNvPr id="24593" name="Line 26">
            <a:extLst>
              <a:ext uri="{FF2B5EF4-FFF2-40B4-BE49-F238E27FC236}">
                <a16:creationId xmlns:a16="http://schemas.microsoft.com/office/drawing/2014/main" id="{F11DA650-CCA6-4A59-8F6C-0F3A1E9203F6}"/>
              </a:ext>
            </a:extLst>
          </p:cNvPr>
          <p:cNvSpPr>
            <a:spLocks noChangeShapeType="1"/>
          </p:cNvSpPr>
          <p:nvPr/>
        </p:nvSpPr>
        <p:spPr bwMode="auto">
          <a:xfrm flipH="1">
            <a:off x="6248400" y="38100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4594" name="Group 27">
            <a:extLst>
              <a:ext uri="{FF2B5EF4-FFF2-40B4-BE49-F238E27FC236}">
                <a16:creationId xmlns:a16="http://schemas.microsoft.com/office/drawing/2014/main" id="{BC9D0D1A-9EBF-4904-8E91-C8CB1ABEE5E6}"/>
              </a:ext>
            </a:extLst>
          </p:cNvPr>
          <p:cNvGrpSpPr>
            <a:grpSpLocks/>
          </p:cNvGrpSpPr>
          <p:nvPr/>
        </p:nvGrpSpPr>
        <p:grpSpPr bwMode="auto">
          <a:xfrm>
            <a:off x="7467601" y="4038600"/>
            <a:ext cx="823913" cy="647700"/>
            <a:chOff x="2601" y="1392"/>
            <a:chExt cx="519" cy="408"/>
          </a:xfrm>
        </p:grpSpPr>
        <p:sp>
          <p:nvSpPr>
            <p:cNvPr id="24596" name="Oval 28">
              <a:extLst>
                <a:ext uri="{FF2B5EF4-FFF2-40B4-BE49-F238E27FC236}">
                  <a16:creationId xmlns:a16="http://schemas.microsoft.com/office/drawing/2014/main" id="{1F9C787B-791A-4E87-A8F7-B682C25FC867}"/>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4597" name="Text Box 29">
              <a:extLst>
                <a:ext uri="{FF2B5EF4-FFF2-40B4-BE49-F238E27FC236}">
                  <a16:creationId xmlns:a16="http://schemas.microsoft.com/office/drawing/2014/main" id="{BF7500A0-6900-43F8-96BF-786EC88B8C50}"/>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7</a:t>
              </a:r>
            </a:p>
          </p:txBody>
        </p:sp>
      </p:grpSp>
      <p:sp>
        <p:nvSpPr>
          <p:cNvPr id="24595" name="Line 30">
            <a:extLst>
              <a:ext uri="{FF2B5EF4-FFF2-40B4-BE49-F238E27FC236}">
                <a16:creationId xmlns:a16="http://schemas.microsoft.com/office/drawing/2014/main" id="{9FB77875-0446-4548-9351-7CBA58176FDF}"/>
              </a:ext>
            </a:extLst>
          </p:cNvPr>
          <p:cNvSpPr>
            <a:spLocks noChangeShapeType="1"/>
          </p:cNvSpPr>
          <p:nvPr/>
        </p:nvSpPr>
        <p:spPr bwMode="auto">
          <a:xfrm>
            <a:off x="7162800" y="37338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202014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Footer Placeholder 3">
            <a:extLst>
              <a:ext uri="{FF2B5EF4-FFF2-40B4-BE49-F238E27FC236}">
                <a16:creationId xmlns:a16="http://schemas.microsoft.com/office/drawing/2014/main" id="{1B6E56A8-94F6-4581-B292-01C1E8105BA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400"/>
          </a:p>
          <a:p>
            <a:pPr>
              <a:spcBef>
                <a:spcPct val="0"/>
              </a:spcBef>
              <a:buFontTx/>
              <a:buNone/>
            </a:pPr>
            <a:r>
              <a:rPr lang="en-US" altLang="en-US" sz="1400">
                <a:solidFill>
                  <a:schemeClr val="folHlink"/>
                </a:solidFill>
              </a:rPr>
              <a:t>Red</a:t>
            </a:r>
            <a:r>
              <a:rPr lang="en-US" altLang="en-US" sz="1400"/>
              <a:t> Black Trees</a:t>
            </a:r>
          </a:p>
        </p:txBody>
      </p:sp>
      <p:sp>
        <p:nvSpPr>
          <p:cNvPr id="25605" name="Rectangle 2">
            <a:extLst>
              <a:ext uri="{FF2B5EF4-FFF2-40B4-BE49-F238E27FC236}">
                <a16:creationId xmlns:a16="http://schemas.microsoft.com/office/drawing/2014/main" id="{21043171-2B32-4C53-9738-7D4A9C3C44FB}"/>
              </a:ext>
            </a:extLst>
          </p:cNvPr>
          <p:cNvSpPr>
            <a:spLocks noGrp="1" noChangeArrowheads="1"/>
          </p:cNvSpPr>
          <p:nvPr>
            <p:ph type="title"/>
          </p:nvPr>
        </p:nvSpPr>
        <p:spPr/>
        <p:txBody>
          <a:bodyPr/>
          <a:lstStyle/>
          <a:p>
            <a:pPr eaLnBrk="1" hangingPunct="1"/>
            <a:r>
              <a:rPr lang="en-US" altLang="en-US"/>
              <a:t>Insert 8</a:t>
            </a:r>
          </a:p>
        </p:txBody>
      </p:sp>
      <p:grpSp>
        <p:nvGrpSpPr>
          <p:cNvPr id="25606" name="Group 3">
            <a:extLst>
              <a:ext uri="{FF2B5EF4-FFF2-40B4-BE49-F238E27FC236}">
                <a16:creationId xmlns:a16="http://schemas.microsoft.com/office/drawing/2014/main" id="{E6B65149-A2EC-49B5-A507-AEB6163629FF}"/>
              </a:ext>
            </a:extLst>
          </p:cNvPr>
          <p:cNvGrpSpPr>
            <a:grpSpLocks/>
          </p:cNvGrpSpPr>
          <p:nvPr/>
        </p:nvGrpSpPr>
        <p:grpSpPr bwMode="auto">
          <a:xfrm>
            <a:off x="6064251" y="1219200"/>
            <a:ext cx="823913" cy="647700"/>
            <a:chOff x="2601" y="1392"/>
            <a:chExt cx="519" cy="408"/>
          </a:xfrm>
        </p:grpSpPr>
        <p:sp>
          <p:nvSpPr>
            <p:cNvPr id="25633" name="Oval 4">
              <a:extLst>
                <a:ext uri="{FF2B5EF4-FFF2-40B4-BE49-F238E27FC236}">
                  <a16:creationId xmlns:a16="http://schemas.microsoft.com/office/drawing/2014/main" id="{0D170128-077F-4200-AFFD-9AFE8DCD19FF}"/>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5634" name="Text Box 5">
              <a:extLst>
                <a:ext uri="{FF2B5EF4-FFF2-40B4-BE49-F238E27FC236}">
                  <a16:creationId xmlns:a16="http://schemas.microsoft.com/office/drawing/2014/main" id="{2FB0F4DD-B67B-4BD1-BE66-E4528B2FAF81}"/>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2</a:t>
              </a:r>
            </a:p>
          </p:txBody>
        </p:sp>
      </p:grpSp>
      <p:sp>
        <p:nvSpPr>
          <p:cNvPr id="25607" name="Line 6">
            <a:extLst>
              <a:ext uri="{FF2B5EF4-FFF2-40B4-BE49-F238E27FC236}">
                <a16:creationId xmlns:a16="http://schemas.microsoft.com/office/drawing/2014/main" id="{7EBBD62C-48BA-47D4-83EA-3F7033277C97}"/>
              </a:ext>
            </a:extLst>
          </p:cNvPr>
          <p:cNvSpPr>
            <a:spLocks noChangeShapeType="1"/>
          </p:cNvSpPr>
          <p:nvPr/>
        </p:nvSpPr>
        <p:spPr bwMode="auto">
          <a:xfrm>
            <a:off x="6507163" y="762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08" name="Line 7">
            <a:extLst>
              <a:ext uri="{FF2B5EF4-FFF2-40B4-BE49-F238E27FC236}">
                <a16:creationId xmlns:a16="http://schemas.microsoft.com/office/drawing/2014/main" id="{9E5D7D37-CB33-4D6A-8879-228D24F74C78}"/>
              </a:ext>
            </a:extLst>
          </p:cNvPr>
          <p:cNvSpPr>
            <a:spLocks noChangeShapeType="1"/>
          </p:cNvSpPr>
          <p:nvPr/>
        </p:nvSpPr>
        <p:spPr bwMode="auto">
          <a:xfrm>
            <a:off x="6750050" y="17907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5609" name="Group 8">
            <a:extLst>
              <a:ext uri="{FF2B5EF4-FFF2-40B4-BE49-F238E27FC236}">
                <a16:creationId xmlns:a16="http://schemas.microsoft.com/office/drawing/2014/main" id="{A5405E3F-A350-48BA-B793-1128829187AA}"/>
              </a:ext>
            </a:extLst>
          </p:cNvPr>
          <p:cNvGrpSpPr>
            <a:grpSpLocks/>
          </p:cNvGrpSpPr>
          <p:nvPr/>
        </p:nvGrpSpPr>
        <p:grpSpPr bwMode="auto">
          <a:xfrm>
            <a:off x="5073651" y="2171700"/>
            <a:ext cx="823913" cy="647700"/>
            <a:chOff x="2601" y="1392"/>
            <a:chExt cx="519" cy="408"/>
          </a:xfrm>
        </p:grpSpPr>
        <p:sp>
          <p:nvSpPr>
            <p:cNvPr id="25631" name="Oval 9">
              <a:extLst>
                <a:ext uri="{FF2B5EF4-FFF2-40B4-BE49-F238E27FC236}">
                  <a16:creationId xmlns:a16="http://schemas.microsoft.com/office/drawing/2014/main" id="{8E251746-2DA8-40AC-B101-643C139FD455}"/>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5632" name="Text Box 10">
              <a:extLst>
                <a:ext uri="{FF2B5EF4-FFF2-40B4-BE49-F238E27FC236}">
                  <a16:creationId xmlns:a16="http://schemas.microsoft.com/office/drawing/2014/main" id="{782E9923-4113-4655-9BCA-F9CB6DD2E58D}"/>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1</a:t>
              </a:r>
            </a:p>
          </p:txBody>
        </p:sp>
      </p:grpSp>
      <p:grpSp>
        <p:nvGrpSpPr>
          <p:cNvPr id="25610" name="Group 11">
            <a:extLst>
              <a:ext uri="{FF2B5EF4-FFF2-40B4-BE49-F238E27FC236}">
                <a16:creationId xmlns:a16="http://schemas.microsoft.com/office/drawing/2014/main" id="{28DA89CB-14B5-4385-BF86-7F8AAD4B8733}"/>
              </a:ext>
            </a:extLst>
          </p:cNvPr>
          <p:cNvGrpSpPr>
            <a:grpSpLocks/>
          </p:cNvGrpSpPr>
          <p:nvPr/>
        </p:nvGrpSpPr>
        <p:grpSpPr bwMode="auto">
          <a:xfrm>
            <a:off x="7010401" y="2133600"/>
            <a:ext cx="823913" cy="647700"/>
            <a:chOff x="2601" y="1392"/>
            <a:chExt cx="519" cy="408"/>
          </a:xfrm>
        </p:grpSpPr>
        <p:sp>
          <p:nvSpPr>
            <p:cNvPr id="25629" name="Oval 12">
              <a:extLst>
                <a:ext uri="{FF2B5EF4-FFF2-40B4-BE49-F238E27FC236}">
                  <a16:creationId xmlns:a16="http://schemas.microsoft.com/office/drawing/2014/main" id="{562416D8-6A41-4ACC-8454-2B2DA190475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5630" name="Text Box 13">
              <a:extLst>
                <a:ext uri="{FF2B5EF4-FFF2-40B4-BE49-F238E27FC236}">
                  <a16:creationId xmlns:a16="http://schemas.microsoft.com/office/drawing/2014/main" id="{B2841378-0631-40E5-94DF-E9227A3B35E9}"/>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4</a:t>
              </a:r>
            </a:p>
          </p:txBody>
        </p:sp>
      </p:grpSp>
      <p:sp>
        <p:nvSpPr>
          <p:cNvPr id="25611" name="Line 14">
            <a:extLst>
              <a:ext uri="{FF2B5EF4-FFF2-40B4-BE49-F238E27FC236}">
                <a16:creationId xmlns:a16="http://schemas.microsoft.com/office/drawing/2014/main" id="{AAB9A532-03A9-436B-906F-89090CD5760B}"/>
              </a:ext>
            </a:extLst>
          </p:cNvPr>
          <p:cNvSpPr>
            <a:spLocks noChangeShapeType="1"/>
          </p:cNvSpPr>
          <p:nvPr/>
        </p:nvSpPr>
        <p:spPr bwMode="auto">
          <a:xfrm flipH="1">
            <a:off x="5759450" y="17907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2" name="Line 15">
            <a:extLst>
              <a:ext uri="{FF2B5EF4-FFF2-40B4-BE49-F238E27FC236}">
                <a16:creationId xmlns:a16="http://schemas.microsoft.com/office/drawing/2014/main" id="{201FA6B5-41EE-4E44-A4E7-66978A885687}"/>
              </a:ext>
            </a:extLst>
          </p:cNvPr>
          <p:cNvSpPr>
            <a:spLocks noChangeShapeType="1"/>
          </p:cNvSpPr>
          <p:nvPr/>
        </p:nvSpPr>
        <p:spPr bwMode="auto">
          <a:xfrm>
            <a:off x="7772400" y="26670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5613" name="Group 16">
            <a:extLst>
              <a:ext uri="{FF2B5EF4-FFF2-40B4-BE49-F238E27FC236}">
                <a16:creationId xmlns:a16="http://schemas.microsoft.com/office/drawing/2014/main" id="{464EC54B-7D54-40E0-B18D-675836E78965}"/>
              </a:ext>
            </a:extLst>
          </p:cNvPr>
          <p:cNvGrpSpPr>
            <a:grpSpLocks/>
          </p:cNvGrpSpPr>
          <p:nvPr/>
        </p:nvGrpSpPr>
        <p:grpSpPr bwMode="auto">
          <a:xfrm>
            <a:off x="6019801" y="3086100"/>
            <a:ext cx="823913" cy="647700"/>
            <a:chOff x="2601" y="1392"/>
            <a:chExt cx="519" cy="408"/>
          </a:xfrm>
        </p:grpSpPr>
        <p:sp>
          <p:nvSpPr>
            <p:cNvPr id="25627" name="Oval 17">
              <a:extLst>
                <a:ext uri="{FF2B5EF4-FFF2-40B4-BE49-F238E27FC236}">
                  <a16:creationId xmlns:a16="http://schemas.microsoft.com/office/drawing/2014/main" id="{D9BFC63C-C828-414A-8F3B-43BB48F983A8}"/>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5628" name="Text Box 18">
              <a:extLst>
                <a:ext uri="{FF2B5EF4-FFF2-40B4-BE49-F238E27FC236}">
                  <a16:creationId xmlns:a16="http://schemas.microsoft.com/office/drawing/2014/main" id="{CC1CA256-F3B7-4BBE-86A8-A46235F8E288}"/>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3</a:t>
              </a:r>
            </a:p>
          </p:txBody>
        </p:sp>
      </p:grpSp>
      <p:sp>
        <p:nvSpPr>
          <p:cNvPr id="25614" name="Line 19">
            <a:extLst>
              <a:ext uri="{FF2B5EF4-FFF2-40B4-BE49-F238E27FC236}">
                <a16:creationId xmlns:a16="http://schemas.microsoft.com/office/drawing/2014/main" id="{2BEFC6A7-9D8C-4D28-B097-083BBC9ECA08}"/>
              </a:ext>
            </a:extLst>
          </p:cNvPr>
          <p:cNvSpPr>
            <a:spLocks noChangeShapeType="1"/>
          </p:cNvSpPr>
          <p:nvPr/>
        </p:nvSpPr>
        <p:spPr bwMode="auto">
          <a:xfrm flipH="1">
            <a:off x="6629400" y="26670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5615" name="Group 20">
            <a:extLst>
              <a:ext uri="{FF2B5EF4-FFF2-40B4-BE49-F238E27FC236}">
                <a16:creationId xmlns:a16="http://schemas.microsoft.com/office/drawing/2014/main" id="{C7C017B1-D8B4-4170-8AA9-DA7C0DCF05D7}"/>
              </a:ext>
            </a:extLst>
          </p:cNvPr>
          <p:cNvGrpSpPr>
            <a:grpSpLocks/>
          </p:cNvGrpSpPr>
          <p:nvPr/>
        </p:nvGrpSpPr>
        <p:grpSpPr bwMode="auto">
          <a:xfrm>
            <a:off x="8077201" y="3124200"/>
            <a:ext cx="823913" cy="647700"/>
            <a:chOff x="2601" y="1392"/>
            <a:chExt cx="519" cy="408"/>
          </a:xfrm>
        </p:grpSpPr>
        <p:sp>
          <p:nvSpPr>
            <p:cNvPr id="25625" name="Oval 21">
              <a:extLst>
                <a:ext uri="{FF2B5EF4-FFF2-40B4-BE49-F238E27FC236}">
                  <a16:creationId xmlns:a16="http://schemas.microsoft.com/office/drawing/2014/main" id="{25E83188-F74A-4105-B17A-138C92A6AAF0}"/>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5626" name="Text Box 22">
              <a:extLst>
                <a:ext uri="{FF2B5EF4-FFF2-40B4-BE49-F238E27FC236}">
                  <a16:creationId xmlns:a16="http://schemas.microsoft.com/office/drawing/2014/main" id="{42354258-0495-41EB-A00C-114E1585F91B}"/>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6</a:t>
              </a:r>
            </a:p>
          </p:txBody>
        </p:sp>
      </p:grpSp>
      <p:grpSp>
        <p:nvGrpSpPr>
          <p:cNvPr id="25616" name="Group 23">
            <a:extLst>
              <a:ext uri="{FF2B5EF4-FFF2-40B4-BE49-F238E27FC236}">
                <a16:creationId xmlns:a16="http://schemas.microsoft.com/office/drawing/2014/main" id="{F0358C4B-8EBB-4D3E-A3CA-EC8075541E59}"/>
              </a:ext>
            </a:extLst>
          </p:cNvPr>
          <p:cNvGrpSpPr>
            <a:grpSpLocks/>
          </p:cNvGrpSpPr>
          <p:nvPr/>
        </p:nvGrpSpPr>
        <p:grpSpPr bwMode="auto">
          <a:xfrm>
            <a:off x="7131051" y="4038600"/>
            <a:ext cx="823913" cy="647700"/>
            <a:chOff x="2601" y="1392"/>
            <a:chExt cx="519" cy="408"/>
          </a:xfrm>
        </p:grpSpPr>
        <p:sp>
          <p:nvSpPr>
            <p:cNvPr id="25623" name="Oval 24">
              <a:extLst>
                <a:ext uri="{FF2B5EF4-FFF2-40B4-BE49-F238E27FC236}">
                  <a16:creationId xmlns:a16="http://schemas.microsoft.com/office/drawing/2014/main" id="{A1DCDA1D-4A51-4215-902C-840BA9DA0E72}"/>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5624" name="Text Box 25">
              <a:extLst>
                <a:ext uri="{FF2B5EF4-FFF2-40B4-BE49-F238E27FC236}">
                  <a16:creationId xmlns:a16="http://schemas.microsoft.com/office/drawing/2014/main" id="{E56CE744-A772-4E9B-BBC7-D0B330FFDE70}"/>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5</a:t>
              </a:r>
            </a:p>
          </p:txBody>
        </p:sp>
      </p:grpSp>
      <p:sp>
        <p:nvSpPr>
          <p:cNvPr id="25617" name="Line 26">
            <a:extLst>
              <a:ext uri="{FF2B5EF4-FFF2-40B4-BE49-F238E27FC236}">
                <a16:creationId xmlns:a16="http://schemas.microsoft.com/office/drawing/2014/main" id="{05C61A81-0C32-402C-B666-9BC3AF95F285}"/>
              </a:ext>
            </a:extLst>
          </p:cNvPr>
          <p:cNvSpPr>
            <a:spLocks noChangeShapeType="1"/>
          </p:cNvSpPr>
          <p:nvPr/>
        </p:nvSpPr>
        <p:spPr bwMode="auto">
          <a:xfrm flipH="1">
            <a:off x="7893050" y="37338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5618" name="Group 27">
            <a:extLst>
              <a:ext uri="{FF2B5EF4-FFF2-40B4-BE49-F238E27FC236}">
                <a16:creationId xmlns:a16="http://schemas.microsoft.com/office/drawing/2014/main" id="{F07C28CD-3C15-437E-BBE3-605EBA6439A8}"/>
              </a:ext>
            </a:extLst>
          </p:cNvPr>
          <p:cNvGrpSpPr>
            <a:grpSpLocks/>
          </p:cNvGrpSpPr>
          <p:nvPr/>
        </p:nvGrpSpPr>
        <p:grpSpPr bwMode="auto">
          <a:xfrm>
            <a:off x="9112251" y="3962400"/>
            <a:ext cx="823913" cy="647700"/>
            <a:chOff x="2601" y="1392"/>
            <a:chExt cx="519" cy="408"/>
          </a:xfrm>
        </p:grpSpPr>
        <p:sp>
          <p:nvSpPr>
            <p:cNvPr id="25621" name="Oval 28">
              <a:extLst>
                <a:ext uri="{FF2B5EF4-FFF2-40B4-BE49-F238E27FC236}">
                  <a16:creationId xmlns:a16="http://schemas.microsoft.com/office/drawing/2014/main" id="{12624408-8D17-4870-8405-EA1C21B87E13}"/>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5622" name="Text Box 29">
              <a:extLst>
                <a:ext uri="{FF2B5EF4-FFF2-40B4-BE49-F238E27FC236}">
                  <a16:creationId xmlns:a16="http://schemas.microsoft.com/office/drawing/2014/main" id="{006F10B6-DC35-43D6-B864-744BF1284AE2}"/>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7</a:t>
              </a:r>
            </a:p>
          </p:txBody>
        </p:sp>
      </p:grpSp>
      <p:sp>
        <p:nvSpPr>
          <p:cNvPr id="25619" name="Line 30">
            <a:extLst>
              <a:ext uri="{FF2B5EF4-FFF2-40B4-BE49-F238E27FC236}">
                <a16:creationId xmlns:a16="http://schemas.microsoft.com/office/drawing/2014/main" id="{6E7E54DA-F183-419D-8D6D-EF521E3FB776}"/>
              </a:ext>
            </a:extLst>
          </p:cNvPr>
          <p:cNvSpPr>
            <a:spLocks noChangeShapeType="1"/>
          </p:cNvSpPr>
          <p:nvPr/>
        </p:nvSpPr>
        <p:spPr bwMode="auto">
          <a:xfrm>
            <a:off x="8807450" y="36576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0" name="Text Box 31">
            <a:extLst>
              <a:ext uri="{FF2B5EF4-FFF2-40B4-BE49-F238E27FC236}">
                <a16:creationId xmlns:a16="http://schemas.microsoft.com/office/drawing/2014/main" id="{9226CFDE-870A-49A3-9BB3-36C9B4C6CFE1}"/>
              </a:ext>
            </a:extLst>
          </p:cNvPr>
          <p:cNvSpPr txBox="1">
            <a:spLocks noChangeArrowheads="1"/>
          </p:cNvSpPr>
          <p:nvPr/>
        </p:nvSpPr>
        <p:spPr bwMode="auto">
          <a:xfrm>
            <a:off x="1812925" y="1055689"/>
            <a:ext cx="4033838"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On way down see 6</a:t>
            </a:r>
            <a:br>
              <a:rPr lang="en-US" altLang="en-US" sz="2800"/>
            </a:br>
            <a:r>
              <a:rPr lang="en-US" altLang="en-US" sz="2800"/>
              <a:t>with 2 red children.</a:t>
            </a:r>
            <a:br>
              <a:rPr lang="en-US" altLang="en-US" sz="2800"/>
            </a:br>
            <a:r>
              <a:rPr lang="en-US" altLang="en-US" sz="2800"/>
              <a:t>Make 6 red and</a:t>
            </a:r>
            <a:br>
              <a:rPr lang="en-US" altLang="en-US" sz="2800"/>
            </a:br>
            <a:r>
              <a:rPr lang="en-US" altLang="en-US" sz="2800"/>
              <a:t>children black. This</a:t>
            </a:r>
            <a:br>
              <a:rPr lang="en-US" altLang="en-US" sz="2800"/>
            </a:br>
            <a:r>
              <a:rPr lang="en-US" altLang="en-US" sz="2800"/>
              <a:t>creates a problem</a:t>
            </a:r>
            <a:br>
              <a:rPr lang="en-US" altLang="en-US" sz="2800"/>
            </a:br>
            <a:r>
              <a:rPr lang="en-US" altLang="en-US" sz="2800"/>
              <a:t>because 6's parent, 4, is</a:t>
            </a:r>
            <a:br>
              <a:rPr lang="en-US" altLang="en-US" sz="2800"/>
            </a:br>
            <a:r>
              <a:rPr lang="en-US" altLang="en-US" sz="2800"/>
              <a:t>also red. Must perform</a:t>
            </a:r>
            <a:br>
              <a:rPr lang="en-US" altLang="en-US" sz="2800"/>
            </a:br>
            <a:r>
              <a:rPr lang="en-US" altLang="en-US" sz="2800"/>
              <a:t>rotation.</a:t>
            </a:r>
          </a:p>
        </p:txBody>
      </p:sp>
    </p:spTree>
    <p:extLst>
      <p:ext uri="{BB962C8B-B14F-4D97-AF65-F5344CB8AC3E}">
        <p14:creationId xmlns:p14="http://schemas.microsoft.com/office/powerpoint/2010/main" val="121751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Footer Placeholder 3">
            <a:extLst>
              <a:ext uri="{FF2B5EF4-FFF2-40B4-BE49-F238E27FC236}">
                <a16:creationId xmlns:a16="http://schemas.microsoft.com/office/drawing/2014/main" id="{1B1BDAF9-1B0A-4A07-AF5D-928E646A868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400"/>
          </a:p>
          <a:p>
            <a:pPr>
              <a:spcBef>
                <a:spcPct val="0"/>
              </a:spcBef>
              <a:buFontTx/>
              <a:buNone/>
            </a:pPr>
            <a:r>
              <a:rPr lang="en-US" altLang="en-US" sz="1400">
                <a:solidFill>
                  <a:schemeClr val="folHlink"/>
                </a:solidFill>
              </a:rPr>
              <a:t>Red</a:t>
            </a:r>
            <a:r>
              <a:rPr lang="en-US" altLang="en-US" sz="1400"/>
              <a:t> Black Trees</a:t>
            </a:r>
          </a:p>
        </p:txBody>
      </p:sp>
      <p:sp>
        <p:nvSpPr>
          <p:cNvPr id="26629" name="Rectangle 2">
            <a:extLst>
              <a:ext uri="{FF2B5EF4-FFF2-40B4-BE49-F238E27FC236}">
                <a16:creationId xmlns:a16="http://schemas.microsoft.com/office/drawing/2014/main" id="{20E91407-F5D8-48B9-939C-4B595E2F9746}"/>
              </a:ext>
            </a:extLst>
          </p:cNvPr>
          <p:cNvSpPr>
            <a:spLocks noGrp="1" noChangeArrowheads="1"/>
          </p:cNvSpPr>
          <p:nvPr>
            <p:ph type="title"/>
          </p:nvPr>
        </p:nvSpPr>
        <p:spPr/>
        <p:txBody>
          <a:bodyPr/>
          <a:lstStyle/>
          <a:p>
            <a:pPr eaLnBrk="1" hangingPunct="1"/>
            <a:r>
              <a:rPr lang="en-US" altLang="en-US"/>
              <a:t>Still Inserting 8</a:t>
            </a:r>
          </a:p>
        </p:txBody>
      </p:sp>
      <p:grpSp>
        <p:nvGrpSpPr>
          <p:cNvPr id="26630" name="Group 3">
            <a:extLst>
              <a:ext uri="{FF2B5EF4-FFF2-40B4-BE49-F238E27FC236}">
                <a16:creationId xmlns:a16="http://schemas.microsoft.com/office/drawing/2014/main" id="{912F750D-E552-4862-B32B-FAA92387B601}"/>
              </a:ext>
            </a:extLst>
          </p:cNvPr>
          <p:cNvGrpSpPr>
            <a:grpSpLocks/>
          </p:cNvGrpSpPr>
          <p:nvPr/>
        </p:nvGrpSpPr>
        <p:grpSpPr bwMode="auto">
          <a:xfrm>
            <a:off x="5683251" y="1295400"/>
            <a:ext cx="823913" cy="647700"/>
            <a:chOff x="2601" y="1392"/>
            <a:chExt cx="519" cy="408"/>
          </a:xfrm>
        </p:grpSpPr>
        <p:sp>
          <p:nvSpPr>
            <p:cNvPr id="26657" name="Oval 4">
              <a:extLst>
                <a:ext uri="{FF2B5EF4-FFF2-40B4-BE49-F238E27FC236}">
                  <a16:creationId xmlns:a16="http://schemas.microsoft.com/office/drawing/2014/main" id="{4CAC60F5-A3AD-4CCA-A7BD-2AE4DB383E92}"/>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6658" name="Text Box 5">
              <a:extLst>
                <a:ext uri="{FF2B5EF4-FFF2-40B4-BE49-F238E27FC236}">
                  <a16:creationId xmlns:a16="http://schemas.microsoft.com/office/drawing/2014/main" id="{6F1563D7-3318-4F72-B699-DEBC36E16C00}"/>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2</a:t>
              </a:r>
            </a:p>
          </p:txBody>
        </p:sp>
      </p:grpSp>
      <p:sp>
        <p:nvSpPr>
          <p:cNvPr id="26631" name="Line 6">
            <a:extLst>
              <a:ext uri="{FF2B5EF4-FFF2-40B4-BE49-F238E27FC236}">
                <a16:creationId xmlns:a16="http://schemas.microsoft.com/office/drawing/2014/main" id="{CBE5628C-98CC-4EDB-844B-4C2C01A9DCAB}"/>
              </a:ext>
            </a:extLst>
          </p:cNvPr>
          <p:cNvSpPr>
            <a:spLocks noChangeShapeType="1"/>
          </p:cNvSpPr>
          <p:nvPr/>
        </p:nvSpPr>
        <p:spPr bwMode="auto">
          <a:xfrm>
            <a:off x="6126163" y="83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32" name="Line 7">
            <a:extLst>
              <a:ext uri="{FF2B5EF4-FFF2-40B4-BE49-F238E27FC236}">
                <a16:creationId xmlns:a16="http://schemas.microsoft.com/office/drawing/2014/main" id="{7482F9D1-8F1C-4083-8B1B-19D4E110BEAB}"/>
              </a:ext>
            </a:extLst>
          </p:cNvPr>
          <p:cNvSpPr>
            <a:spLocks noChangeShapeType="1"/>
          </p:cNvSpPr>
          <p:nvPr/>
        </p:nvSpPr>
        <p:spPr bwMode="auto">
          <a:xfrm>
            <a:off x="6369050" y="18669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6633" name="Group 8">
            <a:extLst>
              <a:ext uri="{FF2B5EF4-FFF2-40B4-BE49-F238E27FC236}">
                <a16:creationId xmlns:a16="http://schemas.microsoft.com/office/drawing/2014/main" id="{812A4F85-6AFB-4E98-93D5-4FC3CB10A871}"/>
              </a:ext>
            </a:extLst>
          </p:cNvPr>
          <p:cNvGrpSpPr>
            <a:grpSpLocks/>
          </p:cNvGrpSpPr>
          <p:nvPr/>
        </p:nvGrpSpPr>
        <p:grpSpPr bwMode="auto">
          <a:xfrm>
            <a:off x="4692651" y="2247900"/>
            <a:ext cx="823913" cy="647700"/>
            <a:chOff x="2601" y="1392"/>
            <a:chExt cx="519" cy="408"/>
          </a:xfrm>
        </p:grpSpPr>
        <p:sp>
          <p:nvSpPr>
            <p:cNvPr id="26655" name="Oval 9">
              <a:extLst>
                <a:ext uri="{FF2B5EF4-FFF2-40B4-BE49-F238E27FC236}">
                  <a16:creationId xmlns:a16="http://schemas.microsoft.com/office/drawing/2014/main" id="{60987BE1-961B-4911-B581-F63A55789C78}"/>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6656" name="Text Box 10">
              <a:extLst>
                <a:ext uri="{FF2B5EF4-FFF2-40B4-BE49-F238E27FC236}">
                  <a16:creationId xmlns:a16="http://schemas.microsoft.com/office/drawing/2014/main" id="{BC726AA8-696D-496B-A262-02316670687A}"/>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1</a:t>
              </a:r>
            </a:p>
          </p:txBody>
        </p:sp>
      </p:grpSp>
      <p:grpSp>
        <p:nvGrpSpPr>
          <p:cNvPr id="26634" name="Group 11">
            <a:extLst>
              <a:ext uri="{FF2B5EF4-FFF2-40B4-BE49-F238E27FC236}">
                <a16:creationId xmlns:a16="http://schemas.microsoft.com/office/drawing/2014/main" id="{4367EE13-DD2D-4110-ABAE-27D44AF779C5}"/>
              </a:ext>
            </a:extLst>
          </p:cNvPr>
          <p:cNvGrpSpPr>
            <a:grpSpLocks/>
          </p:cNvGrpSpPr>
          <p:nvPr/>
        </p:nvGrpSpPr>
        <p:grpSpPr bwMode="auto">
          <a:xfrm>
            <a:off x="6629401" y="2209800"/>
            <a:ext cx="823913" cy="647700"/>
            <a:chOff x="2601" y="1392"/>
            <a:chExt cx="519" cy="408"/>
          </a:xfrm>
        </p:grpSpPr>
        <p:sp>
          <p:nvSpPr>
            <p:cNvPr id="26653" name="Oval 12">
              <a:extLst>
                <a:ext uri="{FF2B5EF4-FFF2-40B4-BE49-F238E27FC236}">
                  <a16:creationId xmlns:a16="http://schemas.microsoft.com/office/drawing/2014/main" id="{CBBA5D6F-5BCA-47B7-92FE-1CFF5B2C17F7}"/>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6654" name="Text Box 13">
              <a:extLst>
                <a:ext uri="{FF2B5EF4-FFF2-40B4-BE49-F238E27FC236}">
                  <a16:creationId xmlns:a16="http://schemas.microsoft.com/office/drawing/2014/main" id="{40404CDA-4234-431F-8D8B-5854FE60BD80}"/>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4</a:t>
              </a:r>
            </a:p>
          </p:txBody>
        </p:sp>
      </p:grpSp>
      <p:sp>
        <p:nvSpPr>
          <p:cNvPr id="26635" name="Line 14">
            <a:extLst>
              <a:ext uri="{FF2B5EF4-FFF2-40B4-BE49-F238E27FC236}">
                <a16:creationId xmlns:a16="http://schemas.microsoft.com/office/drawing/2014/main" id="{5296A8E4-3257-4344-9613-CB9F114E2C92}"/>
              </a:ext>
            </a:extLst>
          </p:cNvPr>
          <p:cNvSpPr>
            <a:spLocks noChangeShapeType="1"/>
          </p:cNvSpPr>
          <p:nvPr/>
        </p:nvSpPr>
        <p:spPr bwMode="auto">
          <a:xfrm flipH="1">
            <a:off x="5378450" y="1866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36" name="Line 15">
            <a:extLst>
              <a:ext uri="{FF2B5EF4-FFF2-40B4-BE49-F238E27FC236}">
                <a16:creationId xmlns:a16="http://schemas.microsoft.com/office/drawing/2014/main" id="{4B24CAAD-F499-4084-B008-0A28D6E0CC91}"/>
              </a:ext>
            </a:extLst>
          </p:cNvPr>
          <p:cNvSpPr>
            <a:spLocks noChangeShapeType="1"/>
          </p:cNvSpPr>
          <p:nvPr/>
        </p:nvSpPr>
        <p:spPr bwMode="auto">
          <a:xfrm>
            <a:off x="7391400" y="27432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6637" name="Group 16">
            <a:extLst>
              <a:ext uri="{FF2B5EF4-FFF2-40B4-BE49-F238E27FC236}">
                <a16:creationId xmlns:a16="http://schemas.microsoft.com/office/drawing/2014/main" id="{D68DE7A4-5BB6-42D1-BF4D-CF9AC054D6EF}"/>
              </a:ext>
            </a:extLst>
          </p:cNvPr>
          <p:cNvGrpSpPr>
            <a:grpSpLocks/>
          </p:cNvGrpSpPr>
          <p:nvPr/>
        </p:nvGrpSpPr>
        <p:grpSpPr bwMode="auto">
          <a:xfrm>
            <a:off x="5638801" y="3162300"/>
            <a:ext cx="823913" cy="647700"/>
            <a:chOff x="2601" y="1392"/>
            <a:chExt cx="519" cy="408"/>
          </a:xfrm>
        </p:grpSpPr>
        <p:sp>
          <p:nvSpPr>
            <p:cNvPr id="26651" name="Oval 17">
              <a:extLst>
                <a:ext uri="{FF2B5EF4-FFF2-40B4-BE49-F238E27FC236}">
                  <a16:creationId xmlns:a16="http://schemas.microsoft.com/office/drawing/2014/main" id="{3FF02219-83FB-46D0-AC14-C1D10B478CE8}"/>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6652" name="Text Box 18">
              <a:extLst>
                <a:ext uri="{FF2B5EF4-FFF2-40B4-BE49-F238E27FC236}">
                  <a16:creationId xmlns:a16="http://schemas.microsoft.com/office/drawing/2014/main" id="{76EF77A8-001E-4E33-8729-3C6CD809B150}"/>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3</a:t>
              </a:r>
            </a:p>
          </p:txBody>
        </p:sp>
      </p:grpSp>
      <p:sp>
        <p:nvSpPr>
          <p:cNvPr id="26638" name="Line 19">
            <a:extLst>
              <a:ext uri="{FF2B5EF4-FFF2-40B4-BE49-F238E27FC236}">
                <a16:creationId xmlns:a16="http://schemas.microsoft.com/office/drawing/2014/main" id="{403572C1-9D05-48AD-88C2-2F1A76A8DB7C}"/>
              </a:ext>
            </a:extLst>
          </p:cNvPr>
          <p:cNvSpPr>
            <a:spLocks noChangeShapeType="1"/>
          </p:cNvSpPr>
          <p:nvPr/>
        </p:nvSpPr>
        <p:spPr bwMode="auto">
          <a:xfrm flipH="1">
            <a:off x="6248400" y="27432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6639" name="Group 20">
            <a:extLst>
              <a:ext uri="{FF2B5EF4-FFF2-40B4-BE49-F238E27FC236}">
                <a16:creationId xmlns:a16="http://schemas.microsoft.com/office/drawing/2014/main" id="{F6D5CFE2-1CD2-4200-823A-267E26D9F7D0}"/>
              </a:ext>
            </a:extLst>
          </p:cNvPr>
          <p:cNvGrpSpPr>
            <a:grpSpLocks/>
          </p:cNvGrpSpPr>
          <p:nvPr/>
        </p:nvGrpSpPr>
        <p:grpSpPr bwMode="auto">
          <a:xfrm>
            <a:off x="7696201" y="3200400"/>
            <a:ext cx="823913" cy="647700"/>
            <a:chOff x="2601" y="1392"/>
            <a:chExt cx="519" cy="408"/>
          </a:xfrm>
        </p:grpSpPr>
        <p:sp>
          <p:nvSpPr>
            <p:cNvPr id="26649" name="Oval 21">
              <a:extLst>
                <a:ext uri="{FF2B5EF4-FFF2-40B4-BE49-F238E27FC236}">
                  <a16:creationId xmlns:a16="http://schemas.microsoft.com/office/drawing/2014/main" id="{AD0D25E1-5E71-47DD-BE6B-65B22BEF1E8C}"/>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6650" name="Text Box 22">
              <a:extLst>
                <a:ext uri="{FF2B5EF4-FFF2-40B4-BE49-F238E27FC236}">
                  <a16:creationId xmlns:a16="http://schemas.microsoft.com/office/drawing/2014/main" id="{D46CE0B9-827A-4464-8BB6-ED9C724AFA51}"/>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6</a:t>
              </a:r>
            </a:p>
          </p:txBody>
        </p:sp>
      </p:grpSp>
      <p:grpSp>
        <p:nvGrpSpPr>
          <p:cNvPr id="26640" name="Group 23">
            <a:extLst>
              <a:ext uri="{FF2B5EF4-FFF2-40B4-BE49-F238E27FC236}">
                <a16:creationId xmlns:a16="http://schemas.microsoft.com/office/drawing/2014/main" id="{ED2E89B2-E62C-40FD-BAE4-44EADA27F5D2}"/>
              </a:ext>
            </a:extLst>
          </p:cNvPr>
          <p:cNvGrpSpPr>
            <a:grpSpLocks/>
          </p:cNvGrpSpPr>
          <p:nvPr/>
        </p:nvGrpSpPr>
        <p:grpSpPr bwMode="auto">
          <a:xfrm>
            <a:off x="6750051" y="4114800"/>
            <a:ext cx="823913" cy="647700"/>
            <a:chOff x="2601" y="1392"/>
            <a:chExt cx="519" cy="408"/>
          </a:xfrm>
        </p:grpSpPr>
        <p:sp>
          <p:nvSpPr>
            <p:cNvPr id="26647" name="Oval 24">
              <a:extLst>
                <a:ext uri="{FF2B5EF4-FFF2-40B4-BE49-F238E27FC236}">
                  <a16:creationId xmlns:a16="http://schemas.microsoft.com/office/drawing/2014/main" id="{3C482A30-A73E-46B3-8D24-49B31283B113}"/>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6648" name="Text Box 25">
              <a:extLst>
                <a:ext uri="{FF2B5EF4-FFF2-40B4-BE49-F238E27FC236}">
                  <a16:creationId xmlns:a16="http://schemas.microsoft.com/office/drawing/2014/main" id="{57C3C233-FAA1-4E7C-8984-780A077DA90E}"/>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5</a:t>
              </a:r>
            </a:p>
          </p:txBody>
        </p:sp>
      </p:grpSp>
      <p:sp>
        <p:nvSpPr>
          <p:cNvPr id="26641" name="Line 26">
            <a:extLst>
              <a:ext uri="{FF2B5EF4-FFF2-40B4-BE49-F238E27FC236}">
                <a16:creationId xmlns:a16="http://schemas.microsoft.com/office/drawing/2014/main" id="{28A1061C-4A98-4500-BDE3-EC28AD68A112}"/>
              </a:ext>
            </a:extLst>
          </p:cNvPr>
          <p:cNvSpPr>
            <a:spLocks noChangeShapeType="1"/>
          </p:cNvSpPr>
          <p:nvPr/>
        </p:nvSpPr>
        <p:spPr bwMode="auto">
          <a:xfrm flipH="1">
            <a:off x="7512050" y="38100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6642" name="Group 27">
            <a:extLst>
              <a:ext uri="{FF2B5EF4-FFF2-40B4-BE49-F238E27FC236}">
                <a16:creationId xmlns:a16="http://schemas.microsoft.com/office/drawing/2014/main" id="{2517707C-1983-46F8-A2E6-E4CF53030688}"/>
              </a:ext>
            </a:extLst>
          </p:cNvPr>
          <p:cNvGrpSpPr>
            <a:grpSpLocks/>
          </p:cNvGrpSpPr>
          <p:nvPr/>
        </p:nvGrpSpPr>
        <p:grpSpPr bwMode="auto">
          <a:xfrm>
            <a:off x="8731251" y="4038600"/>
            <a:ext cx="823913" cy="647700"/>
            <a:chOff x="2601" y="1392"/>
            <a:chExt cx="519" cy="408"/>
          </a:xfrm>
        </p:grpSpPr>
        <p:sp>
          <p:nvSpPr>
            <p:cNvPr id="26645" name="Oval 28">
              <a:extLst>
                <a:ext uri="{FF2B5EF4-FFF2-40B4-BE49-F238E27FC236}">
                  <a16:creationId xmlns:a16="http://schemas.microsoft.com/office/drawing/2014/main" id="{4D190EC4-BF9E-4EFC-A151-9DDFFC8EB516}"/>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6646" name="Text Box 29">
              <a:extLst>
                <a:ext uri="{FF2B5EF4-FFF2-40B4-BE49-F238E27FC236}">
                  <a16:creationId xmlns:a16="http://schemas.microsoft.com/office/drawing/2014/main" id="{C10E4B58-9247-473A-A612-B6C48CD7CDD1}"/>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7</a:t>
              </a:r>
            </a:p>
          </p:txBody>
        </p:sp>
      </p:grpSp>
      <p:sp>
        <p:nvSpPr>
          <p:cNvPr id="26643" name="Line 30">
            <a:extLst>
              <a:ext uri="{FF2B5EF4-FFF2-40B4-BE49-F238E27FC236}">
                <a16:creationId xmlns:a16="http://schemas.microsoft.com/office/drawing/2014/main" id="{4B097627-1287-4A3F-BA41-2DCF7F6E48FB}"/>
              </a:ext>
            </a:extLst>
          </p:cNvPr>
          <p:cNvSpPr>
            <a:spLocks noChangeShapeType="1"/>
          </p:cNvSpPr>
          <p:nvPr/>
        </p:nvSpPr>
        <p:spPr bwMode="auto">
          <a:xfrm>
            <a:off x="8426450" y="37338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44" name="Text Box 31">
            <a:extLst>
              <a:ext uri="{FF2B5EF4-FFF2-40B4-BE49-F238E27FC236}">
                <a16:creationId xmlns:a16="http://schemas.microsoft.com/office/drawing/2014/main" id="{C96E5F47-D4DF-4E73-9323-B1CD26E8FC54}"/>
              </a:ext>
            </a:extLst>
          </p:cNvPr>
          <p:cNvSpPr txBox="1">
            <a:spLocks noChangeArrowheads="1"/>
          </p:cNvSpPr>
          <p:nvPr/>
        </p:nvSpPr>
        <p:spPr bwMode="auto">
          <a:xfrm>
            <a:off x="2193926" y="1589089"/>
            <a:ext cx="256222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Recolored now</a:t>
            </a:r>
            <a:br>
              <a:rPr lang="en-US" altLang="en-US" sz="2800"/>
            </a:br>
            <a:r>
              <a:rPr lang="en-US" altLang="en-US" sz="2800"/>
              <a:t>need to</a:t>
            </a:r>
            <a:br>
              <a:rPr lang="en-US" altLang="en-US" sz="2800"/>
            </a:br>
            <a:r>
              <a:rPr lang="en-US" altLang="en-US" sz="2800"/>
              <a:t>rotate</a:t>
            </a:r>
          </a:p>
        </p:txBody>
      </p:sp>
    </p:spTree>
    <p:extLst>
      <p:ext uri="{BB962C8B-B14F-4D97-AF65-F5344CB8AC3E}">
        <p14:creationId xmlns:p14="http://schemas.microsoft.com/office/powerpoint/2010/main" val="2385089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C5EA60-12FC-4FB7-9CED-CDC28177F4B1}"/>
              </a:ext>
            </a:extLst>
          </p:cNvPr>
          <p:cNvSpPr>
            <a:spLocks noGrp="1"/>
          </p:cNvSpPr>
          <p:nvPr>
            <p:ph type="title"/>
          </p:nvPr>
        </p:nvSpPr>
        <p:spPr/>
        <p:txBody>
          <a:bodyPr/>
          <a:lstStyle/>
          <a:p>
            <a:r>
              <a:rPr lang="en-US" dirty="0">
                <a:solidFill>
                  <a:schemeClr val="tx2">
                    <a:lumMod val="95000"/>
                    <a:lumOff val="5000"/>
                  </a:schemeClr>
                </a:solidFill>
              </a:rPr>
              <a:t>Introduction :</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5000"/>
            <a:ext cx="8012884" cy="3276600"/>
          </a:xfrm>
        </p:spPr>
        <p:txBody>
          <a:bodyPr vert="horz" lIns="91440" tIns="45720" rIns="91440" bIns="45720" rtlCol="0" anchor="t">
            <a:normAutofit/>
          </a:bodyPr>
          <a:lstStyle/>
          <a:p>
            <a:pPr lvl="1"/>
            <a:r>
              <a:rPr lang="en-US" altLang="en-US" sz="2400" b="1" dirty="0">
                <a:solidFill>
                  <a:schemeClr val="tx1">
                    <a:lumMod val="95000"/>
                    <a:lumOff val="5000"/>
                  </a:schemeClr>
                </a:solidFill>
              </a:rPr>
              <a:t>MD SIFATULLAH SHEIKH (2022-1-60-029)</a:t>
            </a:r>
          </a:p>
          <a:p>
            <a:endParaRPr lang="en-US" altLang="en-US" sz="2400" dirty="0">
              <a:solidFill>
                <a:schemeClr val="tx1">
                  <a:lumMod val="95000"/>
                  <a:lumOff val="5000"/>
                </a:schemeClr>
              </a:solidFill>
            </a:endParaRPr>
          </a:p>
          <a:p>
            <a:pPr lvl="1"/>
            <a:r>
              <a:rPr lang="en-US" altLang="en-US" sz="2400" b="1" dirty="0">
                <a:solidFill>
                  <a:schemeClr val="tx1">
                    <a:lumMod val="95000"/>
                    <a:lumOff val="5000"/>
                  </a:schemeClr>
                </a:solidFill>
              </a:rPr>
              <a:t>URMI KIRTONIA (2022-1-60-184)</a:t>
            </a:r>
          </a:p>
          <a:p>
            <a:pPr lvl="1"/>
            <a:endParaRPr lang="en-US" altLang="en-US" sz="2400" b="1" dirty="0">
              <a:solidFill>
                <a:schemeClr val="tx1">
                  <a:lumMod val="95000"/>
                  <a:lumOff val="5000"/>
                </a:schemeClr>
              </a:solidFill>
            </a:endParaRPr>
          </a:p>
          <a:p>
            <a:pPr lvl="1"/>
            <a:r>
              <a:rPr lang="en-US" altLang="en-US" sz="2400" b="1" dirty="0">
                <a:solidFill>
                  <a:schemeClr val="tx1">
                    <a:lumMod val="95000"/>
                    <a:lumOff val="5000"/>
                  </a:schemeClr>
                </a:solidFill>
              </a:rPr>
              <a:t>NUZATH TABASSUM ARTHI(2022-1-60-185)</a:t>
            </a:r>
          </a:p>
          <a:p>
            <a:pPr lvl="1"/>
            <a:endParaRPr lang="en-US" altLang="en-US" sz="2400" b="1" dirty="0">
              <a:solidFill>
                <a:schemeClr val="tx1">
                  <a:lumMod val="95000"/>
                  <a:lumOff val="5000"/>
                </a:schemeClr>
              </a:solidFill>
            </a:endParaRPr>
          </a:p>
          <a:p>
            <a:pPr lvl="1"/>
            <a:r>
              <a:rPr lang="en-US" altLang="en-US" sz="2400" b="1" dirty="0">
                <a:solidFill>
                  <a:schemeClr val="tx1">
                    <a:lumMod val="95000"/>
                    <a:lumOff val="5000"/>
                  </a:schemeClr>
                </a:solidFill>
              </a:rPr>
              <a:t>AFSARA TASNIM BIVA(2022-1-60-396)</a:t>
            </a:r>
          </a:p>
        </p:txBody>
      </p:sp>
    </p:spTree>
    <p:extLst>
      <p:ext uri="{BB962C8B-B14F-4D97-AF65-F5344CB8AC3E}">
        <p14:creationId xmlns:p14="http://schemas.microsoft.com/office/powerpoint/2010/main" val="317406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Footer Placeholder 3">
            <a:extLst>
              <a:ext uri="{FF2B5EF4-FFF2-40B4-BE49-F238E27FC236}">
                <a16:creationId xmlns:a16="http://schemas.microsoft.com/office/drawing/2014/main" id="{74AE1103-1E63-49C3-9619-8F93DD2373D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400"/>
          </a:p>
          <a:p>
            <a:pPr>
              <a:spcBef>
                <a:spcPct val="0"/>
              </a:spcBef>
              <a:buFontTx/>
              <a:buNone/>
            </a:pPr>
            <a:r>
              <a:rPr lang="en-US" altLang="en-US" sz="1400">
                <a:solidFill>
                  <a:schemeClr val="folHlink"/>
                </a:solidFill>
              </a:rPr>
              <a:t>Red</a:t>
            </a:r>
            <a:r>
              <a:rPr lang="en-US" altLang="en-US" sz="1400"/>
              <a:t> Black Trees</a:t>
            </a:r>
          </a:p>
        </p:txBody>
      </p:sp>
      <p:sp>
        <p:nvSpPr>
          <p:cNvPr id="27653" name="Rectangle 2">
            <a:extLst>
              <a:ext uri="{FF2B5EF4-FFF2-40B4-BE49-F238E27FC236}">
                <a16:creationId xmlns:a16="http://schemas.microsoft.com/office/drawing/2014/main" id="{6AF92AEE-0711-4D24-BC61-1C8A6E5E3FF8}"/>
              </a:ext>
            </a:extLst>
          </p:cNvPr>
          <p:cNvSpPr>
            <a:spLocks noGrp="1" noChangeArrowheads="1"/>
          </p:cNvSpPr>
          <p:nvPr>
            <p:ph type="title"/>
          </p:nvPr>
        </p:nvSpPr>
        <p:spPr/>
        <p:txBody>
          <a:bodyPr/>
          <a:lstStyle/>
          <a:p>
            <a:pPr eaLnBrk="1" hangingPunct="1"/>
            <a:r>
              <a:rPr lang="en-US" altLang="en-US"/>
              <a:t>Finish inserting 8</a:t>
            </a:r>
          </a:p>
        </p:txBody>
      </p:sp>
      <p:grpSp>
        <p:nvGrpSpPr>
          <p:cNvPr id="27654" name="Group 3">
            <a:extLst>
              <a:ext uri="{FF2B5EF4-FFF2-40B4-BE49-F238E27FC236}">
                <a16:creationId xmlns:a16="http://schemas.microsoft.com/office/drawing/2014/main" id="{0FFBCF2E-B01C-4582-8647-8F02FDBEBC67}"/>
              </a:ext>
            </a:extLst>
          </p:cNvPr>
          <p:cNvGrpSpPr>
            <a:grpSpLocks/>
          </p:cNvGrpSpPr>
          <p:nvPr/>
        </p:nvGrpSpPr>
        <p:grpSpPr bwMode="auto">
          <a:xfrm>
            <a:off x="4876801" y="1295400"/>
            <a:ext cx="823913" cy="647700"/>
            <a:chOff x="2601" y="1392"/>
            <a:chExt cx="519" cy="408"/>
          </a:xfrm>
        </p:grpSpPr>
        <p:sp>
          <p:nvSpPr>
            <p:cNvPr id="27685" name="Oval 4">
              <a:extLst>
                <a:ext uri="{FF2B5EF4-FFF2-40B4-BE49-F238E27FC236}">
                  <a16:creationId xmlns:a16="http://schemas.microsoft.com/office/drawing/2014/main" id="{220E0D1A-0EDB-453D-BA5C-16C3AEA5D960}"/>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7686" name="Text Box 5">
              <a:extLst>
                <a:ext uri="{FF2B5EF4-FFF2-40B4-BE49-F238E27FC236}">
                  <a16:creationId xmlns:a16="http://schemas.microsoft.com/office/drawing/2014/main" id="{3C252C0E-D28A-49EA-BC32-EA58F773FD2D}"/>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4</a:t>
              </a:r>
            </a:p>
          </p:txBody>
        </p:sp>
      </p:grpSp>
      <p:sp>
        <p:nvSpPr>
          <p:cNvPr id="27655" name="Line 6">
            <a:extLst>
              <a:ext uri="{FF2B5EF4-FFF2-40B4-BE49-F238E27FC236}">
                <a16:creationId xmlns:a16="http://schemas.microsoft.com/office/drawing/2014/main" id="{2E733812-D3D8-4EAF-8D33-5E459B0D4690}"/>
              </a:ext>
            </a:extLst>
          </p:cNvPr>
          <p:cNvSpPr>
            <a:spLocks noChangeShapeType="1"/>
          </p:cNvSpPr>
          <p:nvPr/>
        </p:nvSpPr>
        <p:spPr bwMode="auto">
          <a:xfrm>
            <a:off x="5319713" y="83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7656" name="Group 8">
            <a:extLst>
              <a:ext uri="{FF2B5EF4-FFF2-40B4-BE49-F238E27FC236}">
                <a16:creationId xmlns:a16="http://schemas.microsoft.com/office/drawing/2014/main" id="{06616375-B214-4138-B3B5-473670F520D8}"/>
              </a:ext>
            </a:extLst>
          </p:cNvPr>
          <p:cNvGrpSpPr>
            <a:grpSpLocks/>
          </p:cNvGrpSpPr>
          <p:nvPr/>
        </p:nvGrpSpPr>
        <p:grpSpPr bwMode="auto">
          <a:xfrm>
            <a:off x="3886201" y="2247900"/>
            <a:ext cx="823913" cy="647700"/>
            <a:chOff x="2601" y="1392"/>
            <a:chExt cx="519" cy="408"/>
          </a:xfrm>
        </p:grpSpPr>
        <p:sp>
          <p:nvSpPr>
            <p:cNvPr id="27683" name="Oval 9">
              <a:extLst>
                <a:ext uri="{FF2B5EF4-FFF2-40B4-BE49-F238E27FC236}">
                  <a16:creationId xmlns:a16="http://schemas.microsoft.com/office/drawing/2014/main" id="{D11CC895-C965-4850-870B-DE60C49EBE7D}"/>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7684" name="Text Box 10">
              <a:extLst>
                <a:ext uri="{FF2B5EF4-FFF2-40B4-BE49-F238E27FC236}">
                  <a16:creationId xmlns:a16="http://schemas.microsoft.com/office/drawing/2014/main" id="{27B54D35-745A-4CFC-9E19-289B8F6FE774}"/>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2</a:t>
              </a:r>
            </a:p>
          </p:txBody>
        </p:sp>
      </p:grpSp>
      <p:sp>
        <p:nvSpPr>
          <p:cNvPr id="27657" name="Line 14">
            <a:extLst>
              <a:ext uri="{FF2B5EF4-FFF2-40B4-BE49-F238E27FC236}">
                <a16:creationId xmlns:a16="http://schemas.microsoft.com/office/drawing/2014/main" id="{1BF9964E-3DFF-4077-AB12-71874947BE78}"/>
              </a:ext>
            </a:extLst>
          </p:cNvPr>
          <p:cNvSpPr>
            <a:spLocks noChangeShapeType="1"/>
          </p:cNvSpPr>
          <p:nvPr/>
        </p:nvSpPr>
        <p:spPr bwMode="auto">
          <a:xfrm flipH="1">
            <a:off x="4572000" y="1866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8" name="Line 15">
            <a:extLst>
              <a:ext uri="{FF2B5EF4-FFF2-40B4-BE49-F238E27FC236}">
                <a16:creationId xmlns:a16="http://schemas.microsoft.com/office/drawing/2014/main" id="{C3194153-893F-42F9-A5CD-08423DE05BFB}"/>
              </a:ext>
            </a:extLst>
          </p:cNvPr>
          <p:cNvSpPr>
            <a:spLocks noChangeShapeType="1"/>
          </p:cNvSpPr>
          <p:nvPr/>
        </p:nvSpPr>
        <p:spPr bwMode="auto">
          <a:xfrm>
            <a:off x="5638800" y="1828800"/>
            <a:ext cx="990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7659" name="Group 16">
            <a:extLst>
              <a:ext uri="{FF2B5EF4-FFF2-40B4-BE49-F238E27FC236}">
                <a16:creationId xmlns:a16="http://schemas.microsoft.com/office/drawing/2014/main" id="{364A6581-E678-4522-B3F0-6039E3B02EB9}"/>
              </a:ext>
            </a:extLst>
          </p:cNvPr>
          <p:cNvGrpSpPr>
            <a:grpSpLocks/>
          </p:cNvGrpSpPr>
          <p:nvPr/>
        </p:nvGrpSpPr>
        <p:grpSpPr bwMode="auto">
          <a:xfrm>
            <a:off x="4495801" y="3162300"/>
            <a:ext cx="823913" cy="647700"/>
            <a:chOff x="2601" y="1392"/>
            <a:chExt cx="519" cy="408"/>
          </a:xfrm>
        </p:grpSpPr>
        <p:sp>
          <p:nvSpPr>
            <p:cNvPr id="27681" name="Oval 17">
              <a:extLst>
                <a:ext uri="{FF2B5EF4-FFF2-40B4-BE49-F238E27FC236}">
                  <a16:creationId xmlns:a16="http://schemas.microsoft.com/office/drawing/2014/main" id="{516397F3-1504-4099-8C28-E6601BA62279}"/>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7682" name="Text Box 18">
              <a:extLst>
                <a:ext uri="{FF2B5EF4-FFF2-40B4-BE49-F238E27FC236}">
                  <a16:creationId xmlns:a16="http://schemas.microsoft.com/office/drawing/2014/main" id="{527BC030-3ADB-4CFB-B2FA-3486ECD577A0}"/>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3</a:t>
              </a:r>
            </a:p>
          </p:txBody>
        </p:sp>
      </p:grpSp>
      <p:grpSp>
        <p:nvGrpSpPr>
          <p:cNvPr id="27660" name="Group 20">
            <a:extLst>
              <a:ext uri="{FF2B5EF4-FFF2-40B4-BE49-F238E27FC236}">
                <a16:creationId xmlns:a16="http://schemas.microsoft.com/office/drawing/2014/main" id="{4C4B8F31-88E6-4075-AACC-2A1E5B6BC3D9}"/>
              </a:ext>
            </a:extLst>
          </p:cNvPr>
          <p:cNvGrpSpPr>
            <a:grpSpLocks/>
          </p:cNvGrpSpPr>
          <p:nvPr/>
        </p:nvGrpSpPr>
        <p:grpSpPr bwMode="auto">
          <a:xfrm>
            <a:off x="6523038" y="2286000"/>
            <a:ext cx="823912" cy="647700"/>
            <a:chOff x="2601" y="1392"/>
            <a:chExt cx="519" cy="408"/>
          </a:xfrm>
        </p:grpSpPr>
        <p:sp>
          <p:nvSpPr>
            <p:cNvPr id="27679" name="Oval 21">
              <a:extLst>
                <a:ext uri="{FF2B5EF4-FFF2-40B4-BE49-F238E27FC236}">
                  <a16:creationId xmlns:a16="http://schemas.microsoft.com/office/drawing/2014/main" id="{492FC3F6-F236-4B61-AD74-22B5A9ED43E4}"/>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7680" name="Text Box 22">
              <a:extLst>
                <a:ext uri="{FF2B5EF4-FFF2-40B4-BE49-F238E27FC236}">
                  <a16:creationId xmlns:a16="http://schemas.microsoft.com/office/drawing/2014/main" id="{C9318CBA-9E4A-49CF-B6DD-25163104C52F}"/>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6</a:t>
              </a:r>
            </a:p>
          </p:txBody>
        </p:sp>
      </p:grpSp>
      <p:grpSp>
        <p:nvGrpSpPr>
          <p:cNvPr id="27661" name="Group 23">
            <a:extLst>
              <a:ext uri="{FF2B5EF4-FFF2-40B4-BE49-F238E27FC236}">
                <a16:creationId xmlns:a16="http://schemas.microsoft.com/office/drawing/2014/main" id="{6053CDEB-50BF-4536-B2C4-7BFA639A965C}"/>
              </a:ext>
            </a:extLst>
          </p:cNvPr>
          <p:cNvGrpSpPr>
            <a:grpSpLocks/>
          </p:cNvGrpSpPr>
          <p:nvPr/>
        </p:nvGrpSpPr>
        <p:grpSpPr bwMode="auto">
          <a:xfrm>
            <a:off x="5576888" y="3200400"/>
            <a:ext cx="823912" cy="647700"/>
            <a:chOff x="2601" y="1392"/>
            <a:chExt cx="519" cy="408"/>
          </a:xfrm>
        </p:grpSpPr>
        <p:sp>
          <p:nvSpPr>
            <p:cNvPr id="27677" name="Oval 24">
              <a:extLst>
                <a:ext uri="{FF2B5EF4-FFF2-40B4-BE49-F238E27FC236}">
                  <a16:creationId xmlns:a16="http://schemas.microsoft.com/office/drawing/2014/main" id="{AD6634E1-FF7B-4187-84F8-7A2FE15F934D}"/>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7678" name="Text Box 25">
              <a:extLst>
                <a:ext uri="{FF2B5EF4-FFF2-40B4-BE49-F238E27FC236}">
                  <a16:creationId xmlns:a16="http://schemas.microsoft.com/office/drawing/2014/main" id="{3B6694F6-6D8C-4259-8EA5-A147BD6D5FD2}"/>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5</a:t>
              </a:r>
            </a:p>
          </p:txBody>
        </p:sp>
      </p:grpSp>
      <p:sp>
        <p:nvSpPr>
          <p:cNvPr id="27662" name="Line 26">
            <a:extLst>
              <a:ext uri="{FF2B5EF4-FFF2-40B4-BE49-F238E27FC236}">
                <a16:creationId xmlns:a16="http://schemas.microsoft.com/office/drawing/2014/main" id="{2348F5CE-2DF1-47DF-8CA3-52E14C0E095F}"/>
              </a:ext>
            </a:extLst>
          </p:cNvPr>
          <p:cNvSpPr>
            <a:spLocks noChangeShapeType="1"/>
          </p:cNvSpPr>
          <p:nvPr/>
        </p:nvSpPr>
        <p:spPr bwMode="auto">
          <a:xfrm flipH="1">
            <a:off x="6338888" y="28956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7663" name="Group 27">
            <a:extLst>
              <a:ext uri="{FF2B5EF4-FFF2-40B4-BE49-F238E27FC236}">
                <a16:creationId xmlns:a16="http://schemas.microsoft.com/office/drawing/2014/main" id="{60A902D9-ED41-4BDC-9D4E-FAAB1E4AC87D}"/>
              </a:ext>
            </a:extLst>
          </p:cNvPr>
          <p:cNvGrpSpPr>
            <a:grpSpLocks/>
          </p:cNvGrpSpPr>
          <p:nvPr/>
        </p:nvGrpSpPr>
        <p:grpSpPr bwMode="auto">
          <a:xfrm>
            <a:off x="7558088" y="3124200"/>
            <a:ext cx="823912" cy="647700"/>
            <a:chOff x="2601" y="1392"/>
            <a:chExt cx="519" cy="408"/>
          </a:xfrm>
        </p:grpSpPr>
        <p:sp>
          <p:nvSpPr>
            <p:cNvPr id="27675" name="Oval 28">
              <a:extLst>
                <a:ext uri="{FF2B5EF4-FFF2-40B4-BE49-F238E27FC236}">
                  <a16:creationId xmlns:a16="http://schemas.microsoft.com/office/drawing/2014/main" id="{5809A811-4F2E-42DA-ADA3-D03490778C62}"/>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7676" name="Text Box 29">
              <a:extLst>
                <a:ext uri="{FF2B5EF4-FFF2-40B4-BE49-F238E27FC236}">
                  <a16:creationId xmlns:a16="http://schemas.microsoft.com/office/drawing/2014/main" id="{ABE6DC5A-E9C5-4D62-B01D-65B5611130AA}"/>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7</a:t>
              </a:r>
            </a:p>
          </p:txBody>
        </p:sp>
      </p:grpSp>
      <p:sp>
        <p:nvSpPr>
          <p:cNvPr id="27664" name="Line 30">
            <a:extLst>
              <a:ext uri="{FF2B5EF4-FFF2-40B4-BE49-F238E27FC236}">
                <a16:creationId xmlns:a16="http://schemas.microsoft.com/office/drawing/2014/main" id="{7E5D94FE-DCC4-4592-9914-B397A4E00BD7}"/>
              </a:ext>
            </a:extLst>
          </p:cNvPr>
          <p:cNvSpPr>
            <a:spLocks noChangeShapeType="1"/>
          </p:cNvSpPr>
          <p:nvPr/>
        </p:nvSpPr>
        <p:spPr bwMode="auto">
          <a:xfrm>
            <a:off x="7253288" y="28194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7665" name="Group 31">
            <a:extLst>
              <a:ext uri="{FF2B5EF4-FFF2-40B4-BE49-F238E27FC236}">
                <a16:creationId xmlns:a16="http://schemas.microsoft.com/office/drawing/2014/main" id="{C41FBD3C-FF5A-4E19-9B43-67BCC8B94BBB}"/>
              </a:ext>
            </a:extLst>
          </p:cNvPr>
          <p:cNvGrpSpPr>
            <a:grpSpLocks/>
          </p:cNvGrpSpPr>
          <p:nvPr/>
        </p:nvGrpSpPr>
        <p:grpSpPr bwMode="auto">
          <a:xfrm>
            <a:off x="2743201" y="3162300"/>
            <a:ext cx="823913" cy="647700"/>
            <a:chOff x="2601" y="1392"/>
            <a:chExt cx="519" cy="408"/>
          </a:xfrm>
        </p:grpSpPr>
        <p:sp>
          <p:nvSpPr>
            <p:cNvPr id="27673" name="Oval 32">
              <a:extLst>
                <a:ext uri="{FF2B5EF4-FFF2-40B4-BE49-F238E27FC236}">
                  <a16:creationId xmlns:a16="http://schemas.microsoft.com/office/drawing/2014/main" id="{2B890C83-2EF5-491A-81AE-75D8B00419A6}"/>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7674" name="Text Box 33">
              <a:extLst>
                <a:ext uri="{FF2B5EF4-FFF2-40B4-BE49-F238E27FC236}">
                  <a16:creationId xmlns:a16="http://schemas.microsoft.com/office/drawing/2014/main" id="{A34A1734-5C99-4B24-897E-343D65CDF04E}"/>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1</a:t>
              </a:r>
            </a:p>
          </p:txBody>
        </p:sp>
      </p:grpSp>
      <p:sp>
        <p:nvSpPr>
          <p:cNvPr id="27666" name="Line 34">
            <a:extLst>
              <a:ext uri="{FF2B5EF4-FFF2-40B4-BE49-F238E27FC236}">
                <a16:creationId xmlns:a16="http://schemas.microsoft.com/office/drawing/2014/main" id="{59DE78F2-0529-485F-BA4C-4CD4C8AC24EC}"/>
              </a:ext>
            </a:extLst>
          </p:cNvPr>
          <p:cNvSpPr>
            <a:spLocks noChangeShapeType="1"/>
          </p:cNvSpPr>
          <p:nvPr/>
        </p:nvSpPr>
        <p:spPr bwMode="auto">
          <a:xfrm flipH="1">
            <a:off x="3429000" y="27813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7" name="Line 35">
            <a:extLst>
              <a:ext uri="{FF2B5EF4-FFF2-40B4-BE49-F238E27FC236}">
                <a16:creationId xmlns:a16="http://schemas.microsoft.com/office/drawing/2014/main" id="{491B7326-D239-4B2B-8DDF-E638218D99DE}"/>
              </a:ext>
            </a:extLst>
          </p:cNvPr>
          <p:cNvSpPr>
            <a:spLocks noChangeShapeType="1"/>
          </p:cNvSpPr>
          <p:nvPr/>
        </p:nvSpPr>
        <p:spPr bwMode="auto">
          <a:xfrm>
            <a:off x="4572000" y="28194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7668" name="Group 40">
            <a:extLst>
              <a:ext uri="{FF2B5EF4-FFF2-40B4-BE49-F238E27FC236}">
                <a16:creationId xmlns:a16="http://schemas.microsoft.com/office/drawing/2014/main" id="{96663FCC-04F0-4EDE-A937-170A0CD0934D}"/>
              </a:ext>
            </a:extLst>
          </p:cNvPr>
          <p:cNvGrpSpPr>
            <a:grpSpLocks/>
          </p:cNvGrpSpPr>
          <p:nvPr/>
        </p:nvGrpSpPr>
        <p:grpSpPr bwMode="auto">
          <a:xfrm>
            <a:off x="8610601" y="3962400"/>
            <a:ext cx="823913" cy="647700"/>
            <a:chOff x="2601" y="1392"/>
            <a:chExt cx="519" cy="408"/>
          </a:xfrm>
        </p:grpSpPr>
        <p:sp>
          <p:nvSpPr>
            <p:cNvPr id="27671" name="Oval 41">
              <a:extLst>
                <a:ext uri="{FF2B5EF4-FFF2-40B4-BE49-F238E27FC236}">
                  <a16:creationId xmlns:a16="http://schemas.microsoft.com/office/drawing/2014/main" id="{0D502EA5-62CE-4D69-8268-90C43250D967}"/>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7672" name="Text Box 42">
              <a:extLst>
                <a:ext uri="{FF2B5EF4-FFF2-40B4-BE49-F238E27FC236}">
                  <a16:creationId xmlns:a16="http://schemas.microsoft.com/office/drawing/2014/main" id="{09A7D206-B429-4583-BEF1-E6D009D5E87C}"/>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8</a:t>
              </a:r>
            </a:p>
          </p:txBody>
        </p:sp>
      </p:grpSp>
      <p:sp>
        <p:nvSpPr>
          <p:cNvPr id="27669" name="Line 43">
            <a:extLst>
              <a:ext uri="{FF2B5EF4-FFF2-40B4-BE49-F238E27FC236}">
                <a16:creationId xmlns:a16="http://schemas.microsoft.com/office/drawing/2014/main" id="{AAE6D225-C1BD-43A4-B005-EDA1096ABAE9}"/>
              </a:ext>
            </a:extLst>
          </p:cNvPr>
          <p:cNvSpPr>
            <a:spLocks noChangeShapeType="1"/>
          </p:cNvSpPr>
          <p:nvPr/>
        </p:nvSpPr>
        <p:spPr bwMode="auto">
          <a:xfrm>
            <a:off x="8305800" y="36576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0" name="Text Box 44">
            <a:extLst>
              <a:ext uri="{FF2B5EF4-FFF2-40B4-BE49-F238E27FC236}">
                <a16:creationId xmlns:a16="http://schemas.microsoft.com/office/drawing/2014/main" id="{26BA3298-0946-4B24-BCD7-C9CAC2978E62}"/>
              </a:ext>
            </a:extLst>
          </p:cNvPr>
          <p:cNvSpPr txBox="1">
            <a:spLocks noChangeArrowheads="1"/>
          </p:cNvSpPr>
          <p:nvPr/>
        </p:nvSpPr>
        <p:spPr bwMode="auto">
          <a:xfrm>
            <a:off x="2193926" y="1589089"/>
            <a:ext cx="256222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Recolored now</a:t>
            </a:r>
            <a:br>
              <a:rPr lang="en-US" altLang="en-US" sz="2800"/>
            </a:br>
            <a:r>
              <a:rPr lang="en-US" altLang="en-US" sz="2800"/>
              <a:t>need to</a:t>
            </a:r>
            <a:br>
              <a:rPr lang="en-US" altLang="en-US" sz="2800"/>
            </a:br>
            <a:r>
              <a:rPr lang="en-US" altLang="en-US" sz="2800"/>
              <a:t>rotate</a:t>
            </a:r>
          </a:p>
        </p:txBody>
      </p:sp>
    </p:spTree>
    <p:extLst>
      <p:ext uri="{BB962C8B-B14F-4D97-AF65-F5344CB8AC3E}">
        <p14:creationId xmlns:p14="http://schemas.microsoft.com/office/powerpoint/2010/main" val="2203255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Footer Placeholder 3">
            <a:extLst>
              <a:ext uri="{FF2B5EF4-FFF2-40B4-BE49-F238E27FC236}">
                <a16:creationId xmlns:a16="http://schemas.microsoft.com/office/drawing/2014/main" id="{DBC526B6-4B10-43F4-8EB2-6D63BBDE8D0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400"/>
          </a:p>
          <a:p>
            <a:pPr>
              <a:spcBef>
                <a:spcPct val="0"/>
              </a:spcBef>
              <a:buFontTx/>
              <a:buNone/>
            </a:pPr>
            <a:r>
              <a:rPr lang="en-US" altLang="en-US" sz="1400">
                <a:solidFill>
                  <a:schemeClr val="folHlink"/>
                </a:solidFill>
              </a:rPr>
              <a:t>Red</a:t>
            </a:r>
            <a:r>
              <a:rPr lang="en-US" altLang="en-US" sz="1400"/>
              <a:t> Black Trees</a:t>
            </a:r>
          </a:p>
        </p:txBody>
      </p:sp>
      <p:sp>
        <p:nvSpPr>
          <p:cNvPr id="28677" name="Rectangle 2">
            <a:extLst>
              <a:ext uri="{FF2B5EF4-FFF2-40B4-BE49-F238E27FC236}">
                <a16:creationId xmlns:a16="http://schemas.microsoft.com/office/drawing/2014/main" id="{723797EA-2A78-47FA-BF95-B1A91B7ABA90}"/>
              </a:ext>
            </a:extLst>
          </p:cNvPr>
          <p:cNvSpPr>
            <a:spLocks noGrp="1" noChangeArrowheads="1"/>
          </p:cNvSpPr>
          <p:nvPr>
            <p:ph type="title"/>
          </p:nvPr>
        </p:nvSpPr>
        <p:spPr/>
        <p:txBody>
          <a:bodyPr/>
          <a:lstStyle/>
          <a:p>
            <a:pPr eaLnBrk="1" hangingPunct="1"/>
            <a:r>
              <a:rPr lang="en-US" altLang="en-US"/>
              <a:t>Insert 9</a:t>
            </a:r>
          </a:p>
        </p:txBody>
      </p:sp>
      <p:grpSp>
        <p:nvGrpSpPr>
          <p:cNvPr id="28678" name="Group 3">
            <a:extLst>
              <a:ext uri="{FF2B5EF4-FFF2-40B4-BE49-F238E27FC236}">
                <a16:creationId xmlns:a16="http://schemas.microsoft.com/office/drawing/2014/main" id="{0C8FF3BA-7476-4AA9-B345-73C58C2B9301}"/>
              </a:ext>
            </a:extLst>
          </p:cNvPr>
          <p:cNvGrpSpPr>
            <a:grpSpLocks/>
          </p:cNvGrpSpPr>
          <p:nvPr/>
        </p:nvGrpSpPr>
        <p:grpSpPr bwMode="auto">
          <a:xfrm>
            <a:off x="4648201" y="1295400"/>
            <a:ext cx="823913" cy="647700"/>
            <a:chOff x="2601" y="1392"/>
            <a:chExt cx="519" cy="408"/>
          </a:xfrm>
        </p:grpSpPr>
        <p:sp>
          <p:nvSpPr>
            <p:cNvPr id="28713" name="Oval 4">
              <a:extLst>
                <a:ext uri="{FF2B5EF4-FFF2-40B4-BE49-F238E27FC236}">
                  <a16:creationId xmlns:a16="http://schemas.microsoft.com/office/drawing/2014/main" id="{0394D7E7-B6C0-4F1B-8ADE-1E286B4EA182}"/>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8714" name="Text Box 5">
              <a:extLst>
                <a:ext uri="{FF2B5EF4-FFF2-40B4-BE49-F238E27FC236}">
                  <a16:creationId xmlns:a16="http://schemas.microsoft.com/office/drawing/2014/main" id="{E14D78FA-5682-4969-8697-20F9FB547341}"/>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4</a:t>
              </a:r>
            </a:p>
          </p:txBody>
        </p:sp>
      </p:grpSp>
      <p:sp>
        <p:nvSpPr>
          <p:cNvPr id="28679" name="Line 6">
            <a:extLst>
              <a:ext uri="{FF2B5EF4-FFF2-40B4-BE49-F238E27FC236}">
                <a16:creationId xmlns:a16="http://schemas.microsoft.com/office/drawing/2014/main" id="{C3B5F064-EEE6-4BFA-A1A1-47A933B20CD2}"/>
              </a:ext>
            </a:extLst>
          </p:cNvPr>
          <p:cNvSpPr>
            <a:spLocks noChangeShapeType="1"/>
          </p:cNvSpPr>
          <p:nvPr/>
        </p:nvSpPr>
        <p:spPr bwMode="auto">
          <a:xfrm>
            <a:off x="5091113" y="83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8680" name="Group 7">
            <a:extLst>
              <a:ext uri="{FF2B5EF4-FFF2-40B4-BE49-F238E27FC236}">
                <a16:creationId xmlns:a16="http://schemas.microsoft.com/office/drawing/2014/main" id="{D774C8F7-5D3F-45EE-830F-D4016C6527D5}"/>
              </a:ext>
            </a:extLst>
          </p:cNvPr>
          <p:cNvGrpSpPr>
            <a:grpSpLocks/>
          </p:cNvGrpSpPr>
          <p:nvPr/>
        </p:nvGrpSpPr>
        <p:grpSpPr bwMode="auto">
          <a:xfrm>
            <a:off x="3657601" y="2247900"/>
            <a:ext cx="823913" cy="647700"/>
            <a:chOff x="2601" y="1392"/>
            <a:chExt cx="519" cy="408"/>
          </a:xfrm>
        </p:grpSpPr>
        <p:sp>
          <p:nvSpPr>
            <p:cNvPr id="28711" name="Oval 8">
              <a:extLst>
                <a:ext uri="{FF2B5EF4-FFF2-40B4-BE49-F238E27FC236}">
                  <a16:creationId xmlns:a16="http://schemas.microsoft.com/office/drawing/2014/main" id="{B7158800-1391-464A-9348-33F05B9608E8}"/>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8712" name="Text Box 9">
              <a:extLst>
                <a:ext uri="{FF2B5EF4-FFF2-40B4-BE49-F238E27FC236}">
                  <a16:creationId xmlns:a16="http://schemas.microsoft.com/office/drawing/2014/main" id="{15259D2F-C32E-44D9-A5E8-AAB9C19D6B34}"/>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2</a:t>
              </a:r>
            </a:p>
          </p:txBody>
        </p:sp>
      </p:grpSp>
      <p:sp>
        <p:nvSpPr>
          <p:cNvPr id="28681" name="Line 10">
            <a:extLst>
              <a:ext uri="{FF2B5EF4-FFF2-40B4-BE49-F238E27FC236}">
                <a16:creationId xmlns:a16="http://schemas.microsoft.com/office/drawing/2014/main" id="{E4ED5740-F346-4851-91DE-1B9A4582F828}"/>
              </a:ext>
            </a:extLst>
          </p:cNvPr>
          <p:cNvSpPr>
            <a:spLocks noChangeShapeType="1"/>
          </p:cNvSpPr>
          <p:nvPr/>
        </p:nvSpPr>
        <p:spPr bwMode="auto">
          <a:xfrm flipH="1">
            <a:off x="4343400" y="1866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2" name="Line 11">
            <a:extLst>
              <a:ext uri="{FF2B5EF4-FFF2-40B4-BE49-F238E27FC236}">
                <a16:creationId xmlns:a16="http://schemas.microsoft.com/office/drawing/2014/main" id="{90478A37-D842-4A12-A576-D196E7BB3957}"/>
              </a:ext>
            </a:extLst>
          </p:cNvPr>
          <p:cNvSpPr>
            <a:spLocks noChangeShapeType="1"/>
          </p:cNvSpPr>
          <p:nvPr/>
        </p:nvSpPr>
        <p:spPr bwMode="auto">
          <a:xfrm>
            <a:off x="5410200" y="1828800"/>
            <a:ext cx="990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8683" name="Group 12">
            <a:extLst>
              <a:ext uri="{FF2B5EF4-FFF2-40B4-BE49-F238E27FC236}">
                <a16:creationId xmlns:a16="http://schemas.microsoft.com/office/drawing/2014/main" id="{5233AEFC-6006-4422-9383-8F7704573475}"/>
              </a:ext>
            </a:extLst>
          </p:cNvPr>
          <p:cNvGrpSpPr>
            <a:grpSpLocks/>
          </p:cNvGrpSpPr>
          <p:nvPr/>
        </p:nvGrpSpPr>
        <p:grpSpPr bwMode="auto">
          <a:xfrm>
            <a:off x="4267201" y="3162300"/>
            <a:ext cx="823913" cy="647700"/>
            <a:chOff x="2601" y="1392"/>
            <a:chExt cx="519" cy="408"/>
          </a:xfrm>
        </p:grpSpPr>
        <p:sp>
          <p:nvSpPr>
            <p:cNvPr id="28709" name="Oval 13">
              <a:extLst>
                <a:ext uri="{FF2B5EF4-FFF2-40B4-BE49-F238E27FC236}">
                  <a16:creationId xmlns:a16="http://schemas.microsoft.com/office/drawing/2014/main" id="{4EA16D4B-A024-48D2-832B-3FA71ADF105D}"/>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8710" name="Text Box 14">
              <a:extLst>
                <a:ext uri="{FF2B5EF4-FFF2-40B4-BE49-F238E27FC236}">
                  <a16:creationId xmlns:a16="http://schemas.microsoft.com/office/drawing/2014/main" id="{CE4FA3B9-4CF3-482C-B0F1-5D6BB1A44736}"/>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3</a:t>
              </a:r>
            </a:p>
          </p:txBody>
        </p:sp>
      </p:grpSp>
      <p:grpSp>
        <p:nvGrpSpPr>
          <p:cNvPr id="28684" name="Group 15">
            <a:extLst>
              <a:ext uri="{FF2B5EF4-FFF2-40B4-BE49-F238E27FC236}">
                <a16:creationId xmlns:a16="http://schemas.microsoft.com/office/drawing/2014/main" id="{31A0D054-405D-48F4-AFFE-7A141105A4F4}"/>
              </a:ext>
            </a:extLst>
          </p:cNvPr>
          <p:cNvGrpSpPr>
            <a:grpSpLocks/>
          </p:cNvGrpSpPr>
          <p:nvPr/>
        </p:nvGrpSpPr>
        <p:grpSpPr bwMode="auto">
          <a:xfrm>
            <a:off x="6294438" y="2286000"/>
            <a:ext cx="823912" cy="647700"/>
            <a:chOff x="2601" y="1392"/>
            <a:chExt cx="519" cy="408"/>
          </a:xfrm>
        </p:grpSpPr>
        <p:sp>
          <p:nvSpPr>
            <p:cNvPr id="28707" name="Oval 16">
              <a:extLst>
                <a:ext uri="{FF2B5EF4-FFF2-40B4-BE49-F238E27FC236}">
                  <a16:creationId xmlns:a16="http://schemas.microsoft.com/office/drawing/2014/main" id="{140D30BA-BFCA-40B0-B6ED-07A18513E3C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8708" name="Text Box 17">
              <a:extLst>
                <a:ext uri="{FF2B5EF4-FFF2-40B4-BE49-F238E27FC236}">
                  <a16:creationId xmlns:a16="http://schemas.microsoft.com/office/drawing/2014/main" id="{BB9DF955-3548-45A8-BE3F-8C991F529E90}"/>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6</a:t>
              </a:r>
            </a:p>
          </p:txBody>
        </p:sp>
      </p:grpSp>
      <p:grpSp>
        <p:nvGrpSpPr>
          <p:cNvPr id="28685" name="Group 18">
            <a:extLst>
              <a:ext uri="{FF2B5EF4-FFF2-40B4-BE49-F238E27FC236}">
                <a16:creationId xmlns:a16="http://schemas.microsoft.com/office/drawing/2014/main" id="{6969CBD1-C3A1-49B5-A230-A6C2C44F4520}"/>
              </a:ext>
            </a:extLst>
          </p:cNvPr>
          <p:cNvGrpSpPr>
            <a:grpSpLocks/>
          </p:cNvGrpSpPr>
          <p:nvPr/>
        </p:nvGrpSpPr>
        <p:grpSpPr bwMode="auto">
          <a:xfrm>
            <a:off x="5348288" y="3200400"/>
            <a:ext cx="823912" cy="647700"/>
            <a:chOff x="2601" y="1392"/>
            <a:chExt cx="519" cy="408"/>
          </a:xfrm>
        </p:grpSpPr>
        <p:sp>
          <p:nvSpPr>
            <p:cNvPr id="28705" name="Oval 19">
              <a:extLst>
                <a:ext uri="{FF2B5EF4-FFF2-40B4-BE49-F238E27FC236}">
                  <a16:creationId xmlns:a16="http://schemas.microsoft.com/office/drawing/2014/main" id="{8AD98145-9455-44A3-A474-5EAF70294480}"/>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8706" name="Text Box 20">
              <a:extLst>
                <a:ext uri="{FF2B5EF4-FFF2-40B4-BE49-F238E27FC236}">
                  <a16:creationId xmlns:a16="http://schemas.microsoft.com/office/drawing/2014/main" id="{71290168-836B-436D-AA01-022AFE6BEEE7}"/>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5</a:t>
              </a:r>
            </a:p>
          </p:txBody>
        </p:sp>
      </p:grpSp>
      <p:sp>
        <p:nvSpPr>
          <p:cNvPr id="28686" name="Line 21">
            <a:extLst>
              <a:ext uri="{FF2B5EF4-FFF2-40B4-BE49-F238E27FC236}">
                <a16:creationId xmlns:a16="http://schemas.microsoft.com/office/drawing/2014/main" id="{37619DBE-8728-4B46-878A-34BD47EC78CE}"/>
              </a:ext>
            </a:extLst>
          </p:cNvPr>
          <p:cNvSpPr>
            <a:spLocks noChangeShapeType="1"/>
          </p:cNvSpPr>
          <p:nvPr/>
        </p:nvSpPr>
        <p:spPr bwMode="auto">
          <a:xfrm flipH="1">
            <a:off x="6110288" y="28956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8687" name="Group 22">
            <a:extLst>
              <a:ext uri="{FF2B5EF4-FFF2-40B4-BE49-F238E27FC236}">
                <a16:creationId xmlns:a16="http://schemas.microsoft.com/office/drawing/2014/main" id="{C22BDC6C-1CAB-44FF-8FBF-9BE6D67A18F2}"/>
              </a:ext>
            </a:extLst>
          </p:cNvPr>
          <p:cNvGrpSpPr>
            <a:grpSpLocks/>
          </p:cNvGrpSpPr>
          <p:nvPr/>
        </p:nvGrpSpPr>
        <p:grpSpPr bwMode="auto">
          <a:xfrm>
            <a:off x="7329488" y="3124200"/>
            <a:ext cx="823912" cy="647700"/>
            <a:chOff x="2601" y="1392"/>
            <a:chExt cx="519" cy="408"/>
          </a:xfrm>
        </p:grpSpPr>
        <p:sp>
          <p:nvSpPr>
            <p:cNvPr id="28703" name="Oval 23">
              <a:extLst>
                <a:ext uri="{FF2B5EF4-FFF2-40B4-BE49-F238E27FC236}">
                  <a16:creationId xmlns:a16="http://schemas.microsoft.com/office/drawing/2014/main" id="{CD1735F2-71CB-4B98-9DAD-1D4A2AD01BD3}"/>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8704" name="Text Box 24">
              <a:extLst>
                <a:ext uri="{FF2B5EF4-FFF2-40B4-BE49-F238E27FC236}">
                  <a16:creationId xmlns:a16="http://schemas.microsoft.com/office/drawing/2014/main" id="{B6453D77-250F-4C1D-B7CE-220DA1F36702}"/>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7</a:t>
              </a:r>
            </a:p>
          </p:txBody>
        </p:sp>
      </p:grpSp>
      <p:sp>
        <p:nvSpPr>
          <p:cNvPr id="28688" name="Line 25">
            <a:extLst>
              <a:ext uri="{FF2B5EF4-FFF2-40B4-BE49-F238E27FC236}">
                <a16:creationId xmlns:a16="http://schemas.microsoft.com/office/drawing/2014/main" id="{7C63C5E0-A6D5-4DD7-BDAE-EEF8AB3C8B00}"/>
              </a:ext>
            </a:extLst>
          </p:cNvPr>
          <p:cNvSpPr>
            <a:spLocks noChangeShapeType="1"/>
          </p:cNvSpPr>
          <p:nvPr/>
        </p:nvSpPr>
        <p:spPr bwMode="auto">
          <a:xfrm>
            <a:off x="7024688" y="28194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8689" name="Group 26">
            <a:extLst>
              <a:ext uri="{FF2B5EF4-FFF2-40B4-BE49-F238E27FC236}">
                <a16:creationId xmlns:a16="http://schemas.microsoft.com/office/drawing/2014/main" id="{9C8C01A9-7C8F-4913-9159-E511DE774A65}"/>
              </a:ext>
            </a:extLst>
          </p:cNvPr>
          <p:cNvGrpSpPr>
            <a:grpSpLocks/>
          </p:cNvGrpSpPr>
          <p:nvPr/>
        </p:nvGrpSpPr>
        <p:grpSpPr bwMode="auto">
          <a:xfrm>
            <a:off x="2514601" y="3162300"/>
            <a:ext cx="823913" cy="647700"/>
            <a:chOff x="2601" y="1392"/>
            <a:chExt cx="519" cy="408"/>
          </a:xfrm>
        </p:grpSpPr>
        <p:sp>
          <p:nvSpPr>
            <p:cNvPr id="28701" name="Oval 27">
              <a:extLst>
                <a:ext uri="{FF2B5EF4-FFF2-40B4-BE49-F238E27FC236}">
                  <a16:creationId xmlns:a16="http://schemas.microsoft.com/office/drawing/2014/main" id="{BDB53C79-E1B0-4284-A8C8-05EC8302C215}"/>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8702" name="Text Box 28">
              <a:extLst>
                <a:ext uri="{FF2B5EF4-FFF2-40B4-BE49-F238E27FC236}">
                  <a16:creationId xmlns:a16="http://schemas.microsoft.com/office/drawing/2014/main" id="{874E2ADD-47BC-42EC-9793-8C4CF04261A5}"/>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1</a:t>
              </a:r>
            </a:p>
          </p:txBody>
        </p:sp>
      </p:grpSp>
      <p:sp>
        <p:nvSpPr>
          <p:cNvPr id="28690" name="Line 29">
            <a:extLst>
              <a:ext uri="{FF2B5EF4-FFF2-40B4-BE49-F238E27FC236}">
                <a16:creationId xmlns:a16="http://schemas.microsoft.com/office/drawing/2014/main" id="{B25E4895-50C7-4168-918D-6088E18464F7}"/>
              </a:ext>
            </a:extLst>
          </p:cNvPr>
          <p:cNvSpPr>
            <a:spLocks noChangeShapeType="1"/>
          </p:cNvSpPr>
          <p:nvPr/>
        </p:nvSpPr>
        <p:spPr bwMode="auto">
          <a:xfrm flipH="1">
            <a:off x="3200400" y="27813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1" name="Line 30">
            <a:extLst>
              <a:ext uri="{FF2B5EF4-FFF2-40B4-BE49-F238E27FC236}">
                <a16:creationId xmlns:a16="http://schemas.microsoft.com/office/drawing/2014/main" id="{D35D3142-9191-447C-B6E7-038AD4D31843}"/>
              </a:ext>
            </a:extLst>
          </p:cNvPr>
          <p:cNvSpPr>
            <a:spLocks noChangeShapeType="1"/>
          </p:cNvSpPr>
          <p:nvPr/>
        </p:nvSpPr>
        <p:spPr bwMode="auto">
          <a:xfrm>
            <a:off x="4343400" y="28194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8692" name="Group 31">
            <a:extLst>
              <a:ext uri="{FF2B5EF4-FFF2-40B4-BE49-F238E27FC236}">
                <a16:creationId xmlns:a16="http://schemas.microsoft.com/office/drawing/2014/main" id="{18DBA054-7721-48C9-9191-2DB0390D70C6}"/>
              </a:ext>
            </a:extLst>
          </p:cNvPr>
          <p:cNvGrpSpPr>
            <a:grpSpLocks/>
          </p:cNvGrpSpPr>
          <p:nvPr/>
        </p:nvGrpSpPr>
        <p:grpSpPr bwMode="auto">
          <a:xfrm>
            <a:off x="8382001" y="3962400"/>
            <a:ext cx="823913" cy="647700"/>
            <a:chOff x="2601" y="1392"/>
            <a:chExt cx="519" cy="408"/>
          </a:xfrm>
        </p:grpSpPr>
        <p:sp>
          <p:nvSpPr>
            <p:cNvPr id="28699" name="Oval 32">
              <a:extLst>
                <a:ext uri="{FF2B5EF4-FFF2-40B4-BE49-F238E27FC236}">
                  <a16:creationId xmlns:a16="http://schemas.microsoft.com/office/drawing/2014/main" id="{FD749CF0-5F28-4D98-8ED3-0656C4DA52BA}"/>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8700" name="Text Box 33">
              <a:extLst>
                <a:ext uri="{FF2B5EF4-FFF2-40B4-BE49-F238E27FC236}">
                  <a16:creationId xmlns:a16="http://schemas.microsoft.com/office/drawing/2014/main" id="{94CEA71A-19AC-423D-8596-0A375AE92F66}"/>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8</a:t>
              </a:r>
            </a:p>
          </p:txBody>
        </p:sp>
      </p:grpSp>
      <p:sp>
        <p:nvSpPr>
          <p:cNvPr id="28693" name="Line 34">
            <a:extLst>
              <a:ext uri="{FF2B5EF4-FFF2-40B4-BE49-F238E27FC236}">
                <a16:creationId xmlns:a16="http://schemas.microsoft.com/office/drawing/2014/main" id="{AF54B629-9789-40D9-A644-FB00F0A50672}"/>
              </a:ext>
            </a:extLst>
          </p:cNvPr>
          <p:cNvSpPr>
            <a:spLocks noChangeShapeType="1"/>
          </p:cNvSpPr>
          <p:nvPr/>
        </p:nvSpPr>
        <p:spPr bwMode="auto">
          <a:xfrm>
            <a:off x="8077200" y="36576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8694" name="Group 35">
            <a:extLst>
              <a:ext uri="{FF2B5EF4-FFF2-40B4-BE49-F238E27FC236}">
                <a16:creationId xmlns:a16="http://schemas.microsoft.com/office/drawing/2014/main" id="{0946092F-6190-4011-ABA9-84323411E2BF}"/>
              </a:ext>
            </a:extLst>
          </p:cNvPr>
          <p:cNvGrpSpPr>
            <a:grpSpLocks/>
          </p:cNvGrpSpPr>
          <p:nvPr/>
        </p:nvGrpSpPr>
        <p:grpSpPr bwMode="auto">
          <a:xfrm>
            <a:off x="9372601" y="4800600"/>
            <a:ext cx="823913" cy="647700"/>
            <a:chOff x="2601" y="1392"/>
            <a:chExt cx="519" cy="408"/>
          </a:xfrm>
        </p:grpSpPr>
        <p:sp>
          <p:nvSpPr>
            <p:cNvPr id="28697" name="Oval 36">
              <a:extLst>
                <a:ext uri="{FF2B5EF4-FFF2-40B4-BE49-F238E27FC236}">
                  <a16:creationId xmlns:a16="http://schemas.microsoft.com/office/drawing/2014/main" id="{E5846924-E32D-4B51-867D-7F79CAFEE62D}"/>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8698" name="Text Box 37">
              <a:extLst>
                <a:ext uri="{FF2B5EF4-FFF2-40B4-BE49-F238E27FC236}">
                  <a16:creationId xmlns:a16="http://schemas.microsoft.com/office/drawing/2014/main" id="{A6A1E1F7-E90C-4DE3-BC85-F8063436106B}"/>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9</a:t>
              </a:r>
            </a:p>
          </p:txBody>
        </p:sp>
      </p:grpSp>
      <p:sp>
        <p:nvSpPr>
          <p:cNvPr id="28695" name="Line 38">
            <a:extLst>
              <a:ext uri="{FF2B5EF4-FFF2-40B4-BE49-F238E27FC236}">
                <a16:creationId xmlns:a16="http://schemas.microsoft.com/office/drawing/2014/main" id="{722CD76C-985B-4ED7-B45F-23AB24675D5B}"/>
              </a:ext>
            </a:extLst>
          </p:cNvPr>
          <p:cNvSpPr>
            <a:spLocks noChangeShapeType="1"/>
          </p:cNvSpPr>
          <p:nvPr/>
        </p:nvSpPr>
        <p:spPr bwMode="auto">
          <a:xfrm>
            <a:off x="9067800" y="44958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6" name="Text Box 40">
            <a:extLst>
              <a:ext uri="{FF2B5EF4-FFF2-40B4-BE49-F238E27FC236}">
                <a16:creationId xmlns:a16="http://schemas.microsoft.com/office/drawing/2014/main" id="{C418B146-8BF3-445C-9873-162319EBEB1A}"/>
              </a:ext>
            </a:extLst>
          </p:cNvPr>
          <p:cNvSpPr txBox="1">
            <a:spLocks noChangeArrowheads="1"/>
          </p:cNvSpPr>
          <p:nvPr/>
        </p:nvSpPr>
        <p:spPr bwMode="auto">
          <a:xfrm>
            <a:off x="1828800" y="3962400"/>
            <a:ext cx="659923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On way down see 4 has two red children</a:t>
            </a:r>
            <a:br>
              <a:rPr lang="en-US" altLang="en-US" sz="2800"/>
            </a:br>
            <a:r>
              <a:rPr lang="en-US" altLang="en-US" sz="2800"/>
              <a:t>so recolor 4 red and children black. </a:t>
            </a:r>
            <a:br>
              <a:rPr lang="en-US" altLang="en-US" sz="2800"/>
            </a:br>
            <a:r>
              <a:rPr lang="en-US" altLang="en-US" sz="2800"/>
              <a:t>Realize 4 is the root so recolor black</a:t>
            </a:r>
          </a:p>
        </p:txBody>
      </p:sp>
    </p:spTree>
    <p:extLst>
      <p:ext uri="{BB962C8B-B14F-4D97-AF65-F5344CB8AC3E}">
        <p14:creationId xmlns:p14="http://schemas.microsoft.com/office/powerpoint/2010/main" val="3741960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Footer Placeholder 3">
            <a:extLst>
              <a:ext uri="{FF2B5EF4-FFF2-40B4-BE49-F238E27FC236}">
                <a16:creationId xmlns:a16="http://schemas.microsoft.com/office/drawing/2014/main" id="{A0EE11B8-AA30-4749-8348-19696C7DE42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400"/>
          </a:p>
          <a:p>
            <a:pPr>
              <a:spcBef>
                <a:spcPct val="0"/>
              </a:spcBef>
              <a:buFontTx/>
              <a:buNone/>
            </a:pPr>
            <a:r>
              <a:rPr lang="en-US" altLang="en-US" sz="1400">
                <a:solidFill>
                  <a:schemeClr val="folHlink"/>
                </a:solidFill>
              </a:rPr>
              <a:t>Red</a:t>
            </a:r>
            <a:r>
              <a:rPr lang="en-US" altLang="en-US" sz="1400"/>
              <a:t> Black Trees</a:t>
            </a:r>
          </a:p>
        </p:txBody>
      </p:sp>
      <p:sp>
        <p:nvSpPr>
          <p:cNvPr id="29701" name="Rectangle 2">
            <a:extLst>
              <a:ext uri="{FF2B5EF4-FFF2-40B4-BE49-F238E27FC236}">
                <a16:creationId xmlns:a16="http://schemas.microsoft.com/office/drawing/2014/main" id="{4F9DD506-9BC0-4C69-BD72-391F7B36DEE5}"/>
              </a:ext>
            </a:extLst>
          </p:cNvPr>
          <p:cNvSpPr>
            <a:spLocks noGrp="1" noChangeArrowheads="1"/>
          </p:cNvSpPr>
          <p:nvPr>
            <p:ph type="title"/>
          </p:nvPr>
        </p:nvSpPr>
        <p:spPr/>
        <p:txBody>
          <a:bodyPr/>
          <a:lstStyle/>
          <a:p>
            <a:pPr eaLnBrk="1" hangingPunct="1"/>
            <a:r>
              <a:rPr lang="en-US" altLang="en-US"/>
              <a:t>Finish Inserting 9</a:t>
            </a:r>
          </a:p>
        </p:txBody>
      </p:sp>
      <p:grpSp>
        <p:nvGrpSpPr>
          <p:cNvPr id="29702" name="Group 3">
            <a:extLst>
              <a:ext uri="{FF2B5EF4-FFF2-40B4-BE49-F238E27FC236}">
                <a16:creationId xmlns:a16="http://schemas.microsoft.com/office/drawing/2014/main" id="{7822D254-66B3-46FF-8035-CEFE0E8FEC20}"/>
              </a:ext>
            </a:extLst>
          </p:cNvPr>
          <p:cNvGrpSpPr>
            <a:grpSpLocks/>
          </p:cNvGrpSpPr>
          <p:nvPr/>
        </p:nvGrpSpPr>
        <p:grpSpPr bwMode="auto">
          <a:xfrm>
            <a:off x="4648201" y="1295400"/>
            <a:ext cx="823913" cy="647700"/>
            <a:chOff x="2601" y="1392"/>
            <a:chExt cx="519" cy="408"/>
          </a:xfrm>
        </p:grpSpPr>
        <p:sp>
          <p:nvSpPr>
            <p:cNvPr id="29738" name="Oval 4">
              <a:extLst>
                <a:ext uri="{FF2B5EF4-FFF2-40B4-BE49-F238E27FC236}">
                  <a16:creationId xmlns:a16="http://schemas.microsoft.com/office/drawing/2014/main" id="{BB8347A0-DD7B-414A-ACF6-220F5DF133C7}"/>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9739" name="Text Box 5">
              <a:extLst>
                <a:ext uri="{FF2B5EF4-FFF2-40B4-BE49-F238E27FC236}">
                  <a16:creationId xmlns:a16="http://schemas.microsoft.com/office/drawing/2014/main" id="{159036A1-958A-4BED-BAED-97116FF03E25}"/>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4</a:t>
              </a:r>
            </a:p>
          </p:txBody>
        </p:sp>
      </p:grpSp>
      <p:sp>
        <p:nvSpPr>
          <p:cNvPr id="29703" name="Line 6">
            <a:extLst>
              <a:ext uri="{FF2B5EF4-FFF2-40B4-BE49-F238E27FC236}">
                <a16:creationId xmlns:a16="http://schemas.microsoft.com/office/drawing/2014/main" id="{AF84D58B-85D3-4A54-9A49-F4DE1F57ED47}"/>
              </a:ext>
            </a:extLst>
          </p:cNvPr>
          <p:cNvSpPr>
            <a:spLocks noChangeShapeType="1"/>
          </p:cNvSpPr>
          <p:nvPr/>
        </p:nvSpPr>
        <p:spPr bwMode="auto">
          <a:xfrm>
            <a:off x="5091113" y="838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9704" name="Group 7">
            <a:extLst>
              <a:ext uri="{FF2B5EF4-FFF2-40B4-BE49-F238E27FC236}">
                <a16:creationId xmlns:a16="http://schemas.microsoft.com/office/drawing/2014/main" id="{50AAE0FF-11F9-419A-B260-0B4F5C2BF5B5}"/>
              </a:ext>
            </a:extLst>
          </p:cNvPr>
          <p:cNvGrpSpPr>
            <a:grpSpLocks/>
          </p:cNvGrpSpPr>
          <p:nvPr/>
        </p:nvGrpSpPr>
        <p:grpSpPr bwMode="auto">
          <a:xfrm>
            <a:off x="3657601" y="2247900"/>
            <a:ext cx="823913" cy="647700"/>
            <a:chOff x="2601" y="1392"/>
            <a:chExt cx="519" cy="408"/>
          </a:xfrm>
        </p:grpSpPr>
        <p:sp>
          <p:nvSpPr>
            <p:cNvPr id="29736" name="Oval 8">
              <a:extLst>
                <a:ext uri="{FF2B5EF4-FFF2-40B4-BE49-F238E27FC236}">
                  <a16:creationId xmlns:a16="http://schemas.microsoft.com/office/drawing/2014/main" id="{7D3AC782-DB92-4ADA-94EB-FEC7BE40DF6C}"/>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9737" name="Text Box 9">
              <a:extLst>
                <a:ext uri="{FF2B5EF4-FFF2-40B4-BE49-F238E27FC236}">
                  <a16:creationId xmlns:a16="http://schemas.microsoft.com/office/drawing/2014/main" id="{8BC25DAE-3F44-46DC-A948-3BDBBC91F89C}"/>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2</a:t>
              </a:r>
            </a:p>
          </p:txBody>
        </p:sp>
      </p:grpSp>
      <p:sp>
        <p:nvSpPr>
          <p:cNvPr id="29705" name="Line 10">
            <a:extLst>
              <a:ext uri="{FF2B5EF4-FFF2-40B4-BE49-F238E27FC236}">
                <a16:creationId xmlns:a16="http://schemas.microsoft.com/office/drawing/2014/main" id="{B8674003-2E7D-4A9C-B732-834D5F7F91C7}"/>
              </a:ext>
            </a:extLst>
          </p:cNvPr>
          <p:cNvSpPr>
            <a:spLocks noChangeShapeType="1"/>
          </p:cNvSpPr>
          <p:nvPr/>
        </p:nvSpPr>
        <p:spPr bwMode="auto">
          <a:xfrm flipH="1">
            <a:off x="4343400" y="18669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6" name="Line 11">
            <a:extLst>
              <a:ext uri="{FF2B5EF4-FFF2-40B4-BE49-F238E27FC236}">
                <a16:creationId xmlns:a16="http://schemas.microsoft.com/office/drawing/2014/main" id="{2C5EF51C-D30E-43BC-872C-5F6EF40E50D6}"/>
              </a:ext>
            </a:extLst>
          </p:cNvPr>
          <p:cNvSpPr>
            <a:spLocks noChangeShapeType="1"/>
          </p:cNvSpPr>
          <p:nvPr/>
        </p:nvSpPr>
        <p:spPr bwMode="auto">
          <a:xfrm>
            <a:off x="5410200" y="1828800"/>
            <a:ext cx="990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9707" name="Group 12">
            <a:extLst>
              <a:ext uri="{FF2B5EF4-FFF2-40B4-BE49-F238E27FC236}">
                <a16:creationId xmlns:a16="http://schemas.microsoft.com/office/drawing/2014/main" id="{00FF006A-1FE5-42B1-A479-40556440E03B}"/>
              </a:ext>
            </a:extLst>
          </p:cNvPr>
          <p:cNvGrpSpPr>
            <a:grpSpLocks/>
          </p:cNvGrpSpPr>
          <p:nvPr/>
        </p:nvGrpSpPr>
        <p:grpSpPr bwMode="auto">
          <a:xfrm>
            <a:off x="4267201" y="3162300"/>
            <a:ext cx="823913" cy="647700"/>
            <a:chOff x="2601" y="1392"/>
            <a:chExt cx="519" cy="408"/>
          </a:xfrm>
        </p:grpSpPr>
        <p:sp>
          <p:nvSpPr>
            <p:cNvPr id="29734" name="Oval 13">
              <a:extLst>
                <a:ext uri="{FF2B5EF4-FFF2-40B4-BE49-F238E27FC236}">
                  <a16:creationId xmlns:a16="http://schemas.microsoft.com/office/drawing/2014/main" id="{1051210E-3025-4F10-9524-E64CFF0ED86D}"/>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9735" name="Text Box 14">
              <a:extLst>
                <a:ext uri="{FF2B5EF4-FFF2-40B4-BE49-F238E27FC236}">
                  <a16:creationId xmlns:a16="http://schemas.microsoft.com/office/drawing/2014/main" id="{CDCEB940-7430-40EF-9EFF-853CD8948BE2}"/>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3</a:t>
              </a:r>
            </a:p>
          </p:txBody>
        </p:sp>
      </p:grpSp>
      <p:grpSp>
        <p:nvGrpSpPr>
          <p:cNvPr id="29708" name="Group 15">
            <a:extLst>
              <a:ext uri="{FF2B5EF4-FFF2-40B4-BE49-F238E27FC236}">
                <a16:creationId xmlns:a16="http://schemas.microsoft.com/office/drawing/2014/main" id="{9820C188-DD7B-4D8F-8D60-FE4047224E5D}"/>
              </a:ext>
            </a:extLst>
          </p:cNvPr>
          <p:cNvGrpSpPr>
            <a:grpSpLocks/>
          </p:cNvGrpSpPr>
          <p:nvPr/>
        </p:nvGrpSpPr>
        <p:grpSpPr bwMode="auto">
          <a:xfrm>
            <a:off x="6294438" y="2286000"/>
            <a:ext cx="823912" cy="647700"/>
            <a:chOff x="2601" y="1392"/>
            <a:chExt cx="519" cy="408"/>
          </a:xfrm>
        </p:grpSpPr>
        <p:sp>
          <p:nvSpPr>
            <p:cNvPr id="29732" name="Oval 16">
              <a:extLst>
                <a:ext uri="{FF2B5EF4-FFF2-40B4-BE49-F238E27FC236}">
                  <a16:creationId xmlns:a16="http://schemas.microsoft.com/office/drawing/2014/main" id="{60A8E883-036F-4BE5-A38B-0880C4ABCF06}"/>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9733" name="Text Box 17">
              <a:extLst>
                <a:ext uri="{FF2B5EF4-FFF2-40B4-BE49-F238E27FC236}">
                  <a16:creationId xmlns:a16="http://schemas.microsoft.com/office/drawing/2014/main" id="{DD6CDF46-FD3B-4382-8012-97408B0DDC69}"/>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6</a:t>
              </a:r>
            </a:p>
          </p:txBody>
        </p:sp>
      </p:grpSp>
      <p:grpSp>
        <p:nvGrpSpPr>
          <p:cNvPr id="29709" name="Group 18">
            <a:extLst>
              <a:ext uri="{FF2B5EF4-FFF2-40B4-BE49-F238E27FC236}">
                <a16:creationId xmlns:a16="http://schemas.microsoft.com/office/drawing/2014/main" id="{FD54044D-6CF2-4CDC-9503-13ED682E29EF}"/>
              </a:ext>
            </a:extLst>
          </p:cNvPr>
          <p:cNvGrpSpPr>
            <a:grpSpLocks/>
          </p:cNvGrpSpPr>
          <p:nvPr/>
        </p:nvGrpSpPr>
        <p:grpSpPr bwMode="auto">
          <a:xfrm>
            <a:off x="5348288" y="3200400"/>
            <a:ext cx="823912" cy="647700"/>
            <a:chOff x="2601" y="1392"/>
            <a:chExt cx="519" cy="408"/>
          </a:xfrm>
        </p:grpSpPr>
        <p:sp>
          <p:nvSpPr>
            <p:cNvPr id="29730" name="Oval 19">
              <a:extLst>
                <a:ext uri="{FF2B5EF4-FFF2-40B4-BE49-F238E27FC236}">
                  <a16:creationId xmlns:a16="http://schemas.microsoft.com/office/drawing/2014/main" id="{24995600-B45C-49B7-A99C-565247B9AD98}"/>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9731" name="Text Box 20">
              <a:extLst>
                <a:ext uri="{FF2B5EF4-FFF2-40B4-BE49-F238E27FC236}">
                  <a16:creationId xmlns:a16="http://schemas.microsoft.com/office/drawing/2014/main" id="{36053480-E0C5-48F0-9441-6AED85F9DCF2}"/>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5</a:t>
              </a:r>
            </a:p>
          </p:txBody>
        </p:sp>
      </p:grpSp>
      <p:sp>
        <p:nvSpPr>
          <p:cNvPr id="29710" name="Line 21">
            <a:extLst>
              <a:ext uri="{FF2B5EF4-FFF2-40B4-BE49-F238E27FC236}">
                <a16:creationId xmlns:a16="http://schemas.microsoft.com/office/drawing/2014/main" id="{4E849A9D-F1E4-43F5-91DC-CC0DB21AC40A}"/>
              </a:ext>
            </a:extLst>
          </p:cNvPr>
          <p:cNvSpPr>
            <a:spLocks noChangeShapeType="1"/>
          </p:cNvSpPr>
          <p:nvPr/>
        </p:nvSpPr>
        <p:spPr bwMode="auto">
          <a:xfrm flipH="1">
            <a:off x="6110288" y="28956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9711" name="Group 22">
            <a:extLst>
              <a:ext uri="{FF2B5EF4-FFF2-40B4-BE49-F238E27FC236}">
                <a16:creationId xmlns:a16="http://schemas.microsoft.com/office/drawing/2014/main" id="{5F2B87E0-FFCD-426F-AC8E-55FF78E57B6F}"/>
              </a:ext>
            </a:extLst>
          </p:cNvPr>
          <p:cNvGrpSpPr>
            <a:grpSpLocks/>
          </p:cNvGrpSpPr>
          <p:nvPr/>
        </p:nvGrpSpPr>
        <p:grpSpPr bwMode="auto">
          <a:xfrm>
            <a:off x="7329488" y="3124200"/>
            <a:ext cx="823912" cy="647700"/>
            <a:chOff x="2601" y="1392"/>
            <a:chExt cx="519" cy="408"/>
          </a:xfrm>
        </p:grpSpPr>
        <p:sp>
          <p:nvSpPr>
            <p:cNvPr id="29728" name="Oval 23">
              <a:extLst>
                <a:ext uri="{FF2B5EF4-FFF2-40B4-BE49-F238E27FC236}">
                  <a16:creationId xmlns:a16="http://schemas.microsoft.com/office/drawing/2014/main" id="{F132428B-0E93-4924-A421-5A4603ED8793}"/>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9729" name="Text Box 24">
              <a:extLst>
                <a:ext uri="{FF2B5EF4-FFF2-40B4-BE49-F238E27FC236}">
                  <a16:creationId xmlns:a16="http://schemas.microsoft.com/office/drawing/2014/main" id="{FCD1B28E-5F4C-4E08-8618-3F3581268C19}"/>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8</a:t>
              </a:r>
            </a:p>
          </p:txBody>
        </p:sp>
      </p:grpSp>
      <p:sp>
        <p:nvSpPr>
          <p:cNvPr id="29712" name="Line 25">
            <a:extLst>
              <a:ext uri="{FF2B5EF4-FFF2-40B4-BE49-F238E27FC236}">
                <a16:creationId xmlns:a16="http://schemas.microsoft.com/office/drawing/2014/main" id="{5488ED42-DBBE-473D-A23D-6AD4842192E2}"/>
              </a:ext>
            </a:extLst>
          </p:cNvPr>
          <p:cNvSpPr>
            <a:spLocks noChangeShapeType="1"/>
          </p:cNvSpPr>
          <p:nvPr/>
        </p:nvSpPr>
        <p:spPr bwMode="auto">
          <a:xfrm>
            <a:off x="7024688" y="28194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9713" name="Group 26">
            <a:extLst>
              <a:ext uri="{FF2B5EF4-FFF2-40B4-BE49-F238E27FC236}">
                <a16:creationId xmlns:a16="http://schemas.microsoft.com/office/drawing/2014/main" id="{9250D832-2711-40C0-BDD2-B44A6A1CE40A}"/>
              </a:ext>
            </a:extLst>
          </p:cNvPr>
          <p:cNvGrpSpPr>
            <a:grpSpLocks/>
          </p:cNvGrpSpPr>
          <p:nvPr/>
        </p:nvGrpSpPr>
        <p:grpSpPr bwMode="auto">
          <a:xfrm>
            <a:off x="2514601" y="3162300"/>
            <a:ext cx="823913" cy="647700"/>
            <a:chOff x="2601" y="1392"/>
            <a:chExt cx="519" cy="408"/>
          </a:xfrm>
        </p:grpSpPr>
        <p:sp>
          <p:nvSpPr>
            <p:cNvPr id="29726" name="Oval 27">
              <a:extLst>
                <a:ext uri="{FF2B5EF4-FFF2-40B4-BE49-F238E27FC236}">
                  <a16:creationId xmlns:a16="http://schemas.microsoft.com/office/drawing/2014/main" id="{9FECECC4-2F5F-4978-98E5-0B4A847B3A57}"/>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9727" name="Text Box 28">
              <a:extLst>
                <a:ext uri="{FF2B5EF4-FFF2-40B4-BE49-F238E27FC236}">
                  <a16:creationId xmlns:a16="http://schemas.microsoft.com/office/drawing/2014/main" id="{96B8E1E6-794C-43E4-81CA-147E503B5CC9}"/>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1</a:t>
              </a:r>
            </a:p>
          </p:txBody>
        </p:sp>
      </p:grpSp>
      <p:sp>
        <p:nvSpPr>
          <p:cNvPr id="29714" name="Line 29">
            <a:extLst>
              <a:ext uri="{FF2B5EF4-FFF2-40B4-BE49-F238E27FC236}">
                <a16:creationId xmlns:a16="http://schemas.microsoft.com/office/drawing/2014/main" id="{74CE3444-A4D6-4C32-AC94-8FC44FC606F3}"/>
              </a:ext>
            </a:extLst>
          </p:cNvPr>
          <p:cNvSpPr>
            <a:spLocks noChangeShapeType="1"/>
          </p:cNvSpPr>
          <p:nvPr/>
        </p:nvSpPr>
        <p:spPr bwMode="auto">
          <a:xfrm flipH="1">
            <a:off x="3200400" y="27813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5" name="Line 30">
            <a:extLst>
              <a:ext uri="{FF2B5EF4-FFF2-40B4-BE49-F238E27FC236}">
                <a16:creationId xmlns:a16="http://schemas.microsoft.com/office/drawing/2014/main" id="{659DBAC4-AF23-403B-93EC-00F51ED63567}"/>
              </a:ext>
            </a:extLst>
          </p:cNvPr>
          <p:cNvSpPr>
            <a:spLocks noChangeShapeType="1"/>
          </p:cNvSpPr>
          <p:nvPr/>
        </p:nvSpPr>
        <p:spPr bwMode="auto">
          <a:xfrm>
            <a:off x="4343400" y="28194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9716" name="Group 31">
            <a:extLst>
              <a:ext uri="{FF2B5EF4-FFF2-40B4-BE49-F238E27FC236}">
                <a16:creationId xmlns:a16="http://schemas.microsoft.com/office/drawing/2014/main" id="{CDA2CBB1-0ABC-4ECE-8E09-9F55AA8AADB1}"/>
              </a:ext>
            </a:extLst>
          </p:cNvPr>
          <p:cNvGrpSpPr>
            <a:grpSpLocks/>
          </p:cNvGrpSpPr>
          <p:nvPr/>
        </p:nvGrpSpPr>
        <p:grpSpPr bwMode="auto">
          <a:xfrm>
            <a:off x="6553201" y="4114800"/>
            <a:ext cx="823913" cy="647700"/>
            <a:chOff x="2601" y="1392"/>
            <a:chExt cx="519" cy="408"/>
          </a:xfrm>
        </p:grpSpPr>
        <p:sp>
          <p:nvSpPr>
            <p:cNvPr id="29724" name="Oval 32">
              <a:extLst>
                <a:ext uri="{FF2B5EF4-FFF2-40B4-BE49-F238E27FC236}">
                  <a16:creationId xmlns:a16="http://schemas.microsoft.com/office/drawing/2014/main" id="{9714CA5A-5AA4-4CE8-BA62-B40421197F8F}"/>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9725" name="Text Box 33">
              <a:extLst>
                <a:ext uri="{FF2B5EF4-FFF2-40B4-BE49-F238E27FC236}">
                  <a16:creationId xmlns:a16="http://schemas.microsoft.com/office/drawing/2014/main" id="{BE56BEC2-51A2-4ED6-AE04-31485BFE61AA}"/>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7</a:t>
              </a:r>
            </a:p>
          </p:txBody>
        </p:sp>
      </p:grpSp>
      <p:sp>
        <p:nvSpPr>
          <p:cNvPr id="29717" name="Line 34">
            <a:extLst>
              <a:ext uri="{FF2B5EF4-FFF2-40B4-BE49-F238E27FC236}">
                <a16:creationId xmlns:a16="http://schemas.microsoft.com/office/drawing/2014/main" id="{8C3BCCFE-34FD-4456-862A-D5C0DD7F78C4}"/>
              </a:ext>
            </a:extLst>
          </p:cNvPr>
          <p:cNvSpPr>
            <a:spLocks noChangeShapeType="1"/>
          </p:cNvSpPr>
          <p:nvPr/>
        </p:nvSpPr>
        <p:spPr bwMode="auto">
          <a:xfrm flipH="1">
            <a:off x="7162800" y="3733800"/>
            <a:ext cx="381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9718" name="Group 35">
            <a:extLst>
              <a:ext uri="{FF2B5EF4-FFF2-40B4-BE49-F238E27FC236}">
                <a16:creationId xmlns:a16="http://schemas.microsoft.com/office/drawing/2014/main" id="{AF226D05-5262-44F5-92E1-3A57D4DABE8C}"/>
              </a:ext>
            </a:extLst>
          </p:cNvPr>
          <p:cNvGrpSpPr>
            <a:grpSpLocks/>
          </p:cNvGrpSpPr>
          <p:nvPr/>
        </p:nvGrpSpPr>
        <p:grpSpPr bwMode="auto">
          <a:xfrm>
            <a:off x="8382001" y="4114800"/>
            <a:ext cx="823913" cy="647700"/>
            <a:chOff x="2601" y="1392"/>
            <a:chExt cx="519" cy="408"/>
          </a:xfrm>
        </p:grpSpPr>
        <p:sp>
          <p:nvSpPr>
            <p:cNvPr id="29722" name="Oval 36">
              <a:extLst>
                <a:ext uri="{FF2B5EF4-FFF2-40B4-BE49-F238E27FC236}">
                  <a16:creationId xmlns:a16="http://schemas.microsoft.com/office/drawing/2014/main" id="{3CFB7EB3-3AFF-4F85-A61E-2CFA041EABCE}"/>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9723" name="Text Box 37">
              <a:extLst>
                <a:ext uri="{FF2B5EF4-FFF2-40B4-BE49-F238E27FC236}">
                  <a16:creationId xmlns:a16="http://schemas.microsoft.com/office/drawing/2014/main" id="{79A1CFD3-AE88-470C-8C3C-B705B7A368BB}"/>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9</a:t>
              </a:r>
            </a:p>
          </p:txBody>
        </p:sp>
      </p:grpSp>
      <p:sp>
        <p:nvSpPr>
          <p:cNvPr id="29719" name="Line 38">
            <a:extLst>
              <a:ext uri="{FF2B5EF4-FFF2-40B4-BE49-F238E27FC236}">
                <a16:creationId xmlns:a16="http://schemas.microsoft.com/office/drawing/2014/main" id="{64DEE955-8929-4A09-8451-70F49F235E78}"/>
              </a:ext>
            </a:extLst>
          </p:cNvPr>
          <p:cNvSpPr>
            <a:spLocks noChangeShapeType="1"/>
          </p:cNvSpPr>
          <p:nvPr/>
        </p:nvSpPr>
        <p:spPr bwMode="auto">
          <a:xfrm>
            <a:off x="8001000" y="36576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20" name="Text Box 40">
            <a:extLst>
              <a:ext uri="{FF2B5EF4-FFF2-40B4-BE49-F238E27FC236}">
                <a16:creationId xmlns:a16="http://schemas.microsoft.com/office/drawing/2014/main" id="{3A1E0854-E360-4400-8F80-8D041F19AF43}"/>
              </a:ext>
            </a:extLst>
          </p:cNvPr>
          <p:cNvSpPr txBox="1">
            <a:spLocks noChangeArrowheads="1"/>
          </p:cNvSpPr>
          <p:nvPr/>
        </p:nvSpPr>
        <p:spPr bwMode="auto">
          <a:xfrm>
            <a:off x="2041525" y="4560888"/>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29721" name="Text Box 41">
            <a:extLst>
              <a:ext uri="{FF2B5EF4-FFF2-40B4-BE49-F238E27FC236}">
                <a16:creationId xmlns:a16="http://schemas.microsoft.com/office/drawing/2014/main" id="{2A1A50EF-FEEE-429E-ACC1-8827B4E5C746}"/>
              </a:ext>
            </a:extLst>
          </p:cNvPr>
          <p:cNvSpPr txBox="1">
            <a:spLocks noChangeArrowheads="1"/>
          </p:cNvSpPr>
          <p:nvPr/>
        </p:nvSpPr>
        <p:spPr bwMode="auto">
          <a:xfrm>
            <a:off x="1905001" y="4495801"/>
            <a:ext cx="4759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After rotations and recoloring</a:t>
            </a:r>
          </a:p>
        </p:txBody>
      </p:sp>
    </p:spTree>
    <p:extLst>
      <p:ext uri="{BB962C8B-B14F-4D97-AF65-F5344CB8AC3E}">
        <p14:creationId xmlns:p14="http://schemas.microsoft.com/office/powerpoint/2010/main" val="795101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8D8ABD-AD1C-474C-8967-7714BA13F6C9}"/>
              </a:ext>
            </a:extLst>
          </p:cNvPr>
          <p:cNvSpPr>
            <a:spLocks noGrp="1"/>
          </p:cNvSpPr>
          <p:nvPr>
            <p:ph type="title"/>
          </p:nvPr>
        </p:nvSpPr>
        <p:spPr/>
        <p:txBody>
          <a:bodyPr/>
          <a:lstStyle/>
          <a:p>
            <a:r>
              <a:rPr lang="en-US" dirty="0">
                <a:solidFill>
                  <a:srgbClr val="C00000"/>
                </a:solidFill>
              </a:rPr>
              <a:t>RED</a:t>
            </a:r>
            <a:r>
              <a:rPr lang="en-US" dirty="0"/>
              <a:t> </a:t>
            </a:r>
            <a:r>
              <a:rPr lang="en-US" dirty="0">
                <a:solidFill>
                  <a:schemeClr val="tx1">
                    <a:lumMod val="95000"/>
                    <a:lumOff val="5000"/>
                  </a:schemeClr>
                </a:solidFill>
              </a:rPr>
              <a:t>BLACK</a:t>
            </a:r>
            <a:r>
              <a:rPr lang="en-US" dirty="0"/>
              <a:t> </a:t>
            </a:r>
            <a:r>
              <a:rPr lang="en-US" dirty="0">
                <a:solidFill>
                  <a:schemeClr val="accent6"/>
                </a:solidFill>
              </a:rPr>
              <a:t>TREE output of the code </a:t>
            </a:r>
            <a:r>
              <a:rPr lang="en-US" dirty="0"/>
              <a:t>:</a:t>
            </a:r>
          </a:p>
        </p:txBody>
      </p:sp>
      <p:pic>
        <p:nvPicPr>
          <p:cNvPr id="5" name="Picture 4">
            <a:extLst>
              <a:ext uri="{FF2B5EF4-FFF2-40B4-BE49-F238E27FC236}">
                <a16:creationId xmlns:a16="http://schemas.microsoft.com/office/drawing/2014/main" id="{F967087A-DFCE-4A5C-BA7C-782E911B8C30}"/>
              </a:ext>
            </a:extLst>
          </p:cNvPr>
          <p:cNvPicPr>
            <a:picLocks noChangeAspect="1"/>
          </p:cNvPicPr>
          <p:nvPr/>
        </p:nvPicPr>
        <p:blipFill rotWithShape="1">
          <a:blip r:embed="rId2"/>
          <a:srcRect l="51949" t="56881" r="29060" b="14495"/>
          <a:stretch/>
        </p:blipFill>
        <p:spPr>
          <a:xfrm>
            <a:off x="1728132" y="2084485"/>
            <a:ext cx="5318619" cy="4509263"/>
          </a:xfrm>
          <a:prstGeom prst="rect">
            <a:avLst/>
          </a:prstGeom>
        </p:spPr>
      </p:pic>
    </p:spTree>
    <p:extLst>
      <p:ext uri="{BB962C8B-B14F-4D97-AF65-F5344CB8AC3E}">
        <p14:creationId xmlns:p14="http://schemas.microsoft.com/office/powerpoint/2010/main" val="2069744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43C7F7-11D6-4033-B6F1-F083449AA55D}"/>
              </a:ext>
            </a:extLst>
          </p:cNvPr>
          <p:cNvSpPr>
            <a:spLocks noGrp="1"/>
          </p:cNvSpPr>
          <p:nvPr>
            <p:ph type="body" sz="quarter" idx="11"/>
          </p:nvPr>
        </p:nvSpPr>
        <p:spPr>
          <a:xfrm>
            <a:off x="871057" y="2143736"/>
            <a:ext cx="1393971" cy="594919"/>
          </a:xfrm>
        </p:spPr>
        <p:txBody>
          <a:bodyPr/>
          <a:lstStyle/>
          <a:p>
            <a:r>
              <a:rPr lang="en-US" dirty="0"/>
              <a:t>Delete 5 :</a:t>
            </a:r>
          </a:p>
        </p:txBody>
      </p:sp>
      <p:sp>
        <p:nvSpPr>
          <p:cNvPr id="3" name="Title 2">
            <a:extLst>
              <a:ext uri="{FF2B5EF4-FFF2-40B4-BE49-F238E27FC236}">
                <a16:creationId xmlns:a16="http://schemas.microsoft.com/office/drawing/2014/main" id="{88643BF5-E759-4747-8390-8257C8DAB356}"/>
              </a:ext>
            </a:extLst>
          </p:cNvPr>
          <p:cNvSpPr>
            <a:spLocks noGrp="1"/>
          </p:cNvSpPr>
          <p:nvPr>
            <p:ph type="title"/>
          </p:nvPr>
        </p:nvSpPr>
        <p:spPr>
          <a:xfrm>
            <a:off x="468384" y="402671"/>
            <a:ext cx="6476999" cy="1189037"/>
          </a:xfrm>
        </p:spPr>
        <p:txBody>
          <a:bodyPr/>
          <a:lstStyle/>
          <a:p>
            <a:r>
              <a:rPr lang="en-US" dirty="0"/>
              <a:t>Deletion :</a:t>
            </a:r>
          </a:p>
        </p:txBody>
      </p:sp>
      <p:pic>
        <p:nvPicPr>
          <p:cNvPr id="5" name="Picture 4">
            <a:extLst>
              <a:ext uri="{FF2B5EF4-FFF2-40B4-BE49-F238E27FC236}">
                <a16:creationId xmlns:a16="http://schemas.microsoft.com/office/drawing/2014/main" id="{26C17EEC-23F3-4705-B2A2-5B8289D7613D}"/>
              </a:ext>
            </a:extLst>
          </p:cNvPr>
          <p:cNvPicPr>
            <a:picLocks noChangeAspect="1"/>
          </p:cNvPicPr>
          <p:nvPr/>
        </p:nvPicPr>
        <p:blipFill rotWithShape="1">
          <a:blip r:embed="rId2"/>
          <a:srcRect l="28730" t="18406" r="39062" b="46515"/>
          <a:stretch/>
        </p:blipFill>
        <p:spPr>
          <a:xfrm>
            <a:off x="2615619" y="1657121"/>
            <a:ext cx="5504924" cy="3372428"/>
          </a:xfrm>
          <a:prstGeom prst="rect">
            <a:avLst/>
          </a:prstGeom>
        </p:spPr>
      </p:pic>
    </p:spTree>
    <p:extLst>
      <p:ext uri="{BB962C8B-B14F-4D97-AF65-F5344CB8AC3E}">
        <p14:creationId xmlns:p14="http://schemas.microsoft.com/office/powerpoint/2010/main" val="135722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43C7F7-11D6-4033-B6F1-F083449AA55D}"/>
              </a:ext>
            </a:extLst>
          </p:cNvPr>
          <p:cNvSpPr>
            <a:spLocks noGrp="1"/>
          </p:cNvSpPr>
          <p:nvPr>
            <p:ph type="body" sz="quarter" idx="11"/>
          </p:nvPr>
        </p:nvSpPr>
        <p:spPr>
          <a:xfrm>
            <a:off x="871057" y="2143736"/>
            <a:ext cx="1393971" cy="594919"/>
          </a:xfrm>
        </p:spPr>
        <p:txBody>
          <a:bodyPr/>
          <a:lstStyle/>
          <a:p>
            <a:r>
              <a:rPr lang="en-US" dirty="0"/>
              <a:t>Delete 1 :</a:t>
            </a:r>
          </a:p>
        </p:txBody>
      </p:sp>
      <p:sp>
        <p:nvSpPr>
          <p:cNvPr id="3" name="Title 2">
            <a:extLst>
              <a:ext uri="{FF2B5EF4-FFF2-40B4-BE49-F238E27FC236}">
                <a16:creationId xmlns:a16="http://schemas.microsoft.com/office/drawing/2014/main" id="{88643BF5-E759-4747-8390-8257C8DAB356}"/>
              </a:ext>
            </a:extLst>
          </p:cNvPr>
          <p:cNvSpPr>
            <a:spLocks noGrp="1"/>
          </p:cNvSpPr>
          <p:nvPr>
            <p:ph type="title"/>
          </p:nvPr>
        </p:nvSpPr>
        <p:spPr>
          <a:xfrm>
            <a:off x="468384" y="402671"/>
            <a:ext cx="6476999" cy="1189037"/>
          </a:xfrm>
        </p:spPr>
        <p:txBody>
          <a:bodyPr/>
          <a:lstStyle/>
          <a:p>
            <a:r>
              <a:rPr lang="en-US" dirty="0"/>
              <a:t>Deletion :</a:t>
            </a:r>
          </a:p>
        </p:txBody>
      </p:sp>
      <p:pic>
        <p:nvPicPr>
          <p:cNvPr id="6" name="Picture 5">
            <a:extLst>
              <a:ext uri="{FF2B5EF4-FFF2-40B4-BE49-F238E27FC236}">
                <a16:creationId xmlns:a16="http://schemas.microsoft.com/office/drawing/2014/main" id="{2D17C850-8792-4908-97EE-085123412649}"/>
              </a:ext>
            </a:extLst>
          </p:cNvPr>
          <p:cNvPicPr>
            <a:picLocks noChangeAspect="1"/>
          </p:cNvPicPr>
          <p:nvPr/>
        </p:nvPicPr>
        <p:blipFill rotWithShape="1">
          <a:blip r:embed="rId2"/>
          <a:srcRect l="28831" t="17982" r="45160" b="50000"/>
          <a:stretch/>
        </p:blipFill>
        <p:spPr>
          <a:xfrm>
            <a:off x="2676087" y="1937333"/>
            <a:ext cx="5180576" cy="3587342"/>
          </a:xfrm>
          <a:prstGeom prst="rect">
            <a:avLst/>
          </a:prstGeom>
        </p:spPr>
      </p:pic>
    </p:spTree>
    <p:extLst>
      <p:ext uri="{BB962C8B-B14F-4D97-AF65-F5344CB8AC3E}">
        <p14:creationId xmlns:p14="http://schemas.microsoft.com/office/powerpoint/2010/main" val="4130519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43C7F7-11D6-4033-B6F1-F083449AA55D}"/>
              </a:ext>
            </a:extLst>
          </p:cNvPr>
          <p:cNvSpPr>
            <a:spLocks noGrp="1"/>
          </p:cNvSpPr>
          <p:nvPr>
            <p:ph type="body" sz="quarter" idx="11"/>
          </p:nvPr>
        </p:nvSpPr>
        <p:spPr>
          <a:xfrm>
            <a:off x="871057" y="2143736"/>
            <a:ext cx="1393971" cy="594919"/>
          </a:xfrm>
        </p:spPr>
        <p:txBody>
          <a:bodyPr/>
          <a:lstStyle/>
          <a:p>
            <a:r>
              <a:rPr lang="en-US" dirty="0"/>
              <a:t>Delete 8 :</a:t>
            </a:r>
          </a:p>
        </p:txBody>
      </p:sp>
      <p:sp>
        <p:nvSpPr>
          <p:cNvPr id="3" name="Title 2">
            <a:extLst>
              <a:ext uri="{FF2B5EF4-FFF2-40B4-BE49-F238E27FC236}">
                <a16:creationId xmlns:a16="http://schemas.microsoft.com/office/drawing/2014/main" id="{88643BF5-E759-4747-8390-8257C8DAB356}"/>
              </a:ext>
            </a:extLst>
          </p:cNvPr>
          <p:cNvSpPr>
            <a:spLocks noGrp="1"/>
          </p:cNvSpPr>
          <p:nvPr>
            <p:ph type="title"/>
          </p:nvPr>
        </p:nvSpPr>
        <p:spPr>
          <a:xfrm>
            <a:off x="468384" y="402671"/>
            <a:ext cx="6476999" cy="1189037"/>
          </a:xfrm>
        </p:spPr>
        <p:txBody>
          <a:bodyPr/>
          <a:lstStyle/>
          <a:p>
            <a:r>
              <a:rPr lang="en-US" dirty="0"/>
              <a:t>Deletion :</a:t>
            </a:r>
          </a:p>
        </p:txBody>
      </p:sp>
      <p:pic>
        <p:nvPicPr>
          <p:cNvPr id="6" name="Picture 5">
            <a:extLst>
              <a:ext uri="{FF2B5EF4-FFF2-40B4-BE49-F238E27FC236}">
                <a16:creationId xmlns:a16="http://schemas.microsoft.com/office/drawing/2014/main" id="{8CFA1D43-AA40-420B-91B1-4C7E7EE6C229}"/>
              </a:ext>
            </a:extLst>
          </p:cNvPr>
          <p:cNvPicPr>
            <a:picLocks noChangeAspect="1"/>
          </p:cNvPicPr>
          <p:nvPr/>
        </p:nvPicPr>
        <p:blipFill rotWithShape="1">
          <a:blip r:embed="rId2"/>
          <a:srcRect l="28899" t="21285" r="49289" b="51070"/>
          <a:stretch/>
        </p:blipFill>
        <p:spPr>
          <a:xfrm>
            <a:off x="2768365" y="2294376"/>
            <a:ext cx="4865615" cy="3468861"/>
          </a:xfrm>
          <a:prstGeom prst="rect">
            <a:avLst/>
          </a:prstGeom>
        </p:spPr>
      </p:pic>
    </p:spTree>
    <p:extLst>
      <p:ext uri="{BB962C8B-B14F-4D97-AF65-F5344CB8AC3E}">
        <p14:creationId xmlns:p14="http://schemas.microsoft.com/office/powerpoint/2010/main" val="256710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43C7F7-11D6-4033-B6F1-F083449AA55D}"/>
              </a:ext>
            </a:extLst>
          </p:cNvPr>
          <p:cNvSpPr>
            <a:spLocks noGrp="1"/>
          </p:cNvSpPr>
          <p:nvPr>
            <p:ph type="body" sz="quarter" idx="11"/>
          </p:nvPr>
        </p:nvSpPr>
        <p:spPr>
          <a:xfrm>
            <a:off x="871057" y="2143736"/>
            <a:ext cx="1393971" cy="594919"/>
          </a:xfrm>
        </p:spPr>
        <p:txBody>
          <a:bodyPr/>
          <a:lstStyle/>
          <a:p>
            <a:r>
              <a:rPr lang="en-US" dirty="0"/>
              <a:t>Delete 2 :</a:t>
            </a:r>
          </a:p>
        </p:txBody>
      </p:sp>
      <p:sp>
        <p:nvSpPr>
          <p:cNvPr id="3" name="Title 2">
            <a:extLst>
              <a:ext uri="{FF2B5EF4-FFF2-40B4-BE49-F238E27FC236}">
                <a16:creationId xmlns:a16="http://schemas.microsoft.com/office/drawing/2014/main" id="{88643BF5-E759-4747-8390-8257C8DAB356}"/>
              </a:ext>
            </a:extLst>
          </p:cNvPr>
          <p:cNvSpPr>
            <a:spLocks noGrp="1"/>
          </p:cNvSpPr>
          <p:nvPr>
            <p:ph type="title"/>
          </p:nvPr>
        </p:nvSpPr>
        <p:spPr>
          <a:xfrm>
            <a:off x="468384" y="402671"/>
            <a:ext cx="6476999" cy="1189037"/>
          </a:xfrm>
        </p:spPr>
        <p:txBody>
          <a:bodyPr/>
          <a:lstStyle/>
          <a:p>
            <a:r>
              <a:rPr lang="en-US" dirty="0"/>
              <a:t>Deletion :</a:t>
            </a:r>
          </a:p>
        </p:txBody>
      </p:sp>
      <p:pic>
        <p:nvPicPr>
          <p:cNvPr id="5" name="Picture 4">
            <a:extLst>
              <a:ext uri="{FF2B5EF4-FFF2-40B4-BE49-F238E27FC236}">
                <a16:creationId xmlns:a16="http://schemas.microsoft.com/office/drawing/2014/main" id="{3B51E69B-A84D-4DC6-8768-63284FBEFBDD}"/>
              </a:ext>
            </a:extLst>
          </p:cNvPr>
          <p:cNvPicPr>
            <a:picLocks noChangeAspect="1"/>
          </p:cNvPicPr>
          <p:nvPr/>
        </p:nvPicPr>
        <p:blipFill rotWithShape="1">
          <a:blip r:embed="rId2"/>
          <a:srcRect l="28830" t="17982" r="45780" b="53762"/>
          <a:stretch/>
        </p:blipFill>
        <p:spPr>
          <a:xfrm>
            <a:off x="2164359" y="2197437"/>
            <a:ext cx="6476998" cy="4054706"/>
          </a:xfrm>
          <a:prstGeom prst="rect">
            <a:avLst/>
          </a:prstGeom>
        </p:spPr>
      </p:pic>
    </p:spTree>
    <p:extLst>
      <p:ext uri="{BB962C8B-B14F-4D97-AF65-F5344CB8AC3E}">
        <p14:creationId xmlns:p14="http://schemas.microsoft.com/office/powerpoint/2010/main" val="223065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8D8ABD-AD1C-474C-8967-7714BA13F6C9}"/>
              </a:ext>
            </a:extLst>
          </p:cNvPr>
          <p:cNvSpPr>
            <a:spLocks noGrp="1"/>
          </p:cNvSpPr>
          <p:nvPr>
            <p:ph type="title"/>
          </p:nvPr>
        </p:nvSpPr>
        <p:spPr/>
        <p:txBody>
          <a:bodyPr/>
          <a:lstStyle/>
          <a:p>
            <a:r>
              <a:rPr lang="en-US" dirty="0">
                <a:solidFill>
                  <a:srgbClr val="C00000"/>
                </a:solidFill>
              </a:rPr>
              <a:t>Traversal</a:t>
            </a:r>
            <a:r>
              <a:rPr lang="en-US" dirty="0"/>
              <a:t>:</a:t>
            </a:r>
          </a:p>
        </p:txBody>
      </p:sp>
      <p:pic>
        <p:nvPicPr>
          <p:cNvPr id="5" name="Picture 4">
            <a:extLst>
              <a:ext uri="{FF2B5EF4-FFF2-40B4-BE49-F238E27FC236}">
                <a16:creationId xmlns:a16="http://schemas.microsoft.com/office/drawing/2014/main" id="{CC63DDAE-1C12-44B4-8331-01080F1A184C}"/>
              </a:ext>
            </a:extLst>
          </p:cNvPr>
          <p:cNvPicPr>
            <a:picLocks noChangeAspect="1"/>
          </p:cNvPicPr>
          <p:nvPr/>
        </p:nvPicPr>
        <p:blipFill rotWithShape="1">
          <a:blip r:embed="rId2"/>
          <a:srcRect l="28830" t="17614" r="44266" b="31866"/>
          <a:stretch/>
        </p:blipFill>
        <p:spPr>
          <a:xfrm>
            <a:off x="5745152" y="0"/>
            <a:ext cx="6492684" cy="6858000"/>
          </a:xfrm>
          <a:prstGeom prst="rect">
            <a:avLst/>
          </a:prstGeom>
        </p:spPr>
      </p:pic>
      <p:sp>
        <p:nvSpPr>
          <p:cNvPr id="8" name="TextBox 7">
            <a:extLst>
              <a:ext uri="{FF2B5EF4-FFF2-40B4-BE49-F238E27FC236}">
                <a16:creationId xmlns:a16="http://schemas.microsoft.com/office/drawing/2014/main" id="{CD91F14B-70AB-484E-A36E-E208CBD04B68}"/>
              </a:ext>
            </a:extLst>
          </p:cNvPr>
          <p:cNvSpPr txBox="1"/>
          <p:nvPr/>
        </p:nvSpPr>
        <p:spPr>
          <a:xfrm>
            <a:off x="558765" y="1786856"/>
            <a:ext cx="4692743" cy="2089454"/>
          </a:xfrm>
          <a:prstGeom prst="rect">
            <a:avLst/>
          </a:prstGeom>
          <a:noFill/>
        </p:spPr>
        <p:txBody>
          <a:bodyPr wrap="square">
            <a:spAutoFit/>
          </a:bodyPr>
          <a:lstStyle/>
          <a:p>
            <a:r>
              <a:rPr lang="en-US" b="1" dirty="0" err="1">
                <a:solidFill>
                  <a:schemeClr val="accent6"/>
                </a:solidFill>
              </a:rPr>
              <a:t>Inorder</a:t>
            </a:r>
            <a:r>
              <a:rPr lang="en-US" b="1" dirty="0"/>
              <a:t>(root):</a:t>
            </a:r>
          </a:p>
          <a:p>
            <a:endParaRPr lang="en-US" b="1" dirty="0"/>
          </a:p>
          <a:p>
            <a:r>
              <a:rPr lang="en-US" b="1" dirty="0"/>
              <a:t>Follow step 2 to 4 until root != NULL</a:t>
            </a:r>
          </a:p>
          <a:p>
            <a:r>
              <a:rPr lang="en-US" b="1" dirty="0" err="1"/>
              <a:t>Inorder</a:t>
            </a:r>
            <a:r>
              <a:rPr lang="en-US" b="1" dirty="0"/>
              <a:t> (root -&gt; left)</a:t>
            </a:r>
          </a:p>
          <a:p>
            <a:r>
              <a:rPr lang="en-US" b="1" dirty="0"/>
              <a:t>Write root -&gt; data</a:t>
            </a:r>
          </a:p>
          <a:p>
            <a:r>
              <a:rPr lang="en-US" b="1" dirty="0" err="1"/>
              <a:t>Inorder</a:t>
            </a:r>
            <a:r>
              <a:rPr lang="en-US" b="1" dirty="0"/>
              <a:t> (root -&gt; right)</a:t>
            </a:r>
          </a:p>
          <a:p>
            <a:r>
              <a:rPr lang="en-US" b="1" dirty="0"/>
              <a:t>End loop</a:t>
            </a:r>
          </a:p>
        </p:txBody>
      </p:sp>
      <p:sp>
        <p:nvSpPr>
          <p:cNvPr id="10" name="TextBox 9">
            <a:extLst>
              <a:ext uri="{FF2B5EF4-FFF2-40B4-BE49-F238E27FC236}">
                <a16:creationId xmlns:a16="http://schemas.microsoft.com/office/drawing/2014/main" id="{59EB8E90-136A-474F-B05D-AE8017F6E0BF}"/>
              </a:ext>
            </a:extLst>
          </p:cNvPr>
          <p:cNvSpPr txBox="1"/>
          <p:nvPr/>
        </p:nvSpPr>
        <p:spPr>
          <a:xfrm>
            <a:off x="558765" y="4244235"/>
            <a:ext cx="6119768" cy="2031325"/>
          </a:xfrm>
          <a:prstGeom prst="rect">
            <a:avLst/>
          </a:prstGeom>
          <a:noFill/>
        </p:spPr>
        <p:txBody>
          <a:bodyPr wrap="square">
            <a:spAutoFit/>
          </a:bodyPr>
          <a:lstStyle/>
          <a:p>
            <a:r>
              <a:rPr lang="en-US" b="1" dirty="0" err="1">
                <a:solidFill>
                  <a:schemeClr val="accent6"/>
                </a:solidFill>
              </a:rPr>
              <a:t>Postorder</a:t>
            </a:r>
            <a:r>
              <a:rPr lang="en-US" b="1" dirty="0"/>
              <a:t>(root):</a:t>
            </a:r>
          </a:p>
          <a:p>
            <a:endParaRPr lang="en-US" b="1" dirty="0"/>
          </a:p>
          <a:p>
            <a:r>
              <a:rPr lang="en-US" b="1" dirty="0"/>
              <a:t>Follow step 2 to 4 until root != NULL</a:t>
            </a:r>
          </a:p>
          <a:p>
            <a:r>
              <a:rPr lang="en-US" b="1" dirty="0" err="1"/>
              <a:t>Postorder</a:t>
            </a:r>
            <a:r>
              <a:rPr lang="en-US" b="1" dirty="0"/>
              <a:t> (root -&gt; left)</a:t>
            </a:r>
          </a:p>
          <a:p>
            <a:r>
              <a:rPr lang="en-US" b="1" dirty="0" err="1"/>
              <a:t>Postorder</a:t>
            </a:r>
            <a:r>
              <a:rPr lang="en-US" b="1" dirty="0"/>
              <a:t> (root -&gt; right)</a:t>
            </a:r>
          </a:p>
          <a:p>
            <a:r>
              <a:rPr lang="en-US" b="1" dirty="0"/>
              <a:t>Write root -&gt; data</a:t>
            </a:r>
          </a:p>
          <a:p>
            <a:r>
              <a:rPr lang="en-US" b="1" dirty="0"/>
              <a:t>End loop</a:t>
            </a:r>
          </a:p>
        </p:txBody>
      </p:sp>
    </p:spTree>
    <p:extLst>
      <p:ext uri="{BB962C8B-B14F-4D97-AF65-F5344CB8AC3E}">
        <p14:creationId xmlns:p14="http://schemas.microsoft.com/office/powerpoint/2010/main" val="230550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37412-7BC5-4AAA-8ED5-FC377A84CB0C}"/>
              </a:ext>
            </a:extLst>
          </p:cNvPr>
          <p:cNvSpPr>
            <a:spLocks noGrp="1"/>
          </p:cNvSpPr>
          <p:nvPr>
            <p:ph type="title"/>
          </p:nvPr>
        </p:nvSpPr>
        <p:spPr/>
        <p:txBody>
          <a:bodyPr/>
          <a:lstStyle/>
          <a:p>
            <a:r>
              <a:rPr lang="en-US" dirty="0"/>
              <a:t>APPLICATION</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273142" y="1686885"/>
            <a:ext cx="7219043" cy="4873305"/>
          </a:xfrm>
        </p:spPr>
        <p:txBody>
          <a:bodyPr vert="horz" lIns="91440" tIns="45720" rIns="91440" bIns="45720" rtlCol="0" anchor="t">
            <a:normAutofit/>
          </a:bodyPr>
          <a:lstStyle/>
          <a:p>
            <a:r>
              <a:rPr lang="en-US" sz="2800" dirty="0">
                <a:solidFill>
                  <a:schemeClr val="accent6"/>
                </a:solidFill>
              </a:rPr>
              <a:t> </a:t>
            </a:r>
            <a:r>
              <a:rPr lang="en-US" sz="2800" dirty="0">
                <a:solidFill>
                  <a:srgbClr val="FF0000"/>
                </a:solidFill>
              </a:rPr>
              <a:t>RED-</a:t>
            </a:r>
            <a:r>
              <a:rPr lang="en-US" sz="2800" dirty="0">
                <a:solidFill>
                  <a:schemeClr val="bg2"/>
                </a:solidFill>
              </a:rPr>
              <a:t>BLACK</a:t>
            </a:r>
            <a:r>
              <a:rPr lang="en-US" sz="2800" dirty="0">
                <a:solidFill>
                  <a:srgbClr val="FF0000"/>
                </a:solidFill>
              </a:rPr>
              <a:t> </a:t>
            </a:r>
            <a:r>
              <a:rPr lang="en-US" sz="2800" dirty="0">
                <a:solidFill>
                  <a:schemeClr val="accent6"/>
                </a:solidFill>
              </a:rPr>
              <a:t>TREE IN APPLICATION DEVELOPMENT</a:t>
            </a:r>
          </a:p>
          <a:p>
            <a:r>
              <a:rPr lang="en-US" dirty="0"/>
              <a:t>A red-black tree can be employed in a variety of scenarios where sorted data needs to be </a:t>
            </a:r>
            <a:r>
              <a:rPr lang="en-US" dirty="0">
                <a:solidFill>
                  <a:srgbClr val="FF0000"/>
                </a:solidFill>
              </a:rPr>
              <a:t>stored and manipulated efficiently. </a:t>
            </a:r>
          </a:p>
          <a:p>
            <a:r>
              <a:rPr lang="en-US" dirty="0"/>
              <a:t>For instance, it can be used to implement a database index that facilitates </a:t>
            </a:r>
            <a:r>
              <a:rPr lang="en-US" dirty="0">
                <a:solidFill>
                  <a:srgbClr val="FF0000"/>
                </a:solidFill>
              </a:rPr>
              <a:t>fast queries and updates on a large amount of data</a:t>
            </a:r>
            <a:r>
              <a:rPr lang="en-US" dirty="0"/>
              <a:t>, or as a scheduler for prioritizing tasks based on their deadlines or importance. </a:t>
            </a:r>
          </a:p>
          <a:p>
            <a:r>
              <a:rPr lang="en-US" dirty="0"/>
              <a:t>Additionally, a red-black tree can be utilized to build </a:t>
            </a:r>
            <a:r>
              <a:rPr lang="en-US" dirty="0">
                <a:solidFill>
                  <a:srgbClr val="FF0000"/>
                </a:solidFill>
              </a:rPr>
              <a:t>a spell checker for searching words in a dictionary</a:t>
            </a:r>
            <a:r>
              <a:rPr lang="en-US" dirty="0"/>
              <a:t>, as well as a game engine that utilizes a scene graph for organizing and rendering objects in a 3D space.</a:t>
            </a:r>
          </a:p>
          <a:p>
            <a:r>
              <a:rPr lang="en-US" dirty="0">
                <a:solidFill>
                  <a:srgbClr val="FF2625"/>
                </a:solidFill>
              </a:rPr>
              <a:t>Real-world uses </a:t>
            </a:r>
            <a:r>
              <a:rPr lang="en-US" dirty="0"/>
              <a:t>of red-black trees include </a:t>
            </a:r>
            <a:r>
              <a:rPr lang="en-US" dirty="0" err="1">
                <a:solidFill>
                  <a:srgbClr val="FF2625"/>
                </a:solidFill>
              </a:rPr>
              <a:t>TreeSet</a:t>
            </a:r>
            <a:r>
              <a:rPr lang="en-US" dirty="0">
                <a:solidFill>
                  <a:srgbClr val="FF2625"/>
                </a:solidFill>
              </a:rPr>
              <a:t>, </a:t>
            </a:r>
            <a:r>
              <a:rPr lang="en-US" dirty="0" err="1">
                <a:solidFill>
                  <a:srgbClr val="FF2625"/>
                </a:solidFill>
              </a:rPr>
              <a:t>TreeMap</a:t>
            </a:r>
            <a:r>
              <a:rPr lang="en-US" dirty="0">
                <a:solidFill>
                  <a:srgbClr val="FF2625"/>
                </a:solidFill>
              </a:rPr>
              <a:t>, and </a:t>
            </a:r>
            <a:r>
              <a:rPr lang="en-US" dirty="0" err="1">
                <a:solidFill>
                  <a:srgbClr val="FF2625"/>
                </a:solidFill>
              </a:rPr>
              <a:t>Hashmap</a:t>
            </a:r>
            <a:r>
              <a:rPr lang="en-US" dirty="0">
                <a:solidFill>
                  <a:srgbClr val="FF2625"/>
                </a:solidFill>
              </a:rPr>
              <a:t> in the Java Collections Library.</a:t>
            </a:r>
            <a:endParaRPr lang="en-US" dirty="0"/>
          </a:p>
        </p:txBody>
      </p:sp>
    </p:spTree>
    <p:extLst>
      <p:ext uri="{BB962C8B-B14F-4D97-AF65-F5344CB8AC3E}">
        <p14:creationId xmlns:p14="http://schemas.microsoft.com/office/powerpoint/2010/main" val="270191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6CCB00-1EAC-4CEE-AC1E-5E941821E967}"/>
              </a:ext>
            </a:extLst>
          </p:cNvPr>
          <p:cNvSpPr>
            <a:spLocks noGrp="1"/>
          </p:cNvSpPr>
          <p:nvPr>
            <p:ph type="body" sz="quarter" idx="11"/>
          </p:nvPr>
        </p:nvSpPr>
        <p:spPr/>
        <p:txBody>
          <a:bodyPr>
            <a:normAutofit/>
          </a:bodyPr>
          <a:lstStyle/>
          <a:p>
            <a:r>
              <a:rPr lang="en-US" sz="2000" dirty="0"/>
              <a:t>Red black tree is a binary search tree in which every node is colored either RED or BLACK.</a:t>
            </a:r>
          </a:p>
          <a:p>
            <a:endParaRPr lang="en-US" sz="2000" dirty="0"/>
          </a:p>
        </p:txBody>
      </p:sp>
      <p:sp>
        <p:nvSpPr>
          <p:cNvPr id="3" name="Title 2">
            <a:extLst>
              <a:ext uri="{FF2B5EF4-FFF2-40B4-BE49-F238E27FC236}">
                <a16:creationId xmlns:a16="http://schemas.microsoft.com/office/drawing/2014/main" id="{4B8D8ABD-AD1C-474C-8967-7714BA13F6C9}"/>
              </a:ext>
            </a:extLst>
          </p:cNvPr>
          <p:cNvSpPr>
            <a:spLocks noGrp="1"/>
          </p:cNvSpPr>
          <p:nvPr>
            <p:ph type="title"/>
          </p:nvPr>
        </p:nvSpPr>
        <p:spPr/>
        <p:txBody>
          <a:bodyPr/>
          <a:lstStyle/>
          <a:p>
            <a:r>
              <a:rPr lang="en-US" dirty="0">
                <a:solidFill>
                  <a:srgbClr val="C00000"/>
                </a:solidFill>
              </a:rPr>
              <a:t>RED</a:t>
            </a:r>
            <a:r>
              <a:rPr lang="en-US" dirty="0"/>
              <a:t> </a:t>
            </a:r>
            <a:r>
              <a:rPr lang="en-US" dirty="0">
                <a:solidFill>
                  <a:schemeClr val="tx1">
                    <a:lumMod val="95000"/>
                    <a:lumOff val="5000"/>
                  </a:schemeClr>
                </a:solidFill>
              </a:rPr>
              <a:t>BLACK</a:t>
            </a:r>
            <a:r>
              <a:rPr lang="en-US" dirty="0"/>
              <a:t> </a:t>
            </a:r>
            <a:r>
              <a:rPr lang="en-US" dirty="0">
                <a:solidFill>
                  <a:schemeClr val="accent6"/>
                </a:solidFill>
              </a:rPr>
              <a:t>TREE </a:t>
            </a:r>
            <a:r>
              <a:rPr lang="en-US" dirty="0"/>
              <a:t>:</a:t>
            </a:r>
          </a:p>
        </p:txBody>
      </p:sp>
      <p:pic>
        <p:nvPicPr>
          <p:cNvPr id="5" name="Picture 4">
            <a:extLst>
              <a:ext uri="{FF2B5EF4-FFF2-40B4-BE49-F238E27FC236}">
                <a16:creationId xmlns:a16="http://schemas.microsoft.com/office/drawing/2014/main" id="{69376982-6C3B-470E-A124-3D87CF27C346}"/>
              </a:ext>
            </a:extLst>
          </p:cNvPr>
          <p:cNvPicPr>
            <a:picLocks noChangeAspect="1"/>
          </p:cNvPicPr>
          <p:nvPr/>
        </p:nvPicPr>
        <p:blipFill>
          <a:blip r:embed="rId2"/>
          <a:stretch>
            <a:fillRect/>
          </a:stretch>
        </p:blipFill>
        <p:spPr>
          <a:xfrm>
            <a:off x="1213426" y="2835479"/>
            <a:ext cx="6798059" cy="3864819"/>
          </a:xfrm>
          <a:prstGeom prst="rect">
            <a:avLst/>
          </a:prstGeom>
        </p:spPr>
      </p:pic>
    </p:spTree>
    <p:extLst>
      <p:ext uri="{BB962C8B-B14F-4D97-AF65-F5344CB8AC3E}">
        <p14:creationId xmlns:p14="http://schemas.microsoft.com/office/powerpoint/2010/main" val="4069150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60D8F8-B791-425D-BBAC-523C3D506100}"/>
              </a:ext>
            </a:extLst>
          </p:cNvPr>
          <p:cNvSpPr>
            <a:spLocks noGrp="1"/>
          </p:cNvSpPr>
          <p:nvPr>
            <p:ph type="body" sz="quarter" idx="11"/>
          </p:nvPr>
        </p:nvSpPr>
        <p:spPr/>
        <p:txBody>
          <a:bodyPr/>
          <a:lstStyle/>
          <a:p>
            <a:r>
              <a:rPr lang="en-US" dirty="0"/>
              <a:t>Red-black trees are especially useful if we require good average cost for insertion and search, as well as guaranteed logarithmic worst-case costs for these two operations.</a:t>
            </a:r>
          </a:p>
          <a:p>
            <a:endParaRPr lang="en-US" dirty="0"/>
          </a:p>
          <a:p>
            <a:r>
              <a:rPr lang="en-US" dirty="0"/>
              <a:t>Furthermore, red-black trees are a good choice if we have frequent updates to our tree, as the rebalancing costs are lower than for other balanced trees like AVL or B-trees</a:t>
            </a:r>
          </a:p>
        </p:txBody>
      </p:sp>
      <p:sp>
        <p:nvSpPr>
          <p:cNvPr id="3" name="Title 2">
            <a:extLst>
              <a:ext uri="{FF2B5EF4-FFF2-40B4-BE49-F238E27FC236}">
                <a16:creationId xmlns:a16="http://schemas.microsoft.com/office/drawing/2014/main" id="{342414A8-8460-4656-8274-C2EFE1D9E845}"/>
              </a:ext>
            </a:extLst>
          </p:cNvPr>
          <p:cNvSpPr>
            <a:spLocks noGrp="1"/>
          </p:cNvSpPr>
          <p:nvPr>
            <p:ph type="title"/>
          </p:nvPr>
        </p:nvSpPr>
        <p:spPr/>
        <p:txBody>
          <a:bodyPr/>
          <a:lstStyle/>
          <a:p>
            <a:r>
              <a:rPr lang="en-US" dirty="0"/>
              <a:t>Conclusion :</a:t>
            </a:r>
          </a:p>
        </p:txBody>
      </p:sp>
    </p:spTree>
    <p:extLst>
      <p:ext uri="{BB962C8B-B14F-4D97-AF65-F5344CB8AC3E}">
        <p14:creationId xmlns:p14="http://schemas.microsoft.com/office/powerpoint/2010/main" val="415393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9DD3B6-432D-41D8-B86D-A7BEA76DF77C}"/>
              </a:ext>
            </a:extLst>
          </p:cNvPr>
          <p:cNvSpPr>
            <a:spLocks noGrp="1"/>
          </p:cNvSpPr>
          <p:nvPr>
            <p:ph type="title"/>
          </p:nvPr>
        </p:nvSpPr>
        <p:spPr>
          <a:xfrm>
            <a:off x="1315673" y="2930655"/>
            <a:ext cx="6476999" cy="1189037"/>
          </a:xfrm>
        </p:spPr>
        <p:txBody>
          <a:bodyPr/>
          <a:lstStyle/>
          <a:p>
            <a:r>
              <a:rPr lang="en-US" dirty="0"/>
              <a:t>Thank you for your time.</a:t>
            </a:r>
          </a:p>
        </p:txBody>
      </p:sp>
      <p:pic>
        <p:nvPicPr>
          <p:cNvPr id="5" name="Graphic 4" descr="In love face with solid fill with solid fill">
            <a:extLst>
              <a:ext uri="{FF2B5EF4-FFF2-40B4-BE49-F238E27FC236}">
                <a16:creationId xmlns:a16="http://schemas.microsoft.com/office/drawing/2014/main" id="{AF558894-4F43-49FA-93F8-F169C4A4D55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43965" y="3714852"/>
            <a:ext cx="1800489" cy="1800489"/>
          </a:xfrm>
          <a:prstGeom prst="rect">
            <a:avLst/>
          </a:prstGeom>
        </p:spPr>
      </p:pic>
    </p:spTree>
    <p:extLst>
      <p:ext uri="{BB962C8B-B14F-4D97-AF65-F5344CB8AC3E}">
        <p14:creationId xmlns:p14="http://schemas.microsoft.com/office/powerpoint/2010/main" val="282285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D10399-56E4-4310-AC77-C36999731E15}"/>
              </a:ext>
            </a:extLst>
          </p:cNvPr>
          <p:cNvSpPr>
            <a:spLocks noGrp="1"/>
          </p:cNvSpPr>
          <p:nvPr>
            <p:ph type="title"/>
          </p:nvPr>
        </p:nvSpPr>
        <p:spPr>
          <a:xfrm>
            <a:off x="4457699" y="715961"/>
            <a:ext cx="7219043" cy="5181500"/>
          </a:xfrm>
        </p:spPr>
        <p:txBody>
          <a:bodyPr>
            <a:normAutofit/>
          </a:bodyPr>
          <a:lstStyle/>
          <a:p>
            <a:r>
              <a:rPr lang="en-US" dirty="0"/>
              <a:t>Why use a red-black tree?</a:t>
            </a:r>
            <a:br>
              <a:rPr lang="en-US" dirty="0"/>
            </a:br>
            <a:br>
              <a:rPr lang="en-US" dirty="0"/>
            </a:br>
            <a:br>
              <a:rPr lang="en-US" dirty="0"/>
            </a:br>
            <a:r>
              <a:rPr lang="en-US" sz="2000" dirty="0"/>
              <a:t>A red-black tree is a useful data structure for application development because it </a:t>
            </a:r>
            <a:r>
              <a:rPr lang="en-US" sz="2000" dirty="0">
                <a:solidFill>
                  <a:srgbClr val="FF0000"/>
                </a:solidFill>
              </a:rPr>
              <a:t>offers fast and efficient access to sorted data</a:t>
            </a:r>
            <a:r>
              <a:rPr lang="en-US" sz="2000" dirty="0"/>
              <a:t>. It can store any type of data that can be compared, such as numbers, strings, dates, or objects. It can also support </a:t>
            </a:r>
            <a:r>
              <a:rPr lang="en-US" sz="2000" dirty="0">
                <a:solidFill>
                  <a:srgbClr val="FF0000"/>
                </a:solidFill>
              </a:rPr>
              <a:t>dynamic operations</a:t>
            </a:r>
            <a:r>
              <a:rPr lang="en-US" sz="2000" dirty="0"/>
              <a:t>, such as adding or removing data, without compromising the performance or the balance of the tree. A red-black tree can also be used to </a:t>
            </a:r>
            <a:r>
              <a:rPr lang="en-US" sz="2000" dirty="0">
                <a:solidFill>
                  <a:srgbClr val="FF0000"/>
                </a:solidFill>
              </a:rPr>
              <a:t>implement </a:t>
            </a:r>
            <a:r>
              <a:rPr lang="en-US" sz="2000" dirty="0"/>
              <a:t>other </a:t>
            </a:r>
            <a:r>
              <a:rPr lang="en-US" sz="2000" dirty="0">
                <a:solidFill>
                  <a:srgbClr val="FF0000"/>
                </a:solidFill>
              </a:rPr>
              <a:t>abstract data types, such as sets, maps, or priority queues.</a:t>
            </a:r>
            <a:endParaRPr lang="en-US" dirty="0">
              <a:solidFill>
                <a:srgbClr val="FF0000"/>
              </a:solidFill>
            </a:endParaRPr>
          </a:p>
        </p:txBody>
      </p:sp>
    </p:spTree>
    <p:extLst>
      <p:ext uri="{BB962C8B-B14F-4D97-AF65-F5344CB8AC3E}">
        <p14:creationId xmlns:p14="http://schemas.microsoft.com/office/powerpoint/2010/main" val="222072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6CCB00-1EAC-4CEE-AC1E-5E941821E967}"/>
              </a:ext>
            </a:extLst>
          </p:cNvPr>
          <p:cNvSpPr>
            <a:spLocks noGrp="1"/>
          </p:cNvSpPr>
          <p:nvPr>
            <p:ph type="body" sz="quarter" idx="11"/>
          </p:nvPr>
        </p:nvSpPr>
        <p:spPr>
          <a:xfrm>
            <a:off x="762000" y="1905000"/>
            <a:ext cx="8180664" cy="4747470"/>
          </a:xfrm>
        </p:spPr>
        <p:txBody>
          <a:bodyPr>
            <a:normAutofit/>
          </a:bodyPr>
          <a:lstStyle/>
          <a:p>
            <a:r>
              <a:rPr lang="en-US" sz="2000" dirty="0">
                <a:solidFill>
                  <a:schemeClr val="accent6"/>
                </a:solidFill>
              </a:rPr>
              <a:t>Property 1: </a:t>
            </a:r>
            <a:r>
              <a:rPr lang="en-US" sz="2000" dirty="0"/>
              <a:t>Red - Black Tree must be a Binary Search Tree.</a:t>
            </a:r>
          </a:p>
          <a:p>
            <a:endParaRPr lang="en-US" sz="2000" dirty="0"/>
          </a:p>
          <a:p>
            <a:r>
              <a:rPr lang="en-US" sz="2000" dirty="0">
                <a:solidFill>
                  <a:schemeClr val="accent6"/>
                </a:solidFill>
              </a:rPr>
              <a:t>Property 2: </a:t>
            </a:r>
            <a:r>
              <a:rPr lang="en-US" sz="2000" dirty="0"/>
              <a:t>The ROOT node must be colored BLACK.</a:t>
            </a:r>
          </a:p>
          <a:p>
            <a:endParaRPr lang="en-US" sz="2000" dirty="0"/>
          </a:p>
          <a:p>
            <a:r>
              <a:rPr lang="en-US" sz="2000" dirty="0">
                <a:solidFill>
                  <a:schemeClr val="accent6"/>
                </a:solidFill>
              </a:rPr>
              <a:t>Property 3: </a:t>
            </a:r>
            <a:r>
              <a:rPr lang="en-US" sz="2000" dirty="0"/>
              <a:t>The children of Red colored node must be colored BLACK. (There should not be two consecutive RED nodes).</a:t>
            </a:r>
          </a:p>
          <a:p>
            <a:endParaRPr lang="en-US" sz="2000" dirty="0"/>
          </a:p>
          <a:p>
            <a:r>
              <a:rPr lang="en-US" sz="2000" dirty="0">
                <a:solidFill>
                  <a:schemeClr val="accent6"/>
                </a:solidFill>
              </a:rPr>
              <a:t>Property 4: </a:t>
            </a:r>
            <a:r>
              <a:rPr lang="en-US" sz="2000" dirty="0"/>
              <a:t>In all the paths of the tree, there should be same number of BLACK colored nodes.</a:t>
            </a:r>
          </a:p>
          <a:p>
            <a:r>
              <a:rPr lang="en-US" sz="2000" dirty="0">
                <a:solidFill>
                  <a:schemeClr val="accent6"/>
                </a:solidFill>
              </a:rPr>
              <a:t>Property 5: </a:t>
            </a:r>
            <a:r>
              <a:rPr lang="en-US" sz="2000" dirty="0"/>
              <a:t>Every new node must be inserted with RED color.</a:t>
            </a:r>
          </a:p>
          <a:p>
            <a:endParaRPr lang="en-US" sz="2000" dirty="0"/>
          </a:p>
          <a:p>
            <a:r>
              <a:rPr lang="en-US" sz="2000" dirty="0">
                <a:solidFill>
                  <a:schemeClr val="accent6"/>
                </a:solidFill>
              </a:rPr>
              <a:t>Property 6: </a:t>
            </a:r>
            <a:r>
              <a:rPr lang="en-US" sz="2000" dirty="0"/>
              <a:t>Every leaf ( NULL node) must be colored BLACK.</a:t>
            </a:r>
          </a:p>
        </p:txBody>
      </p:sp>
      <p:sp>
        <p:nvSpPr>
          <p:cNvPr id="3" name="Title 2">
            <a:extLst>
              <a:ext uri="{FF2B5EF4-FFF2-40B4-BE49-F238E27FC236}">
                <a16:creationId xmlns:a16="http://schemas.microsoft.com/office/drawing/2014/main" id="{4B8D8ABD-AD1C-474C-8967-7714BA13F6C9}"/>
              </a:ext>
            </a:extLst>
          </p:cNvPr>
          <p:cNvSpPr>
            <a:spLocks noGrp="1"/>
          </p:cNvSpPr>
          <p:nvPr>
            <p:ph type="title"/>
          </p:nvPr>
        </p:nvSpPr>
        <p:spPr>
          <a:xfrm>
            <a:off x="1676399" y="338457"/>
            <a:ext cx="6476999" cy="1189037"/>
          </a:xfrm>
        </p:spPr>
        <p:txBody>
          <a:bodyPr/>
          <a:lstStyle/>
          <a:p>
            <a:r>
              <a:rPr lang="en-US" dirty="0">
                <a:solidFill>
                  <a:schemeClr val="accent6"/>
                </a:solidFill>
              </a:rPr>
              <a:t>Properties of </a:t>
            </a:r>
            <a:r>
              <a:rPr lang="en-US" dirty="0">
                <a:solidFill>
                  <a:srgbClr val="C00000"/>
                </a:solidFill>
              </a:rPr>
              <a:t>RED</a:t>
            </a:r>
            <a:r>
              <a:rPr lang="en-US" dirty="0"/>
              <a:t> </a:t>
            </a:r>
            <a:r>
              <a:rPr lang="en-US" dirty="0">
                <a:solidFill>
                  <a:schemeClr val="tx1">
                    <a:lumMod val="95000"/>
                    <a:lumOff val="5000"/>
                  </a:schemeClr>
                </a:solidFill>
              </a:rPr>
              <a:t>BLACK</a:t>
            </a:r>
            <a:r>
              <a:rPr lang="en-US" dirty="0"/>
              <a:t> </a:t>
            </a:r>
            <a:r>
              <a:rPr lang="en-US" dirty="0">
                <a:solidFill>
                  <a:schemeClr val="accent6"/>
                </a:solidFill>
              </a:rPr>
              <a:t>TREE </a:t>
            </a:r>
            <a:r>
              <a:rPr lang="en-US" dirty="0"/>
              <a:t>:</a:t>
            </a:r>
          </a:p>
        </p:txBody>
      </p:sp>
    </p:spTree>
    <p:extLst>
      <p:ext uri="{BB962C8B-B14F-4D97-AF65-F5344CB8AC3E}">
        <p14:creationId xmlns:p14="http://schemas.microsoft.com/office/powerpoint/2010/main" val="340344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Footer Placeholder 3">
            <a:extLst>
              <a:ext uri="{FF2B5EF4-FFF2-40B4-BE49-F238E27FC236}">
                <a16:creationId xmlns:a16="http://schemas.microsoft.com/office/drawing/2014/main" id="{2A064979-09D5-40EF-ABD3-0845986DFB0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400"/>
          </a:p>
          <a:p>
            <a:pPr>
              <a:spcBef>
                <a:spcPct val="0"/>
              </a:spcBef>
              <a:buFontTx/>
              <a:buNone/>
            </a:pPr>
            <a:r>
              <a:rPr lang="en-US" altLang="en-US" sz="1400">
                <a:solidFill>
                  <a:schemeClr val="folHlink"/>
                </a:solidFill>
              </a:rPr>
              <a:t>Red</a:t>
            </a:r>
            <a:r>
              <a:rPr lang="en-US" altLang="en-US" sz="1400"/>
              <a:t> Black Trees</a:t>
            </a:r>
          </a:p>
        </p:txBody>
      </p:sp>
      <p:sp>
        <p:nvSpPr>
          <p:cNvPr id="14341" name="Rectangle 2">
            <a:extLst>
              <a:ext uri="{FF2B5EF4-FFF2-40B4-BE49-F238E27FC236}">
                <a16:creationId xmlns:a16="http://schemas.microsoft.com/office/drawing/2014/main" id="{9B64D0ED-F77C-49BA-B336-2F159BA2841B}"/>
              </a:ext>
            </a:extLst>
          </p:cNvPr>
          <p:cNvSpPr>
            <a:spLocks noGrp="1" noChangeArrowheads="1"/>
          </p:cNvSpPr>
          <p:nvPr>
            <p:ph type="title"/>
          </p:nvPr>
        </p:nvSpPr>
        <p:spPr/>
        <p:txBody>
          <a:bodyPr/>
          <a:lstStyle/>
          <a:p>
            <a:pPr eaLnBrk="1" hangingPunct="1"/>
            <a:r>
              <a:rPr lang="en-US" altLang="en-US"/>
              <a:t>Max Height </a:t>
            </a:r>
            <a:r>
              <a:rPr lang="en-US" altLang="en-US">
                <a:solidFill>
                  <a:schemeClr val="folHlink"/>
                </a:solidFill>
              </a:rPr>
              <a:t>Red</a:t>
            </a:r>
            <a:r>
              <a:rPr lang="en-US" altLang="en-US"/>
              <a:t> Black Tree</a:t>
            </a:r>
          </a:p>
        </p:txBody>
      </p:sp>
      <p:sp>
        <p:nvSpPr>
          <p:cNvPr id="14342" name="Oval 3">
            <a:extLst>
              <a:ext uri="{FF2B5EF4-FFF2-40B4-BE49-F238E27FC236}">
                <a16:creationId xmlns:a16="http://schemas.microsoft.com/office/drawing/2014/main" id="{4F82B9D5-6816-46A9-AFC6-A05E8E268328}"/>
              </a:ext>
            </a:extLst>
          </p:cNvPr>
          <p:cNvSpPr>
            <a:spLocks noChangeArrowheads="1"/>
          </p:cNvSpPr>
          <p:nvPr/>
        </p:nvSpPr>
        <p:spPr bwMode="auto">
          <a:xfrm>
            <a:off x="5761038" y="990600"/>
            <a:ext cx="823912" cy="647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4343" name="Text Box 4">
            <a:extLst>
              <a:ext uri="{FF2B5EF4-FFF2-40B4-BE49-F238E27FC236}">
                <a16:creationId xmlns:a16="http://schemas.microsoft.com/office/drawing/2014/main" id="{B8987BEC-C8C5-4821-86D9-A3C2EDF2C581}"/>
              </a:ext>
            </a:extLst>
          </p:cNvPr>
          <p:cNvSpPr txBox="1">
            <a:spLocks noChangeArrowheads="1"/>
          </p:cNvSpPr>
          <p:nvPr/>
        </p:nvSpPr>
        <p:spPr bwMode="auto">
          <a:xfrm>
            <a:off x="5867401" y="1017588"/>
            <a:ext cx="581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14</a:t>
            </a:r>
          </a:p>
        </p:txBody>
      </p:sp>
      <p:sp>
        <p:nvSpPr>
          <p:cNvPr id="14344" name="Oval 5">
            <a:extLst>
              <a:ext uri="{FF2B5EF4-FFF2-40B4-BE49-F238E27FC236}">
                <a16:creationId xmlns:a16="http://schemas.microsoft.com/office/drawing/2014/main" id="{5D590CB3-3F74-4520-8C3D-A197A09BA5F2}"/>
              </a:ext>
            </a:extLst>
          </p:cNvPr>
          <p:cNvSpPr>
            <a:spLocks noChangeArrowheads="1"/>
          </p:cNvSpPr>
          <p:nvPr/>
        </p:nvSpPr>
        <p:spPr bwMode="auto">
          <a:xfrm>
            <a:off x="3581400" y="1693863"/>
            <a:ext cx="825500" cy="647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4345" name="Text Box 6">
            <a:extLst>
              <a:ext uri="{FF2B5EF4-FFF2-40B4-BE49-F238E27FC236}">
                <a16:creationId xmlns:a16="http://schemas.microsoft.com/office/drawing/2014/main" id="{1068D5E6-D945-4FFD-A8C9-CDA8A8669224}"/>
              </a:ext>
            </a:extLst>
          </p:cNvPr>
          <p:cNvSpPr txBox="1">
            <a:spLocks noChangeArrowheads="1"/>
          </p:cNvSpPr>
          <p:nvPr/>
        </p:nvSpPr>
        <p:spPr bwMode="auto">
          <a:xfrm>
            <a:off x="3744914" y="1779588"/>
            <a:ext cx="581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12</a:t>
            </a:r>
          </a:p>
        </p:txBody>
      </p:sp>
      <p:sp>
        <p:nvSpPr>
          <p:cNvPr id="14346" name="Oval 7">
            <a:extLst>
              <a:ext uri="{FF2B5EF4-FFF2-40B4-BE49-F238E27FC236}">
                <a16:creationId xmlns:a16="http://schemas.microsoft.com/office/drawing/2014/main" id="{80AD9CBE-871B-4943-B21C-584D9ECB7B2B}"/>
              </a:ext>
            </a:extLst>
          </p:cNvPr>
          <p:cNvSpPr>
            <a:spLocks noChangeArrowheads="1"/>
          </p:cNvSpPr>
          <p:nvPr/>
        </p:nvSpPr>
        <p:spPr bwMode="auto">
          <a:xfrm>
            <a:off x="6884988" y="1693863"/>
            <a:ext cx="825500" cy="647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4347" name="Text Box 8">
            <a:extLst>
              <a:ext uri="{FF2B5EF4-FFF2-40B4-BE49-F238E27FC236}">
                <a16:creationId xmlns:a16="http://schemas.microsoft.com/office/drawing/2014/main" id="{184D02B4-D158-462C-A546-9A2F1AAEF2A3}"/>
              </a:ext>
            </a:extLst>
          </p:cNvPr>
          <p:cNvSpPr txBox="1">
            <a:spLocks noChangeArrowheads="1"/>
          </p:cNvSpPr>
          <p:nvPr/>
        </p:nvSpPr>
        <p:spPr bwMode="auto">
          <a:xfrm>
            <a:off x="7010401" y="1765301"/>
            <a:ext cx="581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i="1">
                <a:solidFill>
                  <a:schemeClr val="folHlink"/>
                </a:solidFill>
              </a:rPr>
              <a:t>35</a:t>
            </a:r>
          </a:p>
        </p:txBody>
      </p:sp>
      <p:sp>
        <p:nvSpPr>
          <p:cNvPr id="14348" name="Oval 14">
            <a:extLst>
              <a:ext uri="{FF2B5EF4-FFF2-40B4-BE49-F238E27FC236}">
                <a16:creationId xmlns:a16="http://schemas.microsoft.com/office/drawing/2014/main" id="{6B4A14A3-AF4A-4E19-861C-70D1A979849E}"/>
              </a:ext>
            </a:extLst>
          </p:cNvPr>
          <p:cNvSpPr>
            <a:spLocks noChangeArrowheads="1"/>
          </p:cNvSpPr>
          <p:nvPr/>
        </p:nvSpPr>
        <p:spPr bwMode="auto">
          <a:xfrm>
            <a:off x="8077200" y="2665414"/>
            <a:ext cx="825500" cy="6492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4349" name="Text Box 15">
            <a:extLst>
              <a:ext uri="{FF2B5EF4-FFF2-40B4-BE49-F238E27FC236}">
                <a16:creationId xmlns:a16="http://schemas.microsoft.com/office/drawing/2014/main" id="{07A1BD55-21AF-48F2-B17E-C840FD7515AC}"/>
              </a:ext>
            </a:extLst>
          </p:cNvPr>
          <p:cNvSpPr txBox="1">
            <a:spLocks noChangeArrowheads="1"/>
          </p:cNvSpPr>
          <p:nvPr/>
        </p:nvSpPr>
        <p:spPr bwMode="auto">
          <a:xfrm>
            <a:off x="8229601" y="2679701"/>
            <a:ext cx="581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56</a:t>
            </a:r>
          </a:p>
        </p:txBody>
      </p:sp>
      <p:sp>
        <p:nvSpPr>
          <p:cNvPr id="14350" name="Oval 16">
            <a:extLst>
              <a:ext uri="{FF2B5EF4-FFF2-40B4-BE49-F238E27FC236}">
                <a16:creationId xmlns:a16="http://schemas.microsoft.com/office/drawing/2014/main" id="{A1E80180-D40A-4994-9B8E-ACA8781152EE}"/>
              </a:ext>
            </a:extLst>
          </p:cNvPr>
          <p:cNvSpPr>
            <a:spLocks noChangeArrowheads="1"/>
          </p:cNvSpPr>
          <p:nvPr/>
        </p:nvSpPr>
        <p:spPr bwMode="auto">
          <a:xfrm>
            <a:off x="7632700" y="3352800"/>
            <a:ext cx="825500" cy="647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4351" name="Text Box 17">
            <a:extLst>
              <a:ext uri="{FF2B5EF4-FFF2-40B4-BE49-F238E27FC236}">
                <a16:creationId xmlns:a16="http://schemas.microsoft.com/office/drawing/2014/main" id="{8F52F87A-0118-4989-82AD-DFB6777096C2}"/>
              </a:ext>
            </a:extLst>
          </p:cNvPr>
          <p:cNvSpPr txBox="1">
            <a:spLocks noChangeArrowheads="1"/>
          </p:cNvSpPr>
          <p:nvPr/>
        </p:nvSpPr>
        <p:spPr bwMode="auto">
          <a:xfrm>
            <a:off x="7724776" y="3367088"/>
            <a:ext cx="581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43</a:t>
            </a:r>
          </a:p>
        </p:txBody>
      </p:sp>
      <p:sp>
        <p:nvSpPr>
          <p:cNvPr id="14352" name="Oval 18">
            <a:extLst>
              <a:ext uri="{FF2B5EF4-FFF2-40B4-BE49-F238E27FC236}">
                <a16:creationId xmlns:a16="http://schemas.microsoft.com/office/drawing/2014/main" id="{37F7109C-89D7-4849-BAD3-F8FE37701B86}"/>
              </a:ext>
            </a:extLst>
          </p:cNvPr>
          <p:cNvSpPr>
            <a:spLocks noChangeArrowheads="1"/>
          </p:cNvSpPr>
          <p:nvPr/>
        </p:nvSpPr>
        <p:spPr bwMode="auto">
          <a:xfrm>
            <a:off x="8853488" y="3314700"/>
            <a:ext cx="823912" cy="647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4353" name="Text Box 19">
            <a:extLst>
              <a:ext uri="{FF2B5EF4-FFF2-40B4-BE49-F238E27FC236}">
                <a16:creationId xmlns:a16="http://schemas.microsoft.com/office/drawing/2014/main" id="{7E5944C6-828F-4F9D-9B1E-5B9AEF6721E9}"/>
              </a:ext>
            </a:extLst>
          </p:cNvPr>
          <p:cNvSpPr txBox="1">
            <a:spLocks noChangeArrowheads="1"/>
          </p:cNvSpPr>
          <p:nvPr/>
        </p:nvSpPr>
        <p:spPr bwMode="auto">
          <a:xfrm>
            <a:off x="8991601" y="3365501"/>
            <a:ext cx="581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i="1">
                <a:solidFill>
                  <a:schemeClr val="folHlink"/>
                </a:solidFill>
              </a:rPr>
              <a:t>99</a:t>
            </a:r>
          </a:p>
        </p:txBody>
      </p:sp>
      <p:sp>
        <p:nvSpPr>
          <p:cNvPr id="14354" name="Line 20">
            <a:extLst>
              <a:ext uri="{FF2B5EF4-FFF2-40B4-BE49-F238E27FC236}">
                <a16:creationId xmlns:a16="http://schemas.microsoft.com/office/drawing/2014/main" id="{DBA8C68C-862F-4171-A5A2-84D297ECAE59}"/>
              </a:ext>
            </a:extLst>
          </p:cNvPr>
          <p:cNvSpPr>
            <a:spLocks noChangeShapeType="1"/>
          </p:cNvSpPr>
          <p:nvPr/>
        </p:nvSpPr>
        <p:spPr bwMode="auto">
          <a:xfrm flipH="1">
            <a:off x="4419600" y="1530350"/>
            <a:ext cx="1416050" cy="3746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55" name="Line 21">
            <a:extLst>
              <a:ext uri="{FF2B5EF4-FFF2-40B4-BE49-F238E27FC236}">
                <a16:creationId xmlns:a16="http://schemas.microsoft.com/office/drawing/2014/main" id="{F0C278E4-3345-40FA-BBC5-FD7D036068F3}"/>
              </a:ext>
            </a:extLst>
          </p:cNvPr>
          <p:cNvSpPr>
            <a:spLocks noChangeShapeType="1"/>
          </p:cNvSpPr>
          <p:nvPr/>
        </p:nvSpPr>
        <p:spPr bwMode="auto">
          <a:xfrm>
            <a:off x="6510339" y="1530350"/>
            <a:ext cx="600075" cy="2174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56" name="Line 24">
            <a:extLst>
              <a:ext uri="{FF2B5EF4-FFF2-40B4-BE49-F238E27FC236}">
                <a16:creationId xmlns:a16="http://schemas.microsoft.com/office/drawing/2014/main" id="{FE56B65A-9346-4B1D-B6E7-8DAAAA3A9443}"/>
              </a:ext>
            </a:extLst>
          </p:cNvPr>
          <p:cNvSpPr>
            <a:spLocks noChangeShapeType="1"/>
          </p:cNvSpPr>
          <p:nvPr/>
        </p:nvSpPr>
        <p:spPr bwMode="auto">
          <a:xfrm>
            <a:off x="7696200" y="22225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57" name="Line 25">
            <a:extLst>
              <a:ext uri="{FF2B5EF4-FFF2-40B4-BE49-F238E27FC236}">
                <a16:creationId xmlns:a16="http://schemas.microsoft.com/office/drawing/2014/main" id="{B6DF219D-6641-43A1-87A2-645C620072E8}"/>
              </a:ext>
            </a:extLst>
          </p:cNvPr>
          <p:cNvSpPr>
            <a:spLocks noChangeShapeType="1"/>
          </p:cNvSpPr>
          <p:nvPr/>
        </p:nvSpPr>
        <p:spPr bwMode="auto">
          <a:xfrm flipH="1">
            <a:off x="8229601" y="3260726"/>
            <a:ext cx="23813" cy="168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58" name="Line 26">
            <a:extLst>
              <a:ext uri="{FF2B5EF4-FFF2-40B4-BE49-F238E27FC236}">
                <a16:creationId xmlns:a16="http://schemas.microsoft.com/office/drawing/2014/main" id="{D7EB20E7-EC16-4260-8CB0-9F8403C3EC78}"/>
              </a:ext>
            </a:extLst>
          </p:cNvPr>
          <p:cNvSpPr>
            <a:spLocks noChangeShapeType="1"/>
          </p:cNvSpPr>
          <p:nvPr/>
        </p:nvSpPr>
        <p:spPr bwMode="auto">
          <a:xfrm>
            <a:off x="8777289" y="3260726"/>
            <a:ext cx="225425" cy="161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59" name="Oval 27">
            <a:extLst>
              <a:ext uri="{FF2B5EF4-FFF2-40B4-BE49-F238E27FC236}">
                <a16:creationId xmlns:a16="http://schemas.microsoft.com/office/drawing/2014/main" id="{6B5F9A1F-4A64-447B-BDA6-B3A0047FC0F9}"/>
              </a:ext>
            </a:extLst>
          </p:cNvPr>
          <p:cNvSpPr>
            <a:spLocks noChangeArrowheads="1"/>
          </p:cNvSpPr>
          <p:nvPr/>
        </p:nvSpPr>
        <p:spPr bwMode="auto">
          <a:xfrm>
            <a:off x="5727700" y="2552700"/>
            <a:ext cx="825500" cy="6477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4360" name="Text Box 28">
            <a:extLst>
              <a:ext uri="{FF2B5EF4-FFF2-40B4-BE49-F238E27FC236}">
                <a16:creationId xmlns:a16="http://schemas.microsoft.com/office/drawing/2014/main" id="{72BE0854-31DD-490A-A75C-D596AC801649}"/>
              </a:ext>
            </a:extLst>
          </p:cNvPr>
          <p:cNvSpPr txBox="1">
            <a:spLocks noChangeArrowheads="1"/>
          </p:cNvSpPr>
          <p:nvPr/>
        </p:nvSpPr>
        <p:spPr bwMode="auto">
          <a:xfrm>
            <a:off x="5880101" y="2624138"/>
            <a:ext cx="581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21</a:t>
            </a:r>
          </a:p>
        </p:txBody>
      </p:sp>
      <p:sp>
        <p:nvSpPr>
          <p:cNvPr id="14361" name="Line 29">
            <a:extLst>
              <a:ext uri="{FF2B5EF4-FFF2-40B4-BE49-F238E27FC236}">
                <a16:creationId xmlns:a16="http://schemas.microsoft.com/office/drawing/2014/main" id="{BBC60A89-112C-451E-AC05-68CE554C8DC4}"/>
              </a:ext>
            </a:extLst>
          </p:cNvPr>
          <p:cNvSpPr>
            <a:spLocks noChangeShapeType="1"/>
          </p:cNvSpPr>
          <p:nvPr/>
        </p:nvSpPr>
        <p:spPr bwMode="auto">
          <a:xfrm flipH="1">
            <a:off x="6400800" y="2298700"/>
            <a:ext cx="609600" cy="368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62" name="Line 30">
            <a:extLst>
              <a:ext uri="{FF2B5EF4-FFF2-40B4-BE49-F238E27FC236}">
                <a16:creationId xmlns:a16="http://schemas.microsoft.com/office/drawing/2014/main" id="{09803916-A51D-495F-816D-D9AFD531D9F2}"/>
              </a:ext>
            </a:extLst>
          </p:cNvPr>
          <p:cNvSpPr>
            <a:spLocks noChangeShapeType="1"/>
          </p:cNvSpPr>
          <p:nvPr/>
        </p:nvSpPr>
        <p:spPr bwMode="auto">
          <a:xfrm flipH="1">
            <a:off x="3200400" y="22860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4363" name="Group 31">
            <a:extLst>
              <a:ext uri="{FF2B5EF4-FFF2-40B4-BE49-F238E27FC236}">
                <a16:creationId xmlns:a16="http://schemas.microsoft.com/office/drawing/2014/main" id="{59B67F71-293D-428A-A2AE-3404F9846CBE}"/>
              </a:ext>
            </a:extLst>
          </p:cNvPr>
          <p:cNvGrpSpPr>
            <a:grpSpLocks/>
          </p:cNvGrpSpPr>
          <p:nvPr/>
        </p:nvGrpSpPr>
        <p:grpSpPr bwMode="auto">
          <a:xfrm>
            <a:off x="2590801" y="2692400"/>
            <a:ext cx="823913" cy="660400"/>
            <a:chOff x="2640" y="816"/>
            <a:chExt cx="528" cy="586"/>
          </a:xfrm>
        </p:grpSpPr>
        <p:sp>
          <p:nvSpPr>
            <p:cNvPr id="14386" name="Oval 32">
              <a:extLst>
                <a:ext uri="{FF2B5EF4-FFF2-40B4-BE49-F238E27FC236}">
                  <a16:creationId xmlns:a16="http://schemas.microsoft.com/office/drawing/2014/main" id="{82DEB012-B584-4E9C-AB21-CF6E1EBA780B}"/>
                </a:ext>
              </a:extLst>
            </p:cNvPr>
            <p:cNvSpPr>
              <a:spLocks noChangeArrowheads="1"/>
            </p:cNvSpPr>
            <p:nvPr/>
          </p:nvSpPr>
          <p:spPr bwMode="auto">
            <a:xfrm>
              <a:off x="2640" y="816"/>
              <a:ext cx="528" cy="57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4387" name="Text Box 33">
              <a:extLst>
                <a:ext uri="{FF2B5EF4-FFF2-40B4-BE49-F238E27FC236}">
                  <a16:creationId xmlns:a16="http://schemas.microsoft.com/office/drawing/2014/main" id="{B75F2F58-33D3-4299-958F-8C52C5DD4FFF}"/>
                </a:ext>
              </a:extLst>
            </p:cNvPr>
            <p:cNvSpPr txBox="1">
              <a:spLocks noChangeArrowheads="1"/>
            </p:cNvSpPr>
            <p:nvPr/>
          </p:nvSpPr>
          <p:spPr bwMode="auto">
            <a:xfrm>
              <a:off x="2772" y="941"/>
              <a:ext cx="245"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1</a:t>
              </a:r>
            </a:p>
          </p:txBody>
        </p:sp>
      </p:grpSp>
      <p:sp>
        <p:nvSpPr>
          <p:cNvPr id="14364" name="Oval 35">
            <a:extLst>
              <a:ext uri="{FF2B5EF4-FFF2-40B4-BE49-F238E27FC236}">
                <a16:creationId xmlns:a16="http://schemas.microsoft.com/office/drawing/2014/main" id="{B41A436E-79BB-4E05-8618-9346CC3D5175}"/>
              </a:ext>
            </a:extLst>
          </p:cNvPr>
          <p:cNvSpPr>
            <a:spLocks noChangeArrowheads="1"/>
          </p:cNvSpPr>
          <p:nvPr/>
        </p:nvSpPr>
        <p:spPr bwMode="auto">
          <a:xfrm>
            <a:off x="4357688" y="2616200"/>
            <a:ext cx="823912" cy="649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4365" name="Text Box 36">
            <a:extLst>
              <a:ext uri="{FF2B5EF4-FFF2-40B4-BE49-F238E27FC236}">
                <a16:creationId xmlns:a16="http://schemas.microsoft.com/office/drawing/2014/main" id="{777A6BC0-C154-4F92-BB70-13A484F9759C}"/>
              </a:ext>
            </a:extLst>
          </p:cNvPr>
          <p:cNvSpPr txBox="1">
            <a:spLocks noChangeArrowheads="1"/>
          </p:cNvSpPr>
          <p:nvPr/>
        </p:nvSpPr>
        <p:spPr bwMode="auto">
          <a:xfrm>
            <a:off x="4448176" y="2667001"/>
            <a:ext cx="581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13</a:t>
            </a:r>
          </a:p>
        </p:txBody>
      </p:sp>
      <p:sp>
        <p:nvSpPr>
          <p:cNvPr id="14366" name="Line 37">
            <a:extLst>
              <a:ext uri="{FF2B5EF4-FFF2-40B4-BE49-F238E27FC236}">
                <a16:creationId xmlns:a16="http://schemas.microsoft.com/office/drawing/2014/main" id="{A0F15860-543D-4DAF-B50E-5F76C0815C76}"/>
              </a:ext>
            </a:extLst>
          </p:cNvPr>
          <p:cNvSpPr>
            <a:spLocks noChangeShapeType="1"/>
          </p:cNvSpPr>
          <p:nvPr/>
        </p:nvSpPr>
        <p:spPr bwMode="auto">
          <a:xfrm>
            <a:off x="4267200" y="22860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67" name="Line 54">
            <a:extLst>
              <a:ext uri="{FF2B5EF4-FFF2-40B4-BE49-F238E27FC236}">
                <a16:creationId xmlns:a16="http://schemas.microsoft.com/office/drawing/2014/main" id="{6D29C33E-B5ED-4D5A-9BF1-8651ABB3200D}"/>
              </a:ext>
            </a:extLst>
          </p:cNvPr>
          <p:cNvSpPr>
            <a:spLocks noChangeShapeType="1"/>
          </p:cNvSpPr>
          <p:nvPr/>
        </p:nvSpPr>
        <p:spPr bwMode="auto">
          <a:xfrm flipH="1">
            <a:off x="5715000" y="3124200"/>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4368" name="Group 55">
            <a:extLst>
              <a:ext uri="{FF2B5EF4-FFF2-40B4-BE49-F238E27FC236}">
                <a16:creationId xmlns:a16="http://schemas.microsoft.com/office/drawing/2014/main" id="{D29C1590-C9DC-499E-8F81-3397D2EA2AF7}"/>
              </a:ext>
            </a:extLst>
          </p:cNvPr>
          <p:cNvGrpSpPr>
            <a:grpSpLocks/>
          </p:cNvGrpSpPr>
          <p:nvPr/>
        </p:nvGrpSpPr>
        <p:grpSpPr bwMode="auto">
          <a:xfrm>
            <a:off x="5272088" y="3429000"/>
            <a:ext cx="823912" cy="660400"/>
            <a:chOff x="2640" y="816"/>
            <a:chExt cx="528" cy="586"/>
          </a:xfrm>
        </p:grpSpPr>
        <p:sp>
          <p:nvSpPr>
            <p:cNvPr id="14384" name="Oval 56">
              <a:extLst>
                <a:ext uri="{FF2B5EF4-FFF2-40B4-BE49-F238E27FC236}">
                  <a16:creationId xmlns:a16="http://schemas.microsoft.com/office/drawing/2014/main" id="{FFE59C09-D396-4FFC-8326-6FF4C615ABA9}"/>
                </a:ext>
              </a:extLst>
            </p:cNvPr>
            <p:cNvSpPr>
              <a:spLocks noChangeArrowheads="1"/>
            </p:cNvSpPr>
            <p:nvPr/>
          </p:nvSpPr>
          <p:spPr bwMode="auto">
            <a:xfrm>
              <a:off x="2640" y="816"/>
              <a:ext cx="528" cy="57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4385" name="Text Box 57">
              <a:extLst>
                <a:ext uri="{FF2B5EF4-FFF2-40B4-BE49-F238E27FC236}">
                  <a16:creationId xmlns:a16="http://schemas.microsoft.com/office/drawing/2014/main" id="{2B4F2362-7CEE-46A8-8C93-4886BC43A50D}"/>
                </a:ext>
              </a:extLst>
            </p:cNvPr>
            <p:cNvSpPr txBox="1">
              <a:spLocks noChangeArrowheads="1"/>
            </p:cNvSpPr>
            <p:nvPr/>
          </p:nvSpPr>
          <p:spPr bwMode="auto">
            <a:xfrm>
              <a:off x="2772" y="941"/>
              <a:ext cx="373"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15</a:t>
              </a:r>
            </a:p>
          </p:txBody>
        </p:sp>
      </p:grpSp>
      <p:grpSp>
        <p:nvGrpSpPr>
          <p:cNvPr id="14369" name="Group 58">
            <a:extLst>
              <a:ext uri="{FF2B5EF4-FFF2-40B4-BE49-F238E27FC236}">
                <a16:creationId xmlns:a16="http://schemas.microsoft.com/office/drawing/2014/main" id="{F4288682-88B4-46E5-82CD-3DC09E18108C}"/>
              </a:ext>
            </a:extLst>
          </p:cNvPr>
          <p:cNvGrpSpPr>
            <a:grpSpLocks/>
          </p:cNvGrpSpPr>
          <p:nvPr/>
        </p:nvGrpSpPr>
        <p:grpSpPr bwMode="auto">
          <a:xfrm>
            <a:off x="6567488" y="3454400"/>
            <a:ext cx="823912" cy="660400"/>
            <a:chOff x="2640" y="816"/>
            <a:chExt cx="528" cy="586"/>
          </a:xfrm>
        </p:grpSpPr>
        <p:sp>
          <p:nvSpPr>
            <p:cNvPr id="14382" name="Oval 59">
              <a:extLst>
                <a:ext uri="{FF2B5EF4-FFF2-40B4-BE49-F238E27FC236}">
                  <a16:creationId xmlns:a16="http://schemas.microsoft.com/office/drawing/2014/main" id="{7A52A2A9-6B47-48BA-BCF4-961536C715F1}"/>
                </a:ext>
              </a:extLst>
            </p:cNvPr>
            <p:cNvSpPr>
              <a:spLocks noChangeArrowheads="1"/>
            </p:cNvSpPr>
            <p:nvPr/>
          </p:nvSpPr>
          <p:spPr bwMode="auto">
            <a:xfrm>
              <a:off x="2640" y="816"/>
              <a:ext cx="528" cy="57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4383" name="Text Box 60">
              <a:extLst>
                <a:ext uri="{FF2B5EF4-FFF2-40B4-BE49-F238E27FC236}">
                  <a16:creationId xmlns:a16="http://schemas.microsoft.com/office/drawing/2014/main" id="{F8A43508-D484-4956-BD15-45938FA4EA52}"/>
                </a:ext>
              </a:extLst>
            </p:cNvPr>
            <p:cNvSpPr txBox="1">
              <a:spLocks noChangeArrowheads="1"/>
            </p:cNvSpPr>
            <p:nvPr/>
          </p:nvSpPr>
          <p:spPr bwMode="auto">
            <a:xfrm>
              <a:off x="2772" y="941"/>
              <a:ext cx="373"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25</a:t>
              </a:r>
            </a:p>
          </p:txBody>
        </p:sp>
      </p:grpSp>
      <p:sp>
        <p:nvSpPr>
          <p:cNvPr id="14370" name="Line 61">
            <a:extLst>
              <a:ext uri="{FF2B5EF4-FFF2-40B4-BE49-F238E27FC236}">
                <a16:creationId xmlns:a16="http://schemas.microsoft.com/office/drawing/2014/main" id="{00B7F988-2AD5-4830-A940-371555301FE2}"/>
              </a:ext>
            </a:extLst>
          </p:cNvPr>
          <p:cNvSpPr>
            <a:spLocks noChangeShapeType="1"/>
          </p:cNvSpPr>
          <p:nvPr/>
        </p:nvSpPr>
        <p:spPr bwMode="auto">
          <a:xfrm>
            <a:off x="6462713" y="31242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71" name="Line 74">
            <a:extLst>
              <a:ext uri="{FF2B5EF4-FFF2-40B4-BE49-F238E27FC236}">
                <a16:creationId xmlns:a16="http://schemas.microsoft.com/office/drawing/2014/main" id="{54E9A199-FD78-4E7E-9493-8CBF997777EF}"/>
              </a:ext>
            </a:extLst>
          </p:cNvPr>
          <p:cNvSpPr>
            <a:spLocks noChangeShapeType="1"/>
          </p:cNvSpPr>
          <p:nvPr/>
        </p:nvSpPr>
        <p:spPr bwMode="auto">
          <a:xfrm flipH="1">
            <a:off x="8596313" y="39370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4372" name="Group 75">
            <a:extLst>
              <a:ext uri="{FF2B5EF4-FFF2-40B4-BE49-F238E27FC236}">
                <a16:creationId xmlns:a16="http://schemas.microsoft.com/office/drawing/2014/main" id="{CEFDA9B7-20E0-47E0-8D27-79FB69256CEF}"/>
              </a:ext>
            </a:extLst>
          </p:cNvPr>
          <p:cNvGrpSpPr>
            <a:grpSpLocks/>
          </p:cNvGrpSpPr>
          <p:nvPr/>
        </p:nvGrpSpPr>
        <p:grpSpPr bwMode="auto">
          <a:xfrm>
            <a:off x="7986713" y="4343400"/>
            <a:ext cx="823912" cy="660400"/>
            <a:chOff x="2640" y="816"/>
            <a:chExt cx="528" cy="586"/>
          </a:xfrm>
        </p:grpSpPr>
        <p:sp>
          <p:nvSpPr>
            <p:cNvPr id="14380" name="Oval 76">
              <a:extLst>
                <a:ext uri="{FF2B5EF4-FFF2-40B4-BE49-F238E27FC236}">
                  <a16:creationId xmlns:a16="http://schemas.microsoft.com/office/drawing/2014/main" id="{9E0DE46D-0E76-4DA7-9C5E-E353ECFB4507}"/>
                </a:ext>
              </a:extLst>
            </p:cNvPr>
            <p:cNvSpPr>
              <a:spLocks noChangeArrowheads="1"/>
            </p:cNvSpPr>
            <p:nvPr/>
          </p:nvSpPr>
          <p:spPr bwMode="auto">
            <a:xfrm>
              <a:off x="2640" y="816"/>
              <a:ext cx="528" cy="57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4381" name="Text Box 77">
              <a:extLst>
                <a:ext uri="{FF2B5EF4-FFF2-40B4-BE49-F238E27FC236}">
                  <a16:creationId xmlns:a16="http://schemas.microsoft.com/office/drawing/2014/main" id="{80082E1E-D9FB-4E26-B07D-AF25740A172B}"/>
                </a:ext>
              </a:extLst>
            </p:cNvPr>
            <p:cNvSpPr txBox="1">
              <a:spLocks noChangeArrowheads="1"/>
            </p:cNvSpPr>
            <p:nvPr/>
          </p:nvSpPr>
          <p:spPr bwMode="auto">
            <a:xfrm>
              <a:off x="2772" y="941"/>
              <a:ext cx="373"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80</a:t>
              </a:r>
            </a:p>
          </p:txBody>
        </p:sp>
      </p:grpSp>
      <p:sp>
        <p:nvSpPr>
          <p:cNvPr id="14373" name="Oval 79">
            <a:extLst>
              <a:ext uri="{FF2B5EF4-FFF2-40B4-BE49-F238E27FC236}">
                <a16:creationId xmlns:a16="http://schemas.microsoft.com/office/drawing/2014/main" id="{C0A3E2A6-98FC-424B-846A-91668B51BF2A}"/>
              </a:ext>
            </a:extLst>
          </p:cNvPr>
          <p:cNvSpPr>
            <a:spLocks noChangeArrowheads="1"/>
          </p:cNvSpPr>
          <p:nvPr/>
        </p:nvSpPr>
        <p:spPr bwMode="auto">
          <a:xfrm>
            <a:off x="9601201" y="4292600"/>
            <a:ext cx="949325" cy="812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4374" name="Text Box 80">
            <a:extLst>
              <a:ext uri="{FF2B5EF4-FFF2-40B4-BE49-F238E27FC236}">
                <a16:creationId xmlns:a16="http://schemas.microsoft.com/office/drawing/2014/main" id="{EE527DF5-7BCA-4D33-BBFF-8E599B8497E0}"/>
              </a:ext>
            </a:extLst>
          </p:cNvPr>
          <p:cNvSpPr txBox="1">
            <a:spLocks noChangeArrowheads="1"/>
          </p:cNvSpPr>
          <p:nvPr/>
        </p:nvSpPr>
        <p:spPr bwMode="auto">
          <a:xfrm>
            <a:off x="9734550" y="4468813"/>
            <a:ext cx="781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100</a:t>
            </a:r>
          </a:p>
        </p:txBody>
      </p:sp>
      <p:sp>
        <p:nvSpPr>
          <p:cNvPr id="14375" name="Line 81">
            <a:extLst>
              <a:ext uri="{FF2B5EF4-FFF2-40B4-BE49-F238E27FC236}">
                <a16:creationId xmlns:a16="http://schemas.microsoft.com/office/drawing/2014/main" id="{E6084625-234B-49DC-8BA2-0E731A05B30B}"/>
              </a:ext>
            </a:extLst>
          </p:cNvPr>
          <p:cNvSpPr>
            <a:spLocks noChangeShapeType="1"/>
          </p:cNvSpPr>
          <p:nvPr/>
        </p:nvSpPr>
        <p:spPr bwMode="auto">
          <a:xfrm>
            <a:off x="9510713" y="3962400"/>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76" name="Line 82">
            <a:extLst>
              <a:ext uri="{FF2B5EF4-FFF2-40B4-BE49-F238E27FC236}">
                <a16:creationId xmlns:a16="http://schemas.microsoft.com/office/drawing/2014/main" id="{CEADF8B4-74A6-4EE3-8936-097BE2DD90A9}"/>
              </a:ext>
            </a:extLst>
          </p:cNvPr>
          <p:cNvSpPr>
            <a:spLocks noChangeShapeType="1"/>
          </p:cNvSpPr>
          <p:nvPr/>
        </p:nvSpPr>
        <p:spPr bwMode="auto">
          <a:xfrm flipH="1">
            <a:off x="8001000" y="5003800"/>
            <a:ext cx="228600" cy="406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4377" name="Group 83">
            <a:extLst>
              <a:ext uri="{FF2B5EF4-FFF2-40B4-BE49-F238E27FC236}">
                <a16:creationId xmlns:a16="http://schemas.microsoft.com/office/drawing/2014/main" id="{BD15D099-7545-4F80-9982-F56C1CCF187E}"/>
              </a:ext>
            </a:extLst>
          </p:cNvPr>
          <p:cNvGrpSpPr>
            <a:grpSpLocks/>
          </p:cNvGrpSpPr>
          <p:nvPr/>
        </p:nvGrpSpPr>
        <p:grpSpPr bwMode="auto">
          <a:xfrm>
            <a:off x="7620001" y="5334000"/>
            <a:ext cx="823913" cy="660400"/>
            <a:chOff x="2640" y="816"/>
            <a:chExt cx="528" cy="586"/>
          </a:xfrm>
        </p:grpSpPr>
        <p:sp>
          <p:nvSpPr>
            <p:cNvPr id="14378" name="Oval 84">
              <a:extLst>
                <a:ext uri="{FF2B5EF4-FFF2-40B4-BE49-F238E27FC236}">
                  <a16:creationId xmlns:a16="http://schemas.microsoft.com/office/drawing/2014/main" id="{0C3394F0-4F00-44D2-8B6B-609D5985BEA3}"/>
                </a:ext>
              </a:extLst>
            </p:cNvPr>
            <p:cNvSpPr>
              <a:spLocks noChangeArrowheads="1"/>
            </p:cNvSpPr>
            <p:nvPr/>
          </p:nvSpPr>
          <p:spPr bwMode="auto">
            <a:xfrm>
              <a:off x="2640" y="816"/>
              <a:ext cx="528" cy="57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4379" name="Text Box 85">
              <a:extLst>
                <a:ext uri="{FF2B5EF4-FFF2-40B4-BE49-F238E27FC236}">
                  <a16:creationId xmlns:a16="http://schemas.microsoft.com/office/drawing/2014/main" id="{0DD3CD9D-7C45-4A99-897C-ECFAA67AA0F3}"/>
                </a:ext>
              </a:extLst>
            </p:cNvPr>
            <p:cNvSpPr txBox="1">
              <a:spLocks noChangeArrowheads="1"/>
            </p:cNvSpPr>
            <p:nvPr/>
          </p:nvSpPr>
          <p:spPr bwMode="auto">
            <a:xfrm>
              <a:off x="2772" y="941"/>
              <a:ext cx="373"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i="1">
                  <a:solidFill>
                    <a:schemeClr val="folHlink"/>
                  </a:solidFill>
                </a:rPr>
                <a:t>70</a:t>
              </a:r>
            </a:p>
          </p:txBody>
        </p:sp>
      </p:grpSp>
    </p:spTree>
    <p:extLst>
      <p:ext uri="{BB962C8B-B14F-4D97-AF65-F5344CB8AC3E}">
        <p14:creationId xmlns:p14="http://schemas.microsoft.com/office/powerpoint/2010/main" val="84917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6CCB00-1EAC-4CEE-AC1E-5E941821E967}"/>
              </a:ext>
            </a:extLst>
          </p:cNvPr>
          <p:cNvSpPr>
            <a:spLocks noGrp="1"/>
          </p:cNvSpPr>
          <p:nvPr>
            <p:ph type="body" sz="quarter" idx="11"/>
          </p:nvPr>
        </p:nvSpPr>
        <p:spPr>
          <a:xfrm>
            <a:off x="761999" y="1518407"/>
            <a:ext cx="7836717" cy="4623632"/>
          </a:xfrm>
        </p:spPr>
        <p:txBody>
          <a:bodyPr>
            <a:normAutofit fontScale="92500" lnSpcReduction="20000"/>
          </a:bodyPr>
          <a:lstStyle/>
          <a:p>
            <a:r>
              <a:rPr lang="en-US" sz="2000" dirty="0"/>
              <a:t>The insertion operation in Red Black tree is performed using the following steps.</a:t>
            </a:r>
          </a:p>
          <a:p>
            <a:endParaRPr lang="en-US" sz="2000" dirty="0"/>
          </a:p>
          <a:p>
            <a:r>
              <a:rPr lang="en-US" sz="2000" dirty="0"/>
              <a:t>Step 1 - Check whether tree is Empty.</a:t>
            </a:r>
          </a:p>
          <a:p>
            <a:r>
              <a:rPr lang="en-US" sz="2000" dirty="0"/>
              <a:t>Step 2 - If tree is Empty then insert the </a:t>
            </a:r>
            <a:r>
              <a:rPr lang="en-US" sz="2000" dirty="0" err="1"/>
              <a:t>newNode</a:t>
            </a:r>
            <a:r>
              <a:rPr lang="en-US" sz="2000" dirty="0"/>
              <a:t> as Root node with color Black and exit from the operation.</a:t>
            </a:r>
          </a:p>
          <a:p>
            <a:r>
              <a:rPr lang="en-US" sz="2000" dirty="0"/>
              <a:t>Step 3 - If tree is not Empty then insert the </a:t>
            </a:r>
            <a:r>
              <a:rPr lang="en-US" sz="2000" dirty="0" err="1"/>
              <a:t>newNode</a:t>
            </a:r>
            <a:r>
              <a:rPr lang="en-US" sz="2000" dirty="0"/>
              <a:t> as leaf node with color Red.</a:t>
            </a:r>
          </a:p>
          <a:p>
            <a:r>
              <a:rPr lang="en-US" sz="2000" dirty="0"/>
              <a:t>Step 4 - If the parent of </a:t>
            </a:r>
            <a:r>
              <a:rPr lang="en-US" sz="2000" dirty="0" err="1"/>
              <a:t>newNode</a:t>
            </a:r>
            <a:r>
              <a:rPr lang="en-US" sz="2000" dirty="0"/>
              <a:t> is Black then exit from the operation.</a:t>
            </a:r>
          </a:p>
          <a:p>
            <a:r>
              <a:rPr lang="en-US" sz="2000" dirty="0"/>
              <a:t>Step 5 - If the parent of </a:t>
            </a:r>
            <a:r>
              <a:rPr lang="en-US" sz="2000" dirty="0" err="1"/>
              <a:t>newNode</a:t>
            </a:r>
            <a:r>
              <a:rPr lang="en-US" sz="2000" dirty="0"/>
              <a:t> is Red then check the color of parent node's sibling of </a:t>
            </a:r>
            <a:r>
              <a:rPr lang="en-US" sz="2000" dirty="0" err="1"/>
              <a:t>newNode</a:t>
            </a:r>
            <a:r>
              <a:rPr lang="en-US" sz="2000" dirty="0"/>
              <a:t>.</a:t>
            </a:r>
          </a:p>
          <a:p>
            <a:r>
              <a:rPr lang="en-US" sz="2000" dirty="0"/>
              <a:t>Step 6 - If it is colored Black or NULL then make suitable Rotation and Recolor it.</a:t>
            </a:r>
          </a:p>
          <a:p>
            <a:r>
              <a:rPr lang="en-US" sz="2000" dirty="0"/>
              <a:t>Step 7 - If it is colored Red then perform Recolor. Repeat the same until tree becomes Red Black Tree.</a:t>
            </a:r>
          </a:p>
        </p:txBody>
      </p:sp>
      <p:sp>
        <p:nvSpPr>
          <p:cNvPr id="3" name="Title 2">
            <a:extLst>
              <a:ext uri="{FF2B5EF4-FFF2-40B4-BE49-F238E27FC236}">
                <a16:creationId xmlns:a16="http://schemas.microsoft.com/office/drawing/2014/main" id="{4B8D8ABD-AD1C-474C-8967-7714BA13F6C9}"/>
              </a:ext>
            </a:extLst>
          </p:cNvPr>
          <p:cNvSpPr>
            <a:spLocks noGrp="1"/>
          </p:cNvSpPr>
          <p:nvPr>
            <p:ph type="title"/>
          </p:nvPr>
        </p:nvSpPr>
        <p:spPr/>
        <p:txBody>
          <a:bodyPr/>
          <a:lstStyle/>
          <a:p>
            <a:r>
              <a:rPr lang="en-US" dirty="0"/>
              <a:t>INSERTION :</a:t>
            </a:r>
          </a:p>
        </p:txBody>
      </p:sp>
    </p:spTree>
    <p:extLst>
      <p:ext uri="{BB962C8B-B14F-4D97-AF65-F5344CB8AC3E}">
        <p14:creationId xmlns:p14="http://schemas.microsoft.com/office/powerpoint/2010/main" val="145401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Footer Placeholder 4">
            <a:extLst>
              <a:ext uri="{FF2B5EF4-FFF2-40B4-BE49-F238E27FC236}">
                <a16:creationId xmlns:a16="http://schemas.microsoft.com/office/drawing/2014/main" id="{9A2EC921-42CF-4E43-A4CD-63ED2B1B1D7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400"/>
          </a:p>
          <a:p>
            <a:pPr>
              <a:spcBef>
                <a:spcPct val="0"/>
              </a:spcBef>
              <a:buFontTx/>
              <a:buNone/>
            </a:pPr>
            <a:r>
              <a:rPr lang="en-US" altLang="en-US" sz="1400">
                <a:solidFill>
                  <a:schemeClr val="folHlink"/>
                </a:solidFill>
              </a:rPr>
              <a:t>Red</a:t>
            </a:r>
            <a:r>
              <a:rPr lang="en-US" altLang="en-US" sz="1400"/>
              <a:t> Black Trees</a:t>
            </a:r>
          </a:p>
        </p:txBody>
      </p:sp>
      <p:sp>
        <p:nvSpPr>
          <p:cNvPr id="15365" name="Rectangle 2">
            <a:extLst>
              <a:ext uri="{FF2B5EF4-FFF2-40B4-BE49-F238E27FC236}">
                <a16:creationId xmlns:a16="http://schemas.microsoft.com/office/drawing/2014/main" id="{0D16F6FE-F545-4238-94D2-1D8E05E162FF}"/>
              </a:ext>
            </a:extLst>
          </p:cNvPr>
          <p:cNvSpPr>
            <a:spLocks noGrp="1" noChangeArrowheads="1"/>
          </p:cNvSpPr>
          <p:nvPr>
            <p:ph type="title"/>
          </p:nvPr>
        </p:nvSpPr>
        <p:spPr>
          <a:xfrm>
            <a:off x="1676400" y="-152400"/>
            <a:ext cx="8763000" cy="1143000"/>
          </a:xfrm>
        </p:spPr>
        <p:txBody>
          <a:bodyPr/>
          <a:lstStyle/>
          <a:p>
            <a:pPr eaLnBrk="1" hangingPunct="1"/>
            <a:r>
              <a:rPr lang="en-US" altLang="en-US" sz="4000"/>
              <a:t>Example of Inserting Sorted Numbers</a:t>
            </a:r>
          </a:p>
        </p:txBody>
      </p:sp>
      <p:sp>
        <p:nvSpPr>
          <p:cNvPr id="15366" name="Rectangle 3">
            <a:extLst>
              <a:ext uri="{FF2B5EF4-FFF2-40B4-BE49-F238E27FC236}">
                <a16:creationId xmlns:a16="http://schemas.microsoft.com/office/drawing/2014/main" id="{0D48BDA2-FFF0-48E9-A189-2B5408FB88FB}"/>
              </a:ext>
            </a:extLst>
          </p:cNvPr>
          <p:cNvSpPr>
            <a:spLocks noGrp="1" noChangeArrowheads="1"/>
          </p:cNvSpPr>
          <p:nvPr>
            <p:ph type="body" idx="1"/>
          </p:nvPr>
        </p:nvSpPr>
        <p:spPr/>
        <p:txBody>
          <a:bodyPr/>
          <a:lstStyle/>
          <a:p>
            <a:pPr eaLnBrk="1" hangingPunct="1"/>
            <a:r>
              <a:rPr lang="en-US" altLang="en-US"/>
              <a:t>1 2 3 4 5 6 7 8 9 10</a:t>
            </a:r>
          </a:p>
        </p:txBody>
      </p:sp>
      <p:grpSp>
        <p:nvGrpSpPr>
          <p:cNvPr id="15367" name="Group 6">
            <a:extLst>
              <a:ext uri="{FF2B5EF4-FFF2-40B4-BE49-F238E27FC236}">
                <a16:creationId xmlns:a16="http://schemas.microsoft.com/office/drawing/2014/main" id="{46F4899A-ED47-4E0E-A5B7-9ADE0479E49C}"/>
              </a:ext>
            </a:extLst>
          </p:cNvPr>
          <p:cNvGrpSpPr>
            <a:grpSpLocks/>
          </p:cNvGrpSpPr>
          <p:nvPr/>
        </p:nvGrpSpPr>
        <p:grpSpPr bwMode="auto">
          <a:xfrm>
            <a:off x="5653088" y="2209800"/>
            <a:ext cx="823912" cy="647700"/>
            <a:chOff x="2601" y="1392"/>
            <a:chExt cx="519" cy="408"/>
          </a:xfrm>
        </p:grpSpPr>
        <p:sp>
          <p:nvSpPr>
            <p:cNvPr id="15374" name="Oval 4">
              <a:extLst>
                <a:ext uri="{FF2B5EF4-FFF2-40B4-BE49-F238E27FC236}">
                  <a16:creationId xmlns:a16="http://schemas.microsoft.com/office/drawing/2014/main" id="{09F26C81-68FD-4704-B4FD-4DDC7EF1B724}"/>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5375" name="Text Box 5">
              <a:extLst>
                <a:ext uri="{FF2B5EF4-FFF2-40B4-BE49-F238E27FC236}">
                  <a16:creationId xmlns:a16="http://schemas.microsoft.com/office/drawing/2014/main" id="{91003DCA-390D-485D-BD79-6BB3C42B5C18}"/>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1</a:t>
              </a:r>
            </a:p>
          </p:txBody>
        </p:sp>
      </p:grpSp>
      <p:sp>
        <p:nvSpPr>
          <p:cNvPr id="15368" name="Line 7">
            <a:extLst>
              <a:ext uri="{FF2B5EF4-FFF2-40B4-BE49-F238E27FC236}">
                <a16:creationId xmlns:a16="http://schemas.microsoft.com/office/drawing/2014/main" id="{56F70982-BFDC-4E7F-A7F4-A718E91DF88C}"/>
              </a:ext>
            </a:extLst>
          </p:cNvPr>
          <p:cNvSpPr>
            <a:spLocks noChangeShapeType="1"/>
          </p:cNvSpPr>
          <p:nvPr/>
        </p:nvSpPr>
        <p:spPr bwMode="auto">
          <a:xfrm>
            <a:off x="6096000" y="17526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69" name="Text Box 8">
            <a:extLst>
              <a:ext uri="{FF2B5EF4-FFF2-40B4-BE49-F238E27FC236}">
                <a16:creationId xmlns:a16="http://schemas.microsoft.com/office/drawing/2014/main" id="{56D0B8C2-F65F-47DF-9632-ABCD9EB9D8DA}"/>
              </a:ext>
            </a:extLst>
          </p:cNvPr>
          <p:cNvSpPr txBox="1">
            <a:spLocks noChangeArrowheads="1"/>
          </p:cNvSpPr>
          <p:nvPr/>
        </p:nvSpPr>
        <p:spPr bwMode="auto">
          <a:xfrm>
            <a:off x="7070726" y="1512888"/>
            <a:ext cx="305117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Insert 1. A leaf so </a:t>
            </a:r>
          </a:p>
          <a:p>
            <a:pPr eaLnBrk="1" hangingPunct="1">
              <a:buFont typeface="Marlett" pitchFamily="2" charset="2"/>
              <a:buNone/>
            </a:pPr>
            <a:r>
              <a:rPr lang="en-US" altLang="en-US" sz="2800"/>
              <a:t>red. Realize it is</a:t>
            </a:r>
          </a:p>
          <a:p>
            <a:pPr eaLnBrk="1" hangingPunct="1">
              <a:buFont typeface="Marlett" pitchFamily="2" charset="2"/>
              <a:buNone/>
            </a:pPr>
            <a:r>
              <a:rPr lang="en-US" altLang="en-US" sz="2800"/>
              <a:t>root so recolor</a:t>
            </a:r>
          </a:p>
          <a:p>
            <a:pPr eaLnBrk="1" hangingPunct="1">
              <a:buFont typeface="Marlett" pitchFamily="2" charset="2"/>
              <a:buNone/>
            </a:pPr>
            <a:r>
              <a:rPr lang="en-US" altLang="en-US" sz="2800"/>
              <a:t>to black.</a:t>
            </a:r>
          </a:p>
        </p:txBody>
      </p:sp>
      <p:grpSp>
        <p:nvGrpSpPr>
          <p:cNvPr id="15370" name="Group 9">
            <a:extLst>
              <a:ext uri="{FF2B5EF4-FFF2-40B4-BE49-F238E27FC236}">
                <a16:creationId xmlns:a16="http://schemas.microsoft.com/office/drawing/2014/main" id="{A47C4C45-2CDC-49DA-8C4C-AA1524B4BF97}"/>
              </a:ext>
            </a:extLst>
          </p:cNvPr>
          <p:cNvGrpSpPr>
            <a:grpSpLocks/>
          </p:cNvGrpSpPr>
          <p:nvPr/>
        </p:nvGrpSpPr>
        <p:grpSpPr bwMode="auto">
          <a:xfrm>
            <a:off x="5683251" y="4038600"/>
            <a:ext cx="823913" cy="647700"/>
            <a:chOff x="2601" y="1392"/>
            <a:chExt cx="519" cy="408"/>
          </a:xfrm>
        </p:grpSpPr>
        <p:sp>
          <p:nvSpPr>
            <p:cNvPr id="15372" name="Oval 10">
              <a:extLst>
                <a:ext uri="{FF2B5EF4-FFF2-40B4-BE49-F238E27FC236}">
                  <a16:creationId xmlns:a16="http://schemas.microsoft.com/office/drawing/2014/main" id="{753CC70D-9AC7-4EAA-B990-21508240067A}"/>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5373" name="Text Box 11">
              <a:extLst>
                <a:ext uri="{FF2B5EF4-FFF2-40B4-BE49-F238E27FC236}">
                  <a16:creationId xmlns:a16="http://schemas.microsoft.com/office/drawing/2014/main" id="{08BE1C26-2043-4095-9FF5-EE42656AFC6C}"/>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1</a:t>
              </a:r>
            </a:p>
          </p:txBody>
        </p:sp>
      </p:grpSp>
      <p:sp>
        <p:nvSpPr>
          <p:cNvPr id="15371" name="Line 12">
            <a:extLst>
              <a:ext uri="{FF2B5EF4-FFF2-40B4-BE49-F238E27FC236}">
                <a16:creationId xmlns:a16="http://schemas.microsoft.com/office/drawing/2014/main" id="{4E020C5F-1B0E-4482-A5DF-1A71F60246B5}"/>
              </a:ext>
            </a:extLst>
          </p:cNvPr>
          <p:cNvSpPr>
            <a:spLocks noChangeShapeType="1"/>
          </p:cNvSpPr>
          <p:nvPr/>
        </p:nvSpPr>
        <p:spPr bwMode="auto">
          <a:xfrm>
            <a:off x="6126163" y="35814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760998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Footer Placeholder 4">
            <a:extLst>
              <a:ext uri="{FF2B5EF4-FFF2-40B4-BE49-F238E27FC236}">
                <a16:creationId xmlns:a16="http://schemas.microsoft.com/office/drawing/2014/main" id="{F3E06587-53A6-4E3F-8D12-393695CBF35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400"/>
          </a:p>
          <a:p>
            <a:pPr>
              <a:spcBef>
                <a:spcPct val="0"/>
              </a:spcBef>
              <a:buFontTx/>
              <a:buNone/>
            </a:pPr>
            <a:r>
              <a:rPr lang="en-US" altLang="en-US" sz="1400">
                <a:solidFill>
                  <a:schemeClr val="folHlink"/>
                </a:solidFill>
              </a:rPr>
              <a:t>Red</a:t>
            </a:r>
            <a:r>
              <a:rPr lang="en-US" altLang="en-US" sz="1400"/>
              <a:t> Black Trees</a:t>
            </a:r>
          </a:p>
        </p:txBody>
      </p:sp>
      <p:sp>
        <p:nvSpPr>
          <p:cNvPr id="16389" name="Rectangle 2">
            <a:extLst>
              <a:ext uri="{FF2B5EF4-FFF2-40B4-BE49-F238E27FC236}">
                <a16:creationId xmlns:a16="http://schemas.microsoft.com/office/drawing/2014/main" id="{CCA348EF-DE69-4A4E-B152-E2FAF4399FA4}"/>
              </a:ext>
            </a:extLst>
          </p:cNvPr>
          <p:cNvSpPr>
            <a:spLocks noGrp="1" noChangeArrowheads="1"/>
          </p:cNvSpPr>
          <p:nvPr>
            <p:ph type="title"/>
          </p:nvPr>
        </p:nvSpPr>
        <p:spPr/>
        <p:txBody>
          <a:bodyPr/>
          <a:lstStyle/>
          <a:p>
            <a:pPr eaLnBrk="1" hangingPunct="1"/>
            <a:r>
              <a:rPr lang="en-US" altLang="en-US"/>
              <a:t>Insert 2</a:t>
            </a:r>
          </a:p>
        </p:txBody>
      </p:sp>
      <p:grpSp>
        <p:nvGrpSpPr>
          <p:cNvPr id="16390" name="Group 4">
            <a:extLst>
              <a:ext uri="{FF2B5EF4-FFF2-40B4-BE49-F238E27FC236}">
                <a16:creationId xmlns:a16="http://schemas.microsoft.com/office/drawing/2014/main" id="{19F04653-B0B0-4B31-8ECF-937C181CE77D}"/>
              </a:ext>
            </a:extLst>
          </p:cNvPr>
          <p:cNvGrpSpPr>
            <a:grpSpLocks/>
          </p:cNvGrpSpPr>
          <p:nvPr/>
        </p:nvGrpSpPr>
        <p:grpSpPr bwMode="auto">
          <a:xfrm>
            <a:off x="5638801" y="1409700"/>
            <a:ext cx="823913" cy="647700"/>
            <a:chOff x="2601" y="1392"/>
            <a:chExt cx="519" cy="408"/>
          </a:xfrm>
        </p:grpSpPr>
        <p:sp>
          <p:nvSpPr>
            <p:cNvPr id="16397" name="Oval 5">
              <a:extLst>
                <a:ext uri="{FF2B5EF4-FFF2-40B4-BE49-F238E27FC236}">
                  <a16:creationId xmlns:a16="http://schemas.microsoft.com/office/drawing/2014/main" id="{62B7FD1A-02B3-4BFE-84FC-A92834196D1B}"/>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6398" name="Text Box 6">
              <a:extLst>
                <a:ext uri="{FF2B5EF4-FFF2-40B4-BE49-F238E27FC236}">
                  <a16:creationId xmlns:a16="http://schemas.microsoft.com/office/drawing/2014/main" id="{96680304-1237-4078-A4C5-78D8EF87E24D}"/>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1</a:t>
              </a:r>
            </a:p>
          </p:txBody>
        </p:sp>
      </p:grpSp>
      <p:sp>
        <p:nvSpPr>
          <p:cNvPr id="16391" name="Line 7">
            <a:extLst>
              <a:ext uri="{FF2B5EF4-FFF2-40B4-BE49-F238E27FC236}">
                <a16:creationId xmlns:a16="http://schemas.microsoft.com/office/drawing/2014/main" id="{B901270B-D3E9-4565-A7C9-304A5061CFF9}"/>
              </a:ext>
            </a:extLst>
          </p:cNvPr>
          <p:cNvSpPr>
            <a:spLocks noChangeShapeType="1"/>
          </p:cNvSpPr>
          <p:nvPr/>
        </p:nvSpPr>
        <p:spPr bwMode="auto">
          <a:xfrm>
            <a:off x="6081713" y="9525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92" name="Line 8">
            <a:extLst>
              <a:ext uri="{FF2B5EF4-FFF2-40B4-BE49-F238E27FC236}">
                <a16:creationId xmlns:a16="http://schemas.microsoft.com/office/drawing/2014/main" id="{FB7ED6DF-725C-4469-A1F4-17B15F555FD5}"/>
              </a:ext>
            </a:extLst>
          </p:cNvPr>
          <p:cNvSpPr>
            <a:spLocks noChangeShapeType="1"/>
          </p:cNvSpPr>
          <p:nvPr/>
        </p:nvSpPr>
        <p:spPr bwMode="auto">
          <a:xfrm>
            <a:off x="6324600" y="19812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6393" name="Group 9">
            <a:extLst>
              <a:ext uri="{FF2B5EF4-FFF2-40B4-BE49-F238E27FC236}">
                <a16:creationId xmlns:a16="http://schemas.microsoft.com/office/drawing/2014/main" id="{910242EF-9991-49A3-AEC9-FCA3B731AF14}"/>
              </a:ext>
            </a:extLst>
          </p:cNvPr>
          <p:cNvGrpSpPr>
            <a:grpSpLocks/>
          </p:cNvGrpSpPr>
          <p:nvPr/>
        </p:nvGrpSpPr>
        <p:grpSpPr bwMode="auto">
          <a:xfrm>
            <a:off x="6553201" y="2362200"/>
            <a:ext cx="823913" cy="647700"/>
            <a:chOff x="2601" y="1392"/>
            <a:chExt cx="519" cy="408"/>
          </a:xfrm>
        </p:grpSpPr>
        <p:sp>
          <p:nvSpPr>
            <p:cNvPr id="16395" name="Oval 10">
              <a:extLst>
                <a:ext uri="{FF2B5EF4-FFF2-40B4-BE49-F238E27FC236}">
                  <a16:creationId xmlns:a16="http://schemas.microsoft.com/office/drawing/2014/main" id="{1BCE569E-6237-45C6-8BA5-6A69AF9618AA}"/>
                </a:ext>
              </a:extLst>
            </p:cNvPr>
            <p:cNvSpPr>
              <a:spLocks noChangeArrowheads="1"/>
            </p:cNvSpPr>
            <p:nvPr/>
          </p:nvSpPr>
          <p:spPr bwMode="auto">
            <a:xfrm>
              <a:off x="2601" y="1392"/>
              <a:ext cx="519" cy="40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6396" name="Text Box 11">
              <a:extLst>
                <a:ext uri="{FF2B5EF4-FFF2-40B4-BE49-F238E27FC236}">
                  <a16:creationId xmlns:a16="http://schemas.microsoft.com/office/drawing/2014/main" id="{C7A93D8A-08B9-4959-B97B-20E13189EC88}"/>
                </a:ext>
              </a:extLst>
            </p:cNvPr>
            <p:cNvSpPr txBox="1">
              <a:spLocks noChangeArrowheads="1"/>
            </p:cNvSpPr>
            <p:nvPr/>
          </p:nvSpPr>
          <p:spPr bwMode="auto">
            <a:xfrm>
              <a:off x="2736" y="144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solidFill>
                    <a:schemeClr val="hlink"/>
                  </a:solidFill>
                </a:rPr>
                <a:t>2</a:t>
              </a:r>
            </a:p>
          </p:txBody>
        </p:sp>
      </p:grpSp>
      <p:sp>
        <p:nvSpPr>
          <p:cNvPr id="16394" name="Text Box 12">
            <a:extLst>
              <a:ext uri="{FF2B5EF4-FFF2-40B4-BE49-F238E27FC236}">
                <a16:creationId xmlns:a16="http://schemas.microsoft.com/office/drawing/2014/main" id="{944A2A04-6817-4BF3-A5D0-AFCF2CCFDB07}"/>
              </a:ext>
            </a:extLst>
          </p:cNvPr>
          <p:cNvSpPr txBox="1">
            <a:spLocks noChangeArrowheads="1"/>
          </p:cNvSpPr>
          <p:nvPr/>
        </p:nvSpPr>
        <p:spPr bwMode="auto">
          <a:xfrm>
            <a:off x="2209800" y="1219201"/>
            <a:ext cx="32131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make 2 red. Parent</a:t>
            </a:r>
          </a:p>
          <a:p>
            <a:pPr eaLnBrk="1" hangingPunct="1">
              <a:buFont typeface="Marlett" pitchFamily="2" charset="2"/>
              <a:buNone/>
            </a:pPr>
            <a:r>
              <a:rPr lang="en-US" altLang="en-US" sz="2800"/>
              <a:t>is black so done.</a:t>
            </a:r>
          </a:p>
        </p:txBody>
      </p:sp>
    </p:spTree>
    <p:extLst>
      <p:ext uri="{BB962C8B-B14F-4D97-AF65-F5344CB8AC3E}">
        <p14:creationId xmlns:p14="http://schemas.microsoft.com/office/powerpoint/2010/main" val="2385381575"/>
      </p:ext>
    </p:extLst>
  </p:cSld>
  <p:clrMapOvr>
    <a:masterClrMapping/>
  </p:clrMapOvr>
</p:sld>
</file>

<file path=ppt/theme/theme1.xml><?xml version="1.0" encoding="utf-8"?>
<a:theme xmlns:a="http://schemas.openxmlformats.org/drawingml/2006/main" name="1_Office Theme">
  <a:themeElements>
    <a:clrScheme name="Islander">
      <a:dk1>
        <a:srgbClr val="000000"/>
      </a:dk1>
      <a:lt1>
        <a:srgbClr val="FFFFFF"/>
      </a:lt1>
      <a:dk2>
        <a:srgbClr val="000000"/>
      </a:dk2>
      <a:lt2>
        <a:srgbClr val="E6E6E6"/>
      </a:lt2>
      <a:accent1>
        <a:srgbClr val="E56925"/>
      </a:accent1>
      <a:accent2>
        <a:srgbClr val="F19936"/>
      </a:accent2>
      <a:accent3>
        <a:srgbClr val="5DA3CC"/>
      </a:accent3>
      <a:accent4>
        <a:srgbClr val="B3DAD6"/>
      </a:accent4>
      <a:accent5>
        <a:srgbClr val="76B144"/>
      </a:accent5>
      <a:accent6>
        <a:srgbClr val="438F63"/>
      </a:accent6>
      <a:hlink>
        <a:srgbClr val="E2DD60"/>
      </a:hlink>
      <a:folHlink>
        <a:srgbClr val="E78576"/>
      </a:folHlink>
    </a:clrScheme>
    <a:fontScheme name="Custom 1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ian Pacific heritage_TM10131490_Win32_LH_v4" id="{B2A0ACF3-34FF-4C5A-A737-2558AC4C9FEA}" vid="{FBDB92CC-0A39-410B-A16B-8C101333048E}"/>
    </a:ext>
  </a:extLst>
</a:theme>
</file>

<file path=ppt/theme/theme2.xml><?xml version="1.0" encoding="utf-8"?>
<a:theme xmlns:a="http://schemas.openxmlformats.org/drawingml/2006/main" name="ppt9F24.tmp">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FF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 typeface="Marlett" pitchFamily="2" charset="2"/>
          <a:buNone/>
          <a:tabLst/>
          <a:defRPr kumimoji="0" lang="en-US"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 typeface="Marlett" pitchFamily="2" charset="2"/>
          <a:buNone/>
          <a:tabLst/>
          <a:defRPr kumimoji="0" lang="en-US" sz="2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141EBB-3386-4164-A294-111C6309E3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18D074-6F3D-488C-8220-03C2DEFDE85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0F9CE79C-5104-4273-B83B-D03AD839A8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Asian Pacific American Heritage Month presentation</Template>
  <TotalTime>163</TotalTime>
  <Words>1191</Words>
  <Application>Microsoft Office PowerPoint</Application>
  <PresentationFormat>Widescreen</PresentationFormat>
  <Paragraphs>243</Paragraphs>
  <Slides>31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31</vt:i4>
      </vt:variant>
    </vt:vector>
  </HeadingPairs>
  <TitlesOfParts>
    <vt:vector size="36" baseType="lpstr">
      <vt:lpstr>Arial</vt:lpstr>
      <vt:lpstr>Marlett</vt:lpstr>
      <vt:lpstr>Segoe UI</vt:lpstr>
      <vt:lpstr>1_Office Theme</vt:lpstr>
      <vt:lpstr>ppt9F24.tmp</vt:lpstr>
      <vt:lpstr>RED BLACK TREE</vt:lpstr>
      <vt:lpstr>Introduction :</vt:lpstr>
      <vt:lpstr>RED BLACK TREE :</vt:lpstr>
      <vt:lpstr>Why use a red-black tree?   A red-black tree is a useful data structure for application development because it offers fast and efficient access to sorted data. It can store any type of data that can be compared, such as numbers, strings, dates, or objects. It can also support dynamic operations, such as adding or removing data, without compromising the performance or the balance of the tree. A red-black tree can also be used to implement other abstract data types, such as sets, maps, or priority queues.</vt:lpstr>
      <vt:lpstr>Properties of RED BLACK TREE :</vt:lpstr>
      <vt:lpstr>Max Height Red Black Tree</vt:lpstr>
      <vt:lpstr>INSERTION :</vt:lpstr>
      <vt:lpstr>Example of Inserting Sorted Numbers</vt:lpstr>
      <vt:lpstr>Insert 2</vt:lpstr>
      <vt:lpstr>Insert 3</vt:lpstr>
      <vt:lpstr>Insert 4</vt:lpstr>
      <vt:lpstr>Insert 5</vt:lpstr>
      <vt:lpstr>Finish insert of 5</vt:lpstr>
      <vt:lpstr>Insert 6</vt:lpstr>
      <vt:lpstr>Finishing insert of 6</vt:lpstr>
      <vt:lpstr>Insert 7</vt:lpstr>
      <vt:lpstr>Finish insert of 7</vt:lpstr>
      <vt:lpstr>Insert 8</vt:lpstr>
      <vt:lpstr>Still Inserting 8</vt:lpstr>
      <vt:lpstr>Finish inserting 8</vt:lpstr>
      <vt:lpstr>Insert 9</vt:lpstr>
      <vt:lpstr>Finish Inserting 9</vt:lpstr>
      <vt:lpstr>RED BLACK TREE output of the code :</vt:lpstr>
      <vt:lpstr>Deletion :</vt:lpstr>
      <vt:lpstr>Deletion :</vt:lpstr>
      <vt:lpstr>Deletion :</vt:lpstr>
      <vt:lpstr>Deletion :</vt:lpstr>
      <vt:lpstr>Traversal:</vt:lpstr>
      <vt:lpstr>APPLICATION </vt:lpstr>
      <vt:lpstr>Conclusion :</vt:lpstr>
      <vt:lpstr>Thank you for your time.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BLACK TREE</dc:title>
  <dc:subject/>
  <dc:creator>Admin</dc:creator>
  <cp:keywords/>
  <dc:description/>
  <cp:lastModifiedBy>Admin</cp:lastModifiedBy>
  <cp:revision>12</cp:revision>
  <dcterms:created xsi:type="dcterms:W3CDTF">2023-12-26T07:02:46Z</dcterms:created>
  <dcterms:modified xsi:type="dcterms:W3CDTF">2023-12-27T07:32:52Z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