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30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E9FD-4428-42C3-87AA-C7E248F150F4}" type="datetimeFigureOut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98" y="1100226"/>
            <a:ext cx="3780830" cy="16151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98898" y="1585519"/>
            <a:ext cx="349022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98898" y="1767771"/>
            <a:ext cx="3490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8898" y="1934002"/>
            <a:ext cx="3490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13025" y="2143386"/>
            <a:ext cx="3476099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77568" y="1543414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34241" y="1535185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02822" y="1535186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96917" y="1535185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76600" y="1736355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84083" y="1899124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007" y="1718115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02821" y="1716654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84419" y="1715383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89792" y="1736356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63703" y="1901568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52006" y="1896250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77058" y="1899798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28554" y="2118916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43813" y="2104917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93721" y="2097983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85576" y="2097983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99981" y="1904638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6681784" y="1732050"/>
            <a:ext cx="72145" cy="2867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6681784" y="1510640"/>
            <a:ext cx="72530" cy="1929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>
            <a:off x="6690029" y="2095400"/>
            <a:ext cx="60121" cy="1356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95165" y="1480748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0798" y="1652184"/>
            <a:ext cx="81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6</a:t>
            </a:r>
            <a:b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6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85851" y="2036614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198898" y="3131615"/>
            <a:ext cx="34828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13025" y="2940272"/>
            <a:ext cx="34760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98898" y="2688797"/>
            <a:ext cx="3490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16843" y="1598101"/>
            <a:ext cx="19032" cy="1090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373868" y="1753284"/>
            <a:ext cx="2219" cy="118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18179" y="1945264"/>
            <a:ext cx="20210" cy="1015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987015" y="2158499"/>
            <a:ext cx="24713" cy="973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98898" y="3501079"/>
            <a:ext cx="351915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29439" y="327170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Hologram plane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3350306" y="2692376"/>
            <a:ext cx="322767" cy="77647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4532190" y="2960311"/>
            <a:ext cx="139367" cy="50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5180612" y="3131239"/>
            <a:ext cx="200671" cy="3376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198898" y="1585519"/>
            <a:ext cx="349022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98898" y="1767771"/>
            <a:ext cx="3490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8898" y="1934002"/>
            <a:ext cx="3490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77568" y="1543414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02822" y="1535186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96917" y="1535185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76600" y="1736355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84083" y="1899124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007" y="1718115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02821" y="1716654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84419" y="1715383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89792" y="1736356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63703" y="1901568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52006" y="1896250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77058" y="1899798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28554" y="2118916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43813" y="2104917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49460" y="4692902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85576" y="2097983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99981" y="1904638"/>
            <a:ext cx="90881" cy="92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6681784" y="1732050"/>
            <a:ext cx="72145" cy="2867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6690029" y="2095400"/>
            <a:ext cx="60121" cy="1356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01889" y="607538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4412" y="1190553"/>
            <a:ext cx="81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6</a:t>
            </a:r>
            <a:b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6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373868" y="1753284"/>
            <a:ext cx="2219" cy="118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18179" y="1945264"/>
            <a:ext cx="20210" cy="1015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987015" y="2158499"/>
            <a:ext cx="24713" cy="973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Down Arrow 61"/>
          <p:cNvSpPr/>
          <p:nvPr/>
        </p:nvSpPr>
        <p:spPr>
          <a:xfrm>
            <a:off x="5180612" y="3131239"/>
            <a:ext cx="200671" cy="3376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525525" y="1279657"/>
            <a:ext cx="4380525" cy="2706382"/>
            <a:chOff x="7525525" y="1279657"/>
            <a:chExt cx="4380525" cy="27063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82" t="40587" r="38760" b="44115"/>
            <a:stretch/>
          </p:blipFill>
          <p:spPr>
            <a:xfrm>
              <a:off x="7656020" y="1279657"/>
              <a:ext cx="3456264" cy="1851581"/>
            </a:xfrm>
            <a:prstGeom prst="rect">
              <a:avLst/>
            </a:prstGeom>
          </p:spPr>
        </p:pic>
        <p:sp>
          <p:nvSpPr>
            <p:cNvPr id="38" name="Right Brace 37"/>
            <p:cNvSpPr/>
            <p:nvPr/>
          </p:nvSpPr>
          <p:spPr>
            <a:xfrm>
              <a:off x="11016333" y="1568466"/>
              <a:ext cx="92411" cy="1006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80816" y="1476285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529297" y="3584343"/>
              <a:ext cx="348288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533248" y="3327543"/>
              <a:ext cx="3476099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529297" y="3141525"/>
              <a:ext cx="349022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29297" y="3953807"/>
              <a:ext cx="351915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59838" y="3724429"/>
              <a:ext cx="1157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Hologram plane</a:t>
              </a:r>
              <a:endPara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540234" y="1912966"/>
              <a:ext cx="3490226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529647" y="1611009"/>
              <a:ext cx="34902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529647" y="1713069"/>
              <a:ext cx="349022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540234" y="2077872"/>
              <a:ext cx="3490226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0234" y="2201614"/>
              <a:ext cx="3490226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540234" y="2535165"/>
              <a:ext cx="3476099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525525" y="2729836"/>
              <a:ext cx="3476099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968931" y="1566982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527942" y="1573107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966242" y="1677213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0487802" y="1860122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0065461" y="2021388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9018638" y="2032227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9643732" y="2023124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9868957" y="2146859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9689172" y="2472651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754289" y="2483799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059818" y="2506865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878934" y="2683696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9934427" y="2691001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55702" y="2683695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91403" y="1683529"/>
              <a:ext cx="8146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ight Brace 79"/>
            <p:cNvSpPr/>
            <p:nvPr/>
          </p:nvSpPr>
          <p:spPr>
            <a:xfrm>
              <a:off x="11007992" y="1688595"/>
              <a:ext cx="100752" cy="26931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ight Brace 80"/>
            <p:cNvSpPr/>
            <p:nvPr/>
          </p:nvSpPr>
          <p:spPr>
            <a:xfrm>
              <a:off x="11007986" y="2026143"/>
              <a:ext cx="92411" cy="1006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072469" y="1933962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ight Brace 82"/>
            <p:cNvSpPr/>
            <p:nvPr/>
          </p:nvSpPr>
          <p:spPr>
            <a:xfrm>
              <a:off x="11007986" y="2149137"/>
              <a:ext cx="92411" cy="1006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72469" y="2056956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080058" y="2506865"/>
              <a:ext cx="8146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5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ight Brace 85"/>
            <p:cNvSpPr/>
            <p:nvPr/>
          </p:nvSpPr>
          <p:spPr>
            <a:xfrm>
              <a:off x="10996647" y="2511931"/>
              <a:ext cx="100752" cy="26931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540233" y="2968761"/>
              <a:ext cx="34760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298180" y="1713069"/>
              <a:ext cx="24746" cy="14181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7747700" y="1618781"/>
              <a:ext cx="23205" cy="132983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533247" y="3468848"/>
              <a:ext cx="34760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8071111" y="2061695"/>
              <a:ext cx="12288" cy="1265848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8713373" y="2202763"/>
              <a:ext cx="28871" cy="125982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0044122" y="2723486"/>
              <a:ext cx="19582" cy="85450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Down Arrow 60"/>
            <p:cNvSpPr/>
            <p:nvPr/>
          </p:nvSpPr>
          <p:spPr>
            <a:xfrm>
              <a:off x="7541297" y="2992164"/>
              <a:ext cx="190857" cy="92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7714504" y="3155391"/>
              <a:ext cx="139209" cy="776472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own Arrow 92"/>
            <p:cNvSpPr/>
            <p:nvPr/>
          </p:nvSpPr>
          <p:spPr>
            <a:xfrm>
              <a:off x="7885955" y="3307791"/>
              <a:ext cx="135128" cy="624072"/>
            </a:xfrm>
            <a:prstGeom prst="down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wn Arrow 93"/>
            <p:cNvSpPr/>
            <p:nvPr/>
          </p:nvSpPr>
          <p:spPr>
            <a:xfrm>
              <a:off x="8211264" y="3459964"/>
              <a:ext cx="84246" cy="461385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wn Arrow 94"/>
            <p:cNvSpPr/>
            <p:nvPr/>
          </p:nvSpPr>
          <p:spPr>
            <a:xfrm>
              <a:off x="8458131" y="3565478"/>
              <a:ext cx="69811" cy="355871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10176785" y="2518790"/>
              <a:ext cx="26096" cy="106555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469340" y="1912966"/>
              <a:ext cx="31208" cy="12123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6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502677" y="1070107"/>
            <a:ext cx="2985824" cy="1863593"/>
            <a:chOff x="7525525" y="1279657"/>
            <a:chExt cx="5328494" cy="267415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82" t="40587" r="38760" b="44115"/>
            <a:stretch/>
          </p:blipFill>
          <p:spPr>
            <a:xfrm>
              <a:off x="7656020" y="1279657"/>
              <a:ext cx="3456264" cy="1851581"/>
            </a:xfrm>
            <a:prstGeom prst="rect">
              <a:avLst/>
            </a:prstGeom>
          </p:spPr>
        </p:pic>
        <p:sp>
          <p:nvSpPr>
            <p:cNvPr id="56" name="Right Brace 55"/>
            <p:cNvSpPr/>
            <p:nvPr/>
          </p:nvSpPr>
          <p:spPr>
            <a:xfrm>
              <a:off x="11016333" y="1568466"/>
              <a:ext cx="92411" cy="1006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80816" y="1476285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529297" y="3584343"/>
              <a:ext cx="348288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533248" y="3327543"/>
              <a:ext cx="3476099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529297" y="3141525"/>
              <a:ext cx="349022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529297" y="3953807"/>
              <a:ext cx="351915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9632276" y="3612829"/>
              <a:ext cx="1157689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Hologram plane</a:t>
              </a:r>
              <a:endPara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540234" y="1912966"/>
              <a:ext cx="3490226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529647" y="1611009"/>
              <a:ext cx="34902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529647" y="1713069"/>
              <a:ext cx="349022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540234" y="2077872"/>
              <a:ext cx="3490226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540234" y="2201614"/>
              <a:ext cx="3490226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540234" y="2535165"/>
              <a:ext cx="3476099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525525" y="2729836"/>
              <a:ext cx="3476099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7968931" y="1566982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527942" y="1573107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66242" y="1677213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0487802" y="1860122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065461" y="2021388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018638" y="2032227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643732" y="2023124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9868957" y="2146859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689172" y="2472651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0754289" y="2483799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9059818" y="2506865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8878934" y="2683696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934427" y="2691001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0255702" y="2683695"/>
              <a:ext cx="90881" cy="922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91403" y="1683529"/>
              <a:ext cx="8146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ight Brace 84"/>
            <p:cNvSpPr/>
            <p:nvPr/>
          </p:nvSpPr>
          <p:spPr>
            <a:xfrm>
              <a:off x="11007992" y="1688595"/>
              <a:ext cx="100752" cy="26931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ight Brace 85"/>
            <p:cNvSpPr/>
            <p:nvPr/>
          </p:nvSpPr>
          <p:spPr>
            <a:xfrm>
              <a:off x="11007986" y="2026143"/>
              <a:ext cx="92411" cy="1006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072469" y="1933962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ight Brace 87"/>
            <p:cNvSpPr/>
            <p:nvPr/>
          </p:nvSpPr>
          <p:spPr>
            <a:xfrm>
              <a:off x="11007986" y="2149137"/>
              <a:ext cx="92411" cy="1006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072468" y="2113667"/>
              <a:ext cx="1781551" cy="375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1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80058" y="2506865"/>
              <a:ext cx="8146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N(z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sz="105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5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ight Brace 90"/>
            <p:cNvSpPr/>
            <p:nvPr/>
          </p:nvSpPr>
          <p:spPr>
            <a:xfrm>
              <a:off x="10996647" y="2511931"/>
              <a:ext cx="100752" cy="26931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7540233" y="2968761"/>
              <a:ext cx="34760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8298180" y="1713069"/>
              <a:ext cx="24746" cy="14181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747700" y="1618781"/>
              <a:ext cx="23205" cy="132983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533247" y="3468848"/>
              <a:ext cx="34760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071111" y="2061695"/>
              <a:ext cx="12288" cy="1265848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713373" y="2202763"/>
              <a:ext cx="28871" cy="125982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0044122" y="2723486"/>
              <a:ext cx="19582" cy="85450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Down Arrow 98"/>
            <p:cNvSpPr/>
            <p:nvPr/>
          </p:nvSpPr>
          <p:spPr>
            <a:xfrm>
              <a:off x="7541297" y="2992164"/>
              <a:ext cx="190857" cy="92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/>
            <p:cNvSpPr/>
            <p:nvPr/>
          </p:nvSpPr>
          <p:spPr>
            <a:xfrm>
              <a:off x="7714504" y="3155391"/>
              <a:ext cx="139209" cy="776472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/>
            <p:cNvSpPr/>
            <p:nvPr/>
          </p:nvSpPr>
          <p:spPr>
            <a:xfrm>
              <a:off x="7885955" y="3307791"/>
              <a:ext cx="135128" cy="624072"/>
            </a:xfrm>
            <a:prstGeom prst="down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/>
            <p:cNvSpPr/>
            <p:nvPr/>
          </p:nvSpPr>
          <p:spPr>
            <a:xfrm>
              <a:off x="8211264" y="3459964"/>
              <a:ext cx="84246" cy="461385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own Arrow 102"/>
            <p:cNvSpPr/>
            <p:nvPr/>
          </p:nvSpPr>
          <p:spPr>
            <a:xfrm>
              <a:off x="8458131" y="3565478"/>
              <a:ext cx="69811" cy="355871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10176785" y="2518790"/>
              <a:ext cx="26096" cy="106555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469340" y="1912966"/>
              <a:ext cx="31208" cy="12123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" b="25449"/>
          <a:stretch/>
        </p:blipFill>
        <p:spPr>
          <a:xfrm>
            <a:off x="5279172" y="1238613"/>
            <a:ext cx="2209524" cy="174588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7" b="25762"/>
          <a:stretch/>
        </p:blipFill>
        <p:spPr>
          <a:xfrm>
            <a:off x="9857194" y="1243360"/>
            <a:ext cx="2238938" cy="174114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9" b="25411"/>
          <a:stretch/>
        </p:blipFill>
        <p:spPr>
          <a:xfrm>
            <a:off x="7558365" y="1236558"/>
            <a:ext cx="2232162" cy="1747942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3205605" y="303817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14657" y="303817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45107" y="3038174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806584" y="303817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2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6" y="968634"/>
            <a:ext cx="10058400" cy="50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78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어닉</dc:creator>
  <cp:lastModifiedBy>어닉</cp:lastModifiedBy>
  <cp:revision>14</cp:revision>
  <dcterms:created xsi:type="dcterms:W3CDTF">2019-03-30T07:55:36Z</dcterms:created>
  <dcterms:modified xsi:type="dcterms:W3CDTF">2019-04-19T01:49:25Z</dcterms:modified>
</cp:coreProperties>
</file>