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028" autoAdjust="0"/>
  </p:normalViewPr>
  <p:slideViewPr>
    <p:cSldViewPr snapToGrid="0">
      <p:cViewPr varScale="1">
        <p:scale>
          <a:sx n="86" d="100"/>
          <a:sy n="86" d="100"/>
        </p:scale>
        <p:origin x="1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38DC140-CE29-431F-880E-21D1D7BB4665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5"/>
            <a:ext cx="2945659" cy="49542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5"/>
            <a:ext cx="2945659" cy="49542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CE40B4A-508E-4EC2-9FE0-29B96CF0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6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9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0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6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9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6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4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0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5C38-77AB-48ED-9537-321B6E75AADB}" type="datetimeFigureOut">
              <a:rPr lang="en-US" smtClean="0"/>
              <a:t>12-Nov-19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84039-D7AE-4E19-A2F3-EBF5D76D3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66C5901C-0EB5-4CA1-B02B-F8D05D44C52C}"/>
              </a:ext>
            </a:extLst>
          </p:cNvPr>
          <p:cNvGrpSpPr/>
          <p:nvPr/>
        </p:nvGrpSpPr>
        <p:grpSpPr>
          <a:xfrm>
            <a:off x="2676293" y="1191779"/>
            <a:ext cx="6354071" cy="3838348"/>
            <a:chOff x="2676293" y="1191779"/>
            <a:chExt cx="6354071" cy="3838348"/>
          </a:xfrm>
        </p:grpSpPr>
        <p:pic>
          <p:nvPicPr>
            <p:cNvPr id="5" name="Graphic 4" descr="Box">
              <a:extLst>
                <a:ext uri="{FF2B5EF4-FFF2-40B4-BE49-F238E27FC236}">
                  <a16:creationId xmlns:a16="http://schemas.microsoft.com/office/drawing/2014/main" id="{3DD8D2EA-149F-48E6-AC78-C85E78DB1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5073" y="1589048"/>
              <a:ext cx="914400" cy="9144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C87769-216B-44F2-A5F3-83DBFD38FD05}"/>
                </a:ext>
              </a:extLst>
            </p:cNvPr>
            <p:cNvCxnSpPr>
              <a:cxnSpLocks/>
            </p:cNvCxnSpPr>
            <p:nvPr/>
          </p:nvCxnSpPr>
          <p:spPr>
            <a:xfrm>
              <a:off x="4072976" y="1589048"/>
              <a:ext cx="914400" cy="914400"/>
            </a:xfrm>
            <a:prstGeom prst="line">
              <a:avLst/>
            </a:prstGeom>
            <a:ln w="571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66CDAE-06F4-47AE-9F74-76D07202390F}"/>
                </a:ext>
              </a:extLst>
            </p:cNvPr>
            <p:cNvCxnSpPr>
              <a:cxnSpLocks/>
            </p:cNvCxnSpPr>
            <p:nvPr/>
          </p:nvCxnSpPr>
          <p:spPr>
            <a:xfrm>
              <a:off x="4025573" y="3941956"/>
              <a:ext cx="896749" cy="914399"/>
            </a:xfrm>
            <a:prstGeom prst="line">
              <a:avLst/>
            </a:prstGeom>
            <a:ln w="571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4B6249-2D9F-47C8-8D41-CB84F121F2A8}"/>
                </a:ext>
              </a:extLst>
            </p:cNvPr>
            <p:cNvCxnSpPr/>
            <p:nvPr/>
          </p:nvCxnSpPr>
          <p:spPr>
            <a:xfrm>
              <a:off x="4783871" y="2046248"/>
              <a:ext cx="2007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001B2F9-13B1-46D0-8C92-C87BE69B6E4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057" y="2503448"/>
              <a:ext cx="0" cy="15574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CF589F-98BE-4E9D-B7F5-A6119747E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3136" y="3768185"/>
              <a:ext cx="1018478" cy="1261942"/>
            </a:xfrm>
            <a:prstGeom prst="line">
              <a:avLst/>
            </a:prstGeom>
            <a:ln w="13017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34FF8C-9C2E-461E-8950-9D483CC3A92F}"/>
                </a:ext>
              </a:extLst>
            </p:cNvPr>
            <p:cNvCxnSpPr/>
            <p:nvPr/>
          </p:nvCxnSpPr>
          <p:spPr>
            <a:xfrm>
              <a:off x="4939984" y="4499519"/>
              <a:ext cx="2007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C4525D2-7B1A-41B4-8EB3-2766F43B93A9}"/>
                </a:ext>
              </a:extLst>
            </p:cNvPr>
            <p:cNvCxnSpPr>
              <a:cxnSpLocks/>
            </p:cNvCxnSpPr>
            <p:nvPr/>
          </p:nvCxnSpPr>
          <p:spPr>
            <a:xfrm>
              <a:off x="7365384" y="2503447"/>
              <a:ext cx="0" cy="15574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F58060-9695-402E-B657-EE4C87567693}"/>
                </a:ext>
              </a:extLst>
            </p:cNvPr>
            <p:cNvCxnSpPr>
              <a:cxnSpLocks/>
            </p:cNvCxnSpPr>
            <p:nvPr/>
          </p:nvCxnSpPr>
          <p:spPr>
            <a:xfrm>
              <a:off x="2676293" y="2046248"/>
              <a:ext cx="15277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5337EC-79DE-43B1-ADDA-5B995BB0D482}"/>
                </a:ext>
              </a:extLst>
            </p:cNvPr>
            <p:cNvSpPr txBox="1"/>
            <p:nvPr/>
          </p:nvSpPr>
          <p:spPr>
            <a:xfrm>
              <a:off x="3574065" y="4473198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Mirror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190940-F6BD-442B-8C01-FBC150DD7D4B}"/>
                </a:ext>
              </a:extLst>
            </p:cNvPr>
            <p:cNvSpPr txBox="1"/>
            <p:nvPr/>
          </p:nvSpPr>
          <p:spPr>
            <a:xfrm>
              <a:off x="7494366" y="4499519"/>
              <a:ext cx="1535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Photographic plate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E0FB79-95AC-424F-8A0C-CB07A997F7E5}"/>
                </a:ext>
              </a:extLst>
            </p:cNvPr>
            <p:cNvSpPr txBox="1"/>
            <p:nvPr/>
          </p:nvSpPr>
          <p:spPr>
            <a:xfrm>
              <a:off x="6855826" y="1227717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414897-FD87-4B38-A405-2D590CFF954B}"/>
                </a:ext>
              </a:extLst>
            </p:cNvPr>
            <p:cNvSpPr txBox="1"/>
            <p:nvPr/>
          </p:nvSpPr>
          <p:spPr>
            <a:xfrm>
              <a:off x="3706529" y="1191779"/>
              <a:ext cx="1162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Beam-splitter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14F6B7B-FEC0-4F90-9C3D-A9DE517957A3}"/>
                </a:ext>
              </a:extLst>
            </p:cNvPr>
            <p:cNvSpPr txBox="1"/>
            <p:nvPr/>
          </p:nvSpPr>
          <p:spPr>
            <a:xfrm>
              <a:off x="7494366" y="2851009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 beam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7EB7C4-66B1-437D-8BC8-572E7367B28C}"/>
                </a:ext>
              </a:extLst>
            </p:cNvPr>
            <p:cNvSpPr txBox="1"/>
            <p:nvPr/>
          </p:nvSpPr>
          <p:spPr>
            <a:xfrm>
              <a:off x="5217337" y="4091378"/>
              <a:ext cx="1348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 beam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E1514A-47F9-4D5A-9DEE-E47A93D1F75E}"/>
                </a:ext>
              </a:extLst>
            </p:cNvPr>
            <p:cNvSpPr txBox="1"/>
            <p:nvPr/>
          </p:nvSpPr>
          <p:spPr>
            <a:xfrm>
              <a:off x="2676293" y="2104964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from laser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00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5DF13BC-157E-4AED-8194-C9F9250416BD}"/>
              </a:ext>
            </a:extLst>
          </p:cNvPr>
          <p:cNvGrpSpPr/>
          <p:nvPr/>
        </p:nvGrpSpPr>
        <p:grpSpPr>
          <a:xfrm>
            <a:off x="2676293" y="1191779"/>
            <a:ext cx="6354071" cy="4966006"/>
            <a:chOff x="2676293" y="1191779"/>
            <a:chExt cx="6354071" cy="4966006"/>
          </a:xfrm>
        </p:grpSpPr>
        <p:pic>
          <p:nvPicPr>
            <p:cNvPr id="5" name="Graphic 4" descr="Box">
              <a:extLst>
                <a:ext uri="{FF2B5EF4-FFF2-40B4-BE49-F238E27FC236}">
                  <a16:creationId xmlns:a16="http://schemas.microsoft.com/office/drawing/2014/main" id="{3DD8D2EA-149F-48E6-AC78-C85E78DB1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8885" y="1589048"/>
              <a:ext cx="914400" cy="9144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C87769-216B-44F2-A5F3-83DBFD38FD05}"/>
                </a:ext>
              </a:extLst>
            </p:cNvPr>
            <p:cNvCxnSpPr>
              <a:cxnSpLocks/>
            </p:cNvCxnSpPr>
            <p:nvPr/>
          </p:nvCxnSpPr>
          <p:spPr>
            <a:xfrm>
              <a:off x="4072976" y="1589048"/>
              <a:ext cx="914400" cy="914400"/>
            </a:xfrm>
            <a:prstGeom prst="line">
              <a:avLst/>
            </a:prstGeom>
            <a:ln w="571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66CDAE-06F4-47AE-9F74-76D07202390F}"/>
                </a:ext>
              </a:extLst>
            </p:cNvPr>
            <p:cNvCxnSpPr>
              <a:cxnSpLocks/>
            </p:cNvCxnSpPr>
            <p:nvPr/>
          </p:nvCxnSpPr>
          <p:spPr>
            <a:xfrm>
              <a:off x="4025573" y="3941956"/>
              <a:ext cx="896749" cy="914399"/>
            </a:xfrm>
            <a:prstGeom prst="line">
              <a:avLst/>
            </a:prstGeom>
            <a:ln w="5715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001B2F9-13B1-46D0-8C92-C87BE69B6E45}"/>
                </a:ext>
              </a:extLst>
            </p:cNvPr>
            <p:cNvCxnSpPr>
              <a:cxnSpLocks/>
            </p:cNvCxnSpPr>
            <p:nvPr/>
          </p:nvCxnSpPr>
          <p:spPr>
            <a:xfrm>
              <a:off x="4466057" y="2503448"/>
              <a:ext cx="0" cy="15574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CF589F-98BE-4E9D-B7F5-A6119747ED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3136" y="3768185"/>
              <a:ext cx="1018478" cy="1261942"/>
            </a:xfrm>
            <a:prstGeom prst="line">
              <a:avLst/>
            </a:prstGeom>
            <a:ln w="13017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34FF8C-9C2E-461E-8950-9D483CC3A92F}"/>
                </a:ext>
              </a:extLst>
            </p:cNvPr>
            <p:cNvCxnSpPr/>
            <p:nvPr/>
          </p:nvCxnSpPr>
          <p:spPr>
            <a:xfrm>
              <a:off x="4939984" y="4499519"/>
              <a:ext cx="20072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F58060-9695-402E-B657-EE4C87567693}"/>
                </a:ext>
              </a:extLst>
            </p:cNvPr>
            <p:cNvCxnSpPr>
              <a:cxnSpLocks/>
            </p:cNvCxnSpPr>
            <p:nvPr/>
          </p:nvCxnSpPr>
          <p:spPr>
            <a:xfrm>
              <a:off x="2676293" y="2046248"/>
              <a:ext cx="15277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95337EC-79DE-43B1-ADDA-5B995BB0D482}"/>
                </a:ext>
              </a:extLst>
            </p:cNvPr>
            <p:cNvSpPr txBox="1"/>
            <p:nvPr/>
          </p:nvSpPr>
          <p:spPr>
            <a:xfrm>
              <a:off x="3767245" y="4437097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Mirror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190940-F6BD-442B-8C01-FBC150DD7D4B}"/>
                </a:ext>
              </a:extLst>
            </p:cNvPr>
            <p:cNvSpPr txBox="1"/>
            <p:nvPr/>
          </p:nvSpPr>
          <p:spPr>
            <a:xfrm>
              <a:off x="7494366" y="4499519"/>
              <a:ext cx="1535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Photographic plate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E0FB79-95AC-424F-8A0C-CB07A997F7E5}"/>
                </a:ext>
              </a:extLst>
            </p:cNvPr>
            <p:cNvSpPr txBox="1"/>
            <p:nvPr/>
          </p:nvSpPr>
          <p:spPr>
            <a:xfrm>
              <a:off x="6705025" y="1250494"/>
              <a:ext cx="1166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image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414897-FD87-4B38-A405-2D590CFF954B}"/>
                </a:ext>
              </a:extLst>
            </p:cNvPr>
            <p:cNvSpPr txBox="1"/>
            <p:nvPr/>
          </p:nvSpPr>
          <p:spPr>
            <a:xfrm>
              <a:off x="3706529" y="1191779"/>
              <a:ext cx="11624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Beam-splitter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7EB7C4-66B1-437D-8BC8-572E7367B28C}"/>
                </a:ext>
              </a:extLst>
            </p:cNvPr>
            <p:cNvSpPr txBox="1"/>
            <p:nvPr/>
          </p:nvSpPr>
          <p:spPr>
            <a:xfrm>
              <a:off x="5020072" y="4098543"/>
              <a:ext cx="1707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 beam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E1514A-47F9-4D5A-9DEE-E47A93D1F75E}"/>
                </a:ext>
              </a:extLst>
            </p:cNvPr>
            <p:cNvSpPr txBox="1"/>
            <p:nvPr/>
          </p:nvSpPr>
          <p:spPr>
            <a:xfrm>
              <a:off x="2676293" y="2104964"/>
              <a:ext cx="1350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Light from laser</a:t>
              </a:r>
            </a:p>
          </p:txBody>
        </p:sp>
        <p:pic>
          <p:nvPicPr>
            <p:cNvPr id="3" name="Graphic 2" descr="Eye">
              <a:extLst>
                <a:ext uri="{FF2B5EF4-FFF2-40B4-BE49-F238E27FC236}">
                  <a16:creationId xmlns:a16="http://schemas.microsoft.com/office/drawing/2014/main" id="{E77F9CD3-FE49-4463-8B30-7DBB2A44B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58186" y="5569407"/>
              <a:ext cx="588378" cy="588378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F0A179D-438D-4DE4-BAC5-7D265A7254C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7352375" y="4642475"/>
              <a:ext cx="0" cy="926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B9E5B0-C6F4-4C9B-ADF2-0ACEF2FC863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356085" y="2503448"/>
              <a:ext cx="8369" cy="143850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503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D360E3F-6C9B-4327-9A6F-7CF504DDA0B0}"/>
              </a:ext>
            </a:extLst>
          </p:cNvPr>
          <p:cNvGrpSpPr/>
          <p:nvPr/>
        </p:nvGrpSpPr>
        <p:grpSpPr>
          <a:xfrm>
            <a:off x="6109449" y="803678"/>
            <a:ext cx="2862198" cy="5052336"/>
            <a:chOff x="6109449" y="803678"/>
            <a:chExt cx="2862198" cy="50523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B1B635-C98C-4A9A-AFDF-8531C50A9128}"/>
                </a:ext>
              </a:extLst>
            </p:cNvPr>
            <p:cNvSpPr txBox="1"/>
            <p:nvPr/>
          </p:nvSpPr>
          <p:spPr>
            <a:xfrm>
              <a:off x="7896643" y="3676996"/>
              <a:ext cx="10750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Diffraction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C82AC3-2E26-4D92-A841-A1C7B895C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9449" y="4355528"/>
              <a:ext cx="2310912" cy="11811"/>
            </a:xfrm>
            <a:prstGeom prst="line">
              <a:avLst/>
            </a:prstGeom>
            <a:noFill/>
            <a:ln w="28575" cmpd="tri"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72A6B3-0F79-4730-B99A-85D99B1B14FA}"/>
                </a:ext>
              </a:extLst>
            </p:cNvPr>
            <p:cNvSpPr txBox="1"/>
            <p:nvPr/>
          </p:nvSpPr>
          <p:spPr>
            <a:xfrm>
              <a:off x="6130569" y="4121118"/>
              <a:ext cx="5344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WRP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B87749-BBE0-488C-82AE-EF4F924B6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6954" y="2326640"/>
              <a:ext cx="1127872" cy="3239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23E82F-3740-4ED1-9819-0651D43A16DB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15" y="2326640"/>
              <a:ext cx="1175651" cy="32831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B89BD7-42E2-44B8-8E5C-EA0D17EBD9DA}"/>
                </a:ext>
              </a:extLst>
            </p:cNvPr>
            <p:cNvSpPr txBox="1"/>
            <p:nvPr/>
          </p:nvSpPr>
          <p:spPr>
            <a:xfrm>
              <a:off x="6248321" y="5609793"/>
              <a:ext cx="565483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CGH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73498A8-9B90-4E41-9054-90BB809398C8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>
              <a:off x="7282215" y="2317426"/>
              <a:ext cx="5996" cy="203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460AAD-92C2-4626-9F0E-22F2FC85069B}"/>
                </a:ext>
              </a:extLst>
            </p:cNvPr>
            <p:cNvSpPr/>
            <p:nvPr/>
          </p:nvSpPr>
          <p:spPr>
            <a:xfrm>
              <a:off x="6566687" y="4350384"/>
              <a:ext cx="1443047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81375-A878-47F0-A876-91E775D07A2E}"/>
                </a:ext>
              </a:extLst>
            </p:cNvPr>
            <p:cNvSpPr txBox="1"/>
            <p:nvPr/>
          </p:nvSpPr>
          <p:spPr>
            <a:xfrm>
              <a:off x="6766180" y="4361433"/>
              <a:ext cx="11719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Active Area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0F8F49-5A7B-481D-8DCF-D01B77D34742}"/>
                </a:ext>
              </a:extLst>
            </p:cNvPr>
            <p:cNvSpPr txBox="1"/>
            <p:nvPr/>
          </p:nvSpPr>
          <p:spPr>
            <a:xfrm>
              <a:off x="7342578" y="3676996"/>
              <a:ext cx="3593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1600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9BA22B-3609-4B1D-8D0B-DC1396D4E80A}"/>
                </a:ext>
              </a:extLst>
            </p:cNvPr>
            <p:cNvSpPr/>
            <p:nvPr/>
          </p:nvSpPr>
          <p:spPr>
            <a:xfrm>
              <a:off x="6299977" y="803678"/>
              <a:ext cx="1964476" cy="1513748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C7875F-EF2E-4FF8-BB06-337046F32BFB}"/>
                </a:ext>
              </a:extLst>
            </p:cNvPr>
            <p:cNvSpPr txBox="1"/>
            <p:nvPr/>
          </p:nvSpPr>
          <p:spPr>
            <a:xfrm>
              <a:off x="6299977" y="1429937"/>
              <a:ext cx="196447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cloud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ED460E-7220-4A82-BC6A-9278486CB7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0569" y="5559246"/>
              <a:ext cx="2310912" cy="1181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70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A89E7-6E55-4FC1-A19B-70D8C11B4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8" t="18515" r="22627" b="64180"/>
          <a:stretch/>
        </p:blipFill>
        <p:spPr>
          <a:xfrm>
            <a:off x="1638300" y="1475966"/>
            <a:ext cx="3890011" cy="2867434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9BD1C8A-F991-45D6-BAB5-209F0208FDEA}"/>
              </a:ext>
            </a:extLst>
          </p:cNvPr>
          <p:cNvGrpSpPr/>
          <p:nvPr/>
        </p:nvGrpSpPr>
        <p:grpSpPr>
          <a:xfrm>
            <a:off x="6143625" y="1457325"/>
            <a:ext cx="2524125" cy="2505075"/>
            <a:chOff x="6143625" y="1457325"/>
            <a:chExt cx="2524125" cy="250507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B23495-E55E-4365-AC46-29A9F047E957}"/>
                </a:ext>
              </a:extLst>
            </p:cNvPr>
            <p:cNvGrpSpPr/>
            <p:nvPr/>
          </p:nvGrpSpPr>
          <p:grpSpPr>
            <a:xfrm>
              <a:off x="6143625" y="1457325"/>
              <a:ext cx="2524125" cy="2505075"/>
              <a:chOff x="6143625" y="1457325"/>
              <a:chExt cx="2524125" cy="250507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AE536D1-0039-488F-AA83-B8D56B4FEFD9}"/>
                  </a:ext>
                </a:extLst>
              </p:cNvPr>
              <p:cNvGrpSpPr/>
              <p:nvPr/>
            </p:nvGrpSpPr>
            <p:grpSpPr>
              <a:xfrm>
                <a:off x="6143625" y="1457325"/>
                <a:ext cx="2524125" cy="2505075"/>
                <a:chOff x="4972050" y="352425"/>
                <a:chExt cx="2524125" cy="250507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90DD511-E2A6-4D81-A79A-3C53BB476076}"/>
                    </a:ext>
                  </a:extLst>
                </p:cNvPr>
                <p:cNvSpPr/>
                <p:nvPr/>
              </p:nvSpPr>
              <p:spPr>
                <a:xfrm>
                  <a:off x="4972050" y="909637"/>
                  <a:ext cx="2247899" cy="17716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isometricOffAxis2Left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2E7ABDC-D73C-449A-8835-D4B66A170579}"/>
                    </a:ext>
                  </a:extLst>
                </p:cNvPr>
                <p:cNvCxnSpPr/>
                <p:nvPr/>
              </p:nvCxnSpPr>
              <p:spPr>
                <a:xfrm flipV="1">
                  <a:off x="5086350" y="352425"/>
                  <a:ext cx="0" cy="211772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D28AFB76-06D7-4D20-BFA4-BC6C1AF2C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6350" y="2479676"/>
                  <a:ext cx="2409825" cy="37782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9F75FF6-3FA6-4FEE-9715-332963CAC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8910" y="1950720"/>
                <a:ext cx="0" cy="1681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D029CF1-75CE-4123-A27F-E39620AA8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2910" y="1982470"/>
                <a:ext cx="0" cy="1681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2C7BAC3-556A-40F9-A20A-1F8B1DB80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3260" y="2034857"/>
                <a:ext cx="0" cy="1681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D0BA4F-DA1B-423C-8D92-8426AA307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8210" y="2066607"/>
                <a:ext cx="0" cy="1681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503ADEB-84F8-4062-B4AE-8F083E314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2210" y="2104707"/>
                <a:ext cx="0" cy="1681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100C630-ECCC-40EC-AED9-11C1E8296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6210" y="2144394"/>
                <a:ext cx="0" cy="1681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DCF7A10-94CA-4598-911B-487423330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23860" y="2176144"/>
                <a:ext cx="0" cy="16814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8F4B9E-A97E-4F05-8A58-52F99C2C7A0C}"/>
                </a:ext>
              </a:extLst>
            </p:cNvPr>
            <p:cNvCxnSpPr>
              <a:cxnSpLocks/>
            </p:cNvCxnSpPr>
            <p:nvPr/>
          </p:nvCxnSpPr>
          <p:spPr>
            <a:xfrm>
              <a:off x="6257925" y="2152099"/>
              <a:ext cx="2034772" cy="292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F13C21-6F0D-4058-84DC-41234145072C}"/>
                </a:ext>
              </a:extLst>
            </p:cNvPr>
            <p:cNvCxnSpPr>
              <a:cxnSpLocks/>
            </p:cNvCxnSpPr>
            <p:nvPr/>
          </p:nvCxnSpPr>
          <p:spPr>
            <a:xfrm>
              <a:off x="6257925" y="2385459"/>
              <a:ext cx="2036016" cy="302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A029EBC-4048-4A8C-9FA2-491E4802D0A9}"/>
                </a:ext>
              </a:extLst>
            </p:cNvPr>
            <p:cNvCxnSpPr>
              <a:cxnSpLocks/>
            </p:cNvCxnSpPr>
            <p:nvPr/>
          </p:nvCxnSpPr>
          <p:spPr>
            <a:xfrm>
              <a:off x="6260733" y="2633844"/>
              <a:ext cx="2031964" cy="2966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253D67E-6E23-473E-8DCF-27E7CEEAD81F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90" y="2889231"/>
              <a:ext cx="2021018" cy="295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1AF113-7822-43F8-936D-3DE6F643CE22}"/>
                </a:ext>
              </a:extLst>
            </p:cNvPr>
            <p:cNvCxnSpPr>
              <a:cxnSpLocks/>
            </p:cNvCxnSpPr>
            <p:nvPr/>
          </p:nvCxnSpPr>
          <p:spPr>
            <a:xfrm>
              <a:off x="6272517" y="3126869"/>
              <a:ext cx="2004000" cy="293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539E13-B893-402E-9ED9-94C105A8A414}"/>
                </a:ext>
              </a:extLst>
            </p:cNvPr>
            <p:cNvCxnSpPr>
              <a:cxnSpLocks/>
            </p:cNvCxnSpPr>
            <p:nvPr/>
          </p:nvCxnSpPr>
          <p:spPr>
            <a:xfrm>
              <a:off x="6257926" y="3378236"/>
              <a:ext cx="2026211" cy="30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20E029-844D-4272-9465-C03C88AFB65D}"/>
                </a:ext>
              </a:extLst>
            </p:cNvPr>
            <p:cNvSpPr txBox="1"/>
            <p:nvPr/>
          </p:nvSpPr>
          <p:spPr>
            <a:xfrm>
              <a:off x="6946147" y="16639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CGH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CCD43C2-0782-4C4E-8F39-35B6015C1259}"/>
              </a:ext>
            </a:extLst>
          </p:cNvPr>
          <p:cNvCxnSpPr/>
          <p:nvPr/>
        </p:nvCxnSpPr>
        <p:spPr>
          <a:xfrm>
            <a:off x="3710940" y="2536567"/>
            <a:ext cx="3383280" cy="97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E5C86D-B151-40DA-99DE-68649F875EAD}"/>
              </a:ext>
            </a:extLst>
          </p:cNvPr>
          <p:cNvCxnSpPr/>
          <p:nvPr/>
        </p:nvCxnSpPr>
        <p:spPr>
          <a:xfrm flipV="1">
            <a:off x="3896042" y="2713018"/>
            <a:ext cx="3236279" cy="58467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BB8F22C-8CC4-49AE-89A1-A40EAC5755C5}"/>
              </a:ext>
            </a:extLst>
          </p:cNvPr>
          <p:cNvSpPr txBox="1"/>
          <p:nvPr/>
        </p:nvSpPr>
        <p:spPr>
          <a:xfrm>
            <a:off x="1912620" y="1181219"/>
            <a:ext cx="338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</a:t>
            </a:r>
          </a:p>
        </p:txBody>
      </p:sp>
    </p:spTree>
    <p:extLst>
      <p:ext uri="{BB962C8B-B14F-4D97-AF65-F5344CB8AC3E}">
        <p14:creationId xmlns:p14="http://schemas.microsoft.com/office/powerpoint/2010/main" val="376752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B608C8A-66CA-4E8C-A4E9-3F79A6DCD430}"/>
              </a:ext>
            </a:extLst>
          </p:cNvPr>
          <p:cNvGrpSpPr/>
          <p:nvPr/>
        </p:nvGrpSpPr>
        <p:grpSpPr>
          <a:xfrm>
            <a:off x="704849" y="1085851"/>
            <a:ext cx="6836628" cy="2530868"/>
            <a:chOff x="704849" y="1085851"/>
            <a:chExt cx="6836628" cy="25308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227828-7269-4342-9754-54DF2D98B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62" t="19997" r="36318" b="34998"/>
            <a:stretch/>
          </p:blipFill>
          <p:spPr>
            <a:xfrm>
              <a:off x="704849" y="1085851"/>
              <a:ext cx="3406019" cy="2514600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3968D40-9CD8-4191-8835-088E82294508}"/>
                </a:ext>
              </a:extLst>
            </p:cNvPr>
            <p:cNvGrpSpPr/>
            <p:nvPr/>
          </p:nvGrpSpPr>
          <p:grpSpPr>
            <a:xfrm>
              <a:off x="1058470" y="1314182"/>
              <a:ext cx="2818205" cy="2143125"/>
              <a:chOff x="8767348" y="1266955"/>
              <a:chExt cx="2719803" cy="214312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0BFF06E-55D4-44E7-A528-1F8A37C159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7526" y="128600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0510016-CD11-4EC1-8D1B-ED36C78A1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6951" y="128600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C48CCA6-03EA-4C7B-B415-C3597FD40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7926" y="128600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0312843-6A78-493F-8649-11D5E9CCC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326" y="128600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1D83DEB-1D48-4CA5-95C8-E20793D51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6" y="128600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51C048A-E096-45FB-AE69-6CA9195E0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126" y="128600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DA2FFF3-5BFE-4DFD-A50E-4F196C2D9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29926" y="13050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5E04A8C-9625-4286-956C-E48630647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7923" y="12669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A605116-2377-4FFE-AEC7-8CE7A916C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7348" y="12669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75CDD5-0B65-440E-8BED-95048DF8C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8323" y="12669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0F8EA5E-AD7D-497E-98C7-3997A55CA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0723" y="12669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58D7BC6-9B00-4DBD-8A57-4D37CD497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53123" y="12669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B790731-A8E3-44F0-B11E-8B48BF7D4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5523" y="12669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594C28D-A26B-4A6E-8AAF-4F8650D36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0323" y="128600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E2331C-3B5A-43A9-8DF6-7A47B7EAD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01376" y="13050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CCB3F08-CA23-4441-B1BA-A7FC1CBF7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82351" y="13050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42DBEE7-C26E-468F-8B0D-566BBDAC4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34751" y="13050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559884C-C925-4D0C-BC5F-CBE5C9733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7151" y="1305055"/>
                <a:ext cx="0" cy="2105025"/>
              </a:xfrm>
              <a:prstGeom prst="line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930999A-15FF-4329-A118-213E3E565B12}"/>
                </a:ext>
              </a:extLst>
            </p:cNvPr>
            <p:cNvGrpSpPr/>
            <p:nvPr/>
          </p:nvGrpSpPr>
          <p:grpSpPr>
            <a:xfrm>
              <a:off x="5017352" y="1111644"/>
              <a:ext cx="2524125" cy="2505075"/>
              <a:chOff x="6143625" y="1457325"/>
              <a:chExt cx="2524125" cy="250507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376AA70-214A-4E98-9376-FBFDF1CF2590}"/>
                  </a:ext>
                </a:extLst>
              </p:cNvPr>
              <p:cNvGrpSpPr/>
              <p:nvPr/>
            </p:nvGrpSpPr>
            <p:grpSpPr>
              <a:xfrm>
                <a:off x="6143625" y="1457325"/>
                <a:ext cx="2524125" cy="2505075"/>
                <a:chOff x="6143625" y="1457325"/>
                <a:chExt cx="2524125" cy="2505075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0CDB388D-125A-4365-B4B8-2C99B1475E03}"/>
                    </a:ext>
                  </a:extLst>
                </p:cNvPr>
                <p:cNvGrpSpPr/>
                <p:nvPr/>
              </p:nvGrpSpPr>
              <p:grpSpPr>
                <a:xfrm>
                  <a:off x="6143625" y="1457325"/>
                  <a:ext cx="2524125" cy="2505075"/>
                  <a:chOff x="4972050" y="352425"/>
                  <a:chExt cx="2524125" cy="2505075"/>
                </a:xfrm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6FB9D7FF-718C-4D9D-89C8-DC66A95211E5}"/>
                      </a:ext>
                    </a:extLst>
                  </p:cNvPr>
                  <p:cNvSpPr/>
                  <p:nvPr/>
                </p:nvSpPr>
                <p:spPr>
                  <a:xfrm>
                    <a:off x="4972050" y="909637"/>
                    <a:ext cx="2247899" cy="177165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scene3d>
                    <a:camera prst="isometricOffAxis2Left"/>
                    <a:lightRig rig="threePt" dir="t"/>
                  </a:scene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10180566-49C4-4B3A-9A98-14F0F1B4AA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086350" y="352425"/>
                    <a:ext cx="0" cy="21177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>
                    <a:extLst>
                      <a:ext uri="{FF2B5EF4-FFF2-40B4-BE49-F238E27FC236}">
                        <a16:creationId xmlns:a16="http://schemas.microsoft.com/office/drawing/2014/main" id="{5EBA725C-3851-49AF-B93E-728829978E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86350" y="2479676"/>
                    <a:ext cx="2409825" cy="37782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7D3DC4CD-A946-409A-9499-FD3DFE50E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18910" y="1950720"/>
                  <a:ext cx="0" cy="16814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BAF519E-AADF-4CDD-82AD-95D1A87C9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2910" y="1982470"/>
                  <a:ext cx="0" cy="16814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F215BA2C-28AA-4CDD-B2FF-415D56E53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3260" y="2034857"/>
                  <a:ext cx="0" cy="16814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54ED9EF-930D-4945-B815-A24334E7C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68210" y="2066607"/>
                  <a:ext cx="0" cy="16814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F7E7155-058B-416A-8546-E5E0AD5A5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210" y="2104707"/>
                  <a:ext cx="0" cy="16814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37470C5D-7A9D-4F94-85F2-1B8278B80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6210" y="2144394"/>
                  <a:ext cx="0" cy="16814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8F1BD31-7D0D-48CE-894A-63063C8E13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23860" y="2176144"/>
                  <a:ext cx="0" cy="168148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C8B7630-59FA-4056-BB6C-4A340191B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7925" y="2152099"/>
                <a:ext cx="2034772" cy="2927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EC396FE-C8D0-4786-BACA-89E750B2E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7925" y="2385459"/>
                <a:ext cx="2036016" cy="3022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899667-A8FD-4378-B833-EFF60DF04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0733" y="2633844"/>
                <a:ext cx="2031964" cy="2966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72D2C87-9E84-4683-B657-141C0953E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4790" y="2889231"/>
                <a:ext cx="2021018" cy="2958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297EA515-B79F-454D-87ED-20AD45128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2517" y="3126869"/>
                <a:ext cx="2004000" cy="2933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7546507-B07F-417C-ABC5-5D5C63D2F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7926" y="3378236"/>
                <a:ext cx="2026211" cy="3018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A6100A9-D0C6-4EC3-9198-42BF9EA0366B}"/>
                  </a:ext>
                </a:extLst>
              </p:cNvPr>
              <p:cNvSpPr txBox="1"/>
              <p:nvPr/>
            </p:nvSpPr>
            <p:spPr>
              <a:xfrm>
                <a:off x="6946147" y="1663938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CGH</a:t>
                </a:r>
              </a:p>
            </p:txBody>
          </p:sp>
        </p:grp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E809C5B-5A70-4E37-82B2-54B72F63DE84}"/>
                </a:ext>
              </a:extLst>
            </p:cNvPr>
            <p:cNvCxnSpPr>
              <a:cxnSpLocks/>
            </p:cNvCxnSpPr>
            <p:nvPr/>
          </p:nvCxnSpPr>
          <p:spPr>
            <a:xfrm>
              <a:off x="2564016" y="2099141"/>
              <a:ext cx="3531984" cy="68204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D4B4C59-DE73-4809-AD17-52CB3ABFF630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03" y="2713018"/>
              <a:ext cx="3689897" cy="126373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831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40795</TotalTime>
  <Words>35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 Md Sifatul</dc:creator>
  <cp:lastModifiedBy>Sifatul Islam</cp:lastModifiedBy>
  <cp:revision>250</cp:revision>
  <cp:lastPrinted>2019-09-09T00:51:49Z</cp:lastPrinted>
  <dcterms:created xsi:type="dcterms:W3CDTF">2019-09-05T10:22:17Z</dcterms:created>
  <dcterms:modified xsi:type="dcterms:W3CDTF">2019-11-12T01:24:09Z</dcterms:modified>
</cp:coreProperties>
</file>