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Rahman" initials="AR" lastIdx="1" clrIdx="0">
    <p:extLst>
      <p:ext uri="{19B8F6BF-5375-455C-9EA6-DF929625EA0E}">
        <p15:presenceInfo xmlns:p15="http://schemas.microsoft.com/office/powerpoint/2012/main" userId="S::marketing@remal-intl.com::e8fba53f-b9fd-4d66-a621-132059924f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6T08:54:34.84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67FD-97CD-48E4-BA99-D7C840954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9D41A-5C6D-4BC7-B607-7963BB188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46EF-3546-4E57-9BFC-69ABDEC6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08119-32C6-48CF-B453-7442C372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6A71-C9FE-412F-ACB8-A99EBF1C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3F2F-ECB2-46B2-83BB-1F21489A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23435-F3E6-4057-BF93-DE481189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385D-E90F-4035-A0CA-086CBBEF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01B8-18BE-4FE7-B3A6-07A30A57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B43C-B7A8-47D6-BEB9-5C2E7A34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C3693-CB3F-44C0-9FA8-8010A3134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20DD6-12A8-4B6A-B4FE-9FBFD58B8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65194-E5FB-4A95-9ACA-FC1E38BB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F0BB-9E4B-4E89-89E5-5DA5A5A3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6E78-636E-41F0-B088-B94D3955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4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496A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47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65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95088" y="1600200"/>
            <a:ext cx="3535679" cy="3054350"/>
          </a:xfrm>
          <a:custGeom>
            <a:avLst/>
            <a:gdLst/>
            <a:ahLst/>
            <a:cxnLst/>
            <a:rect l="l" t="t" r="r" b="b"/>
            <a:pathLst>
              <a:path w="3535679" h="3054350">
                <a:moveTo>
                  <a:pt x="3535680" y="0"/>
                </a:moveTo>
                <a:lnTo>
                  <a:pt x="1500377" y="0"/>
                </a:lnTo>
                <a:lnTo>
                  <a:pt x="0" y="3054096"/>
                </a:lnTo>
                <a:lnTo>
                  <a:pt x="3535680" y="3054096"/>
                </a:lnTo>
                <a:lnTo>
                  <a:pt x="3535680" y="0"/>
                </a:lnTo>
                <a:close/>
              </a:path>
            </a:pathLst>
          </a:custGeom>
          <a:solidFill>
            <a:srgbClr val="0D0D0D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1392" y="0"/>
            <a:ext cx="7597775" cy="6858000"/>
          </a:xfrm>
          <a:custGeom>
            <a:avLst/>
            <a:gdLst/>
            <a:ahLst/>
            <a:cxnLst/>
            <a:rect l="l" t="t" r="r" b="b"/>
            <a:pathLst>
              <a:path w="7597775" h="6858000">
                <a:moveTo>
                  <a:pt x="7597416" y="0"/>
                </a:moveTo>
                <a:lnTo>
                  <a:pt x="3221504" y="0"/>
                </a:lnTo>
                <a:lnTo>
                  <a:pt x="0" y="6857998"/>
                </a:lnTo>
                <a:lnTo>
                  <a:pt x="7597416" y="6857998"/>
                </a:lnTo>
                <a:lnTo>
                  <a:pt x="7597416" y="0"/>
                </a:lnTo>
                <a:close/>
              </a:path>
            </a:pathLst>
          </a:custGeom>
          <a:solidFill>
            <a:srgbClr val="252525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95801" y="0"/>
            <a:ext cx="7696200" cy="6858000"/>
          </a:xfrm>
          <a:custGeom>
            <a:avLst/>
            <a:gdLst/>
            <a:ahLst/>
            <a:cxnLst/>
            <a:rect l="l" t="t" r="r" b="b"/>
            <a:pathLst>
              <a:path w="7696200" h="6858000">
                <a:moveTo>
                  <a:pt x="7696197" y="0"/>
                </a:moveTo>
                <a:lnTo>
                  <a:pt x="3261454" y="0"/>
                </a:lnTo>
                <a:lnTo>
                  <a:pt x="0" y="6857996"/>
                </a:lnTo>
                <a:lnTo>
                  <a:pt x="7696197" y="6857996"/>
                </a:lnTo>
                <a:lnTo>
                  <a:pt x="76961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31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61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FAFB-ABD3-47E2-9187-010DAE89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CAC6-5D56-4DE3-96F9-DF6D3CFE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388F-302B-444A-894A-6E606AF7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13BF-6C15-4F1D-B5F5-63D6A333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C450-062C-424B-8BB1-67CFC594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A3A2-9AEB-4143-92A0-79CCD1C6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4273-B00C-48AC-82E0-F2633EF1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3D25-2B1F-444C-ACBA-D84FC27D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C018-CE08-484F-AF93-53E09F73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105E-0C6D-4A56-B7B8-56FC0C18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12C4-ED6D-4AA9-B746-A902784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F87C-4F00-43EF-A939-6CE6D808C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57CA8-C72D-4B6D-86B6-AAFD57BED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F1DD-D492-4DB0-8415-26A9833D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3181-A1CD-42F5-9992-36E3B66B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DAC8-573D-4FCF-9FD5-EA48CA7E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92DD-F4B4-46C3-963D-21F3E283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43B5D-C44A-4B33-8E53-FFEFAA00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6F3D4-30B8-4D7E-88C2-22058F1AD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8564-6B21-4BB5-BD99-CA7615D88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65728-723B-40CF-803D-2E37D19E5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4048D-4C57-469C-B0BC-DD07CB4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A6C64-CBCF-4EDD-92CF-72AF087B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3193B-1EB6-4B20-8E23-15514B83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9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1F94-3810-466F-8BD7-2441C7CD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2AE8B-0550-41A3-AEE1-ECC7A08B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C7A40-F683-4F47-A0AE-0CD0FE87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85F3-FB4B-47B5-BB07-C9A1F8DC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3D0B7-1B23-48F9-80F0-059C564F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79578-0EC4-43B3-97E1-79C77989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0D915-7E8A-41F5-911B-9573C87F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5F78-F42C-437A-985F-6AB98DDD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9131-CC0F-4F07-96A8-678BBE23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21DA-B091-45D2-B99E-B0CD2C9B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3F9E5-3751-4D90-9181-6E03237A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42465-7223-47E0-9F67-A0C519BB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9F26-4758-4162-B86E-DF141D0E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6CC0-E801-405F-9A05-FA455452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BED5-2D18-4F8A-ACDD-5800A8CD5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2C435-5C64-4148-93D8-79605F13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538CB-D8EB-4E2F-81F1-8AA2F729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61940-7D58-41C0-B105-36E4D46A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EA89-23A9-4AA2-BE55-E61FECBB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0193D-8903-46C4-A201-3E3F82D2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E1122-0F1E-4E47-9A0F-08EB7636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BB93C-4687-4362-B8DE-0B1CD9C35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A713-A64C-4388-88C1-4B0E71F440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F7D6-7439-45B5-AB80-E804AE185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DEAF-4BF2-4B4B-B876-56B4A417C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A549-1CBD-43BE-937B-7ABF5389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98" y="707212"/>
            <a:ext cx="149923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8124" y="2688793"/>
            <a:ext cx="10715751" cy="277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496A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6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jpg"/><Relationship Id="rId21" Type="http://schemas.openxmlformats.org/officeDocument/2006/relationships/image" Target="../media/image25.jpg"/><Relationship Id="rId42" Type="http://schemas.openxmlformats.org/officeDocument/2006/relationships/image" Target="../media/image46.jpg"/><Relationship Id="rId47" Type="http://schemas.openxmlformats.org/officeDocument/2006/relationships/image" Target="../media/image51.jpg"/><Relationship Id="rId63" Type="http://schemas.openxmlformats.org/officeDocument/2006/relationships/image" Target="../media/image67.jpg"/><Relationship Id="rId68" Type="http://schemas.openxmlformats.org/officeDocument/2006/relationships/image" Target="../media/image72.jpg"/><Relationship Id="rId84" Type="http://schemas.openxmlformats.org/officeDocument/2006/relationships/image" Target="../media/image88.png"/><Relationship Id="rId89" Type="http://schemas.openxmlformats.org/officeDocument/2006/relationships/image" Target="../media/image93.png"/><Relationship Id="rId16" Type="http://schemas.openxmlformats.org/officeDocument/2006/relationships/image" Target="../media/image20.jpg"/><Relationship Id="rId11" Type="http://schemas.openxmlformats.org/officeDocument/2006/relationships/image" Target="../media/image15.png"/><Relationship Id="rId32" Type="http://schemas.openxmlformats.org/officeDocument/2006/relationships/image" Target="../media/image36.jpg"/><Relationship Id="rId37" Type="http://schemas.openxmlformats.org/officeDocument/2006/relationships/image" Target="../media/image41.jpg"/><Relationship Id="rId53" Type="http://schemas.openxmlformats.org/officeDocument/2006/relationships/image" Target="../media/image57.png"/><Relationship Id="rId58" Type="http://schemas.openxmlformats.org/officeDocument/2006/relationships/image" Target="../media/image62.jpg"/><Relationship Id="rId74" Type="http://schemas.openxmlformats.org/officeDocument/2006/relationships/image" Target="../media/image78.jpg"/><Relationship Id="rId79" Type="http://schemas.openxmlformats.org/officeDocument/2006/relationships/image" Target="../media/image83.png"/><Relationship Id="rId5" Type="http://schemas.openxmlformats.org/officeDocument/2006/relationships/image" Target="../media/image9.jpg"/><Relationship Id="rId90" Type="http://schemas.openxmlformats.org/officeDocument/2006/relationships/image" Target="../media/image94.jpg"/><Relationship Id="rId95" Type="http://schemas.openxmlformats.org/officeDocument/2006/relationships/image" Target="../media/image99.jpg"/><Relationship Id="rId22" Type="http://schemas.openxmlformats.org/officeDocument/2006/relationships/image" Target="../media/image26.jpg"/><Relationship Id="rId27" Type="http://schemas.openxmlformats.org/officeDocument/2006/relationships/image" Target="../media/image31.jpg"/><Relationship Id="rId43" Type="http://schemas.openxmlformats.org/officeDocument/2006/relationships/image" Target="../media/image47.jpg"/><Relationship Id="rId48" Type="http://schemas.openxmlformats.org/officeDocument/2006/relationships/image" Target="../media/image52.jpg"/><Relationship Id="rId64" Type="http://schemas.openxmlformats.org/officeDocument/2006/relationships/image" Target="../media/image68.jpg"/><Relationship Id="rId69" Type="http://schemas.openxmlformats.org/officeDocument/2006/relationships/image" Target="../media/image73.jpg"/><Relationship Id="rId80" Type="http://schemas.openxmlformats.org/officeDocument/2006/relationships/image" Target="../media/image84.png"/><Relationship Id="rId85" Type="http://schemas.openxmlformats.org/officeDocument/2006/relationships/image" Target="../media/image89.png"/><Relationship Id="rId3" Type="http://schemas.openxmlformats.org/officeDocument/2006/relationships/image" Target="../media/image7.jpg"/><Relationship Id="rId12" Type="http://schemas.openxmlformats.org/officeDocument/2006/relationships/image" Target="../media/image16.jpg"/><Relationship Id="rId17" Type="http://schemas.openxmlformats.org/officeDocument/2006/relationships/image" Target="../media/image21.jpg"/><Relationship Id="rId25" Type="http://schemas.openxmlformats.org/officeDocument/2006/relationships/image" Target="../media/image29.png"/><Relationship Id="rId33" Type="http://schemas.openxmlformats.org/officeDocument/2006/relationships/image" Target="../media/image37.jpg"/><Relationship Id="rId38" Type="http://schemas.openxmlformats.org/officeDocument/2006/relationships/image" Target="../media/image42.png"/><Relationship Id="rId46" Type="http://schemas.openxmlformats.org/officeDocument/2006/relationships/image" Target="../media/image50.jpg"/><Relationship Id="rId59" Type="http://schemas.openxmlformats.org/officeDocument/2006/relationships/image" Target="../media/image63.jpg"/><Relationship Id="rId67" Type="http://schemas.openxmlformats.org/officeDocument/2006/relationships/image" Target="../media/image71.jpg"/><Relationship Id="rId20" Type="http://schemas.openxmlformats.org/officeDocument/2006/relationships/image" Target="../media/image24.jpg"/><Relationship Id="rId41" Type="http://schemas.openxmlformats.org/officeDocument/2006/relationships/image" Target="../media/image45.jpg"/><Relationship Id="rId54" Type="http://schemas.openxmlformats.org/officeDocument/2006/relationships/image" Target="../media/image58.jpg"/><Relationship Id="rId62" Type="http://schemas.openxmlformats.org/officeDocument/2006/relationships/image" Target="../media/image66.jpg"/><Relationship Id="rId70" Type="http://schemas.openxmlformats.org/officeDocument/2006/relationships/image" Target="../media/image74.png"/><Relationship Id="rId75" Type="http://schemas.openxmlformats.org/officeDocument/2006/relationships/image" Target="../media/image79.png"/><Relationship Id="rId83" Type="http://schemas.openxmlformats.org/officeDocument/2006/relationships/image" Target="../media/image87.jpg"/><Relationship Id="rId88" Type="http://schemas.openxmlformats.org/officeDocument/2006/relationships/image" Target="../media/image92.png"/><Relationship Id="rId91" Type="http://schemas.openxmlformats.org/officeDocument/2006/relationships/image" Target="../media/image95.png"/><Relationship Id="rId96" Type="http://schemas.openxmlformats.org/officeDocument/2006/relationships/image" Target="../media/image100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15" Type="http://schemas.openxmlformats.org/officeDocument/2006/relationships/image" Target="../media/image19.jpg"/><Relationship Id="rId23" Type="http://schemas.openxmlformats.org/officeDocument/2006/relationships/image" Target="../media/image27.jp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jpg"/><Relationship Id="rId57" Type="http://schemas.openxmlformats.org/officeDocument/2006/relationships/image" Target="../media/image61.jpg"/><Relationship Id="rId10" Type="http://schemas.openxmlformats.org/officeDocument/2006/relationships/image" Target="../media/image14.jpg"/><Relationship Id="rId31" Type="http://schemas.openxmlformats.org/officeDocument/2006/relationships/image" Target="../media/image35.png"/><Relationship Id="rId44" Type="http://schemas.openxmlformats.org/officeDocument/2006/relationships/image" Target="../media/image48.jpg"/><Relationship Id="rId52" Type="http://schemas.openxmlformats.org/officeDocument/2006/relationships/image" Target="../media/image56.jpg"/><Relationship Id="rId60" Type="http://schemas.openxmlformats.org/officeDocument/2006/relationships/image" Target="../media/image64.jpg"/><Relationship Id="rId65" Type="http://schemas.openxmlformats.org/officeDocument/2006/relationships/image" Target="../media/image69.jpg"/><Relationship Id="rId73" Type="http://schemas.openxmlformats.org/officeDocument/2006/relationships/image" Target="../media/image77.jpg"/><Relationship Id="rId78" Type="http://schemas.openxmlformats.org/officeDocument/2006/relationships/image" Target="../media/image82.png"/><Relationship Id="rId81" Type="http://schemas.openxmlformats.org/officeDocument/2006/relationships/image" Target="../media/image85.jpg"/><Relationship Id="rId86" Type="http://schemas.openxmlformats.org/officeDocument/2006/relationships/image" Target="../media/image90.png"/><Relationship Id="rId94" Type="http://schemas.openxmlformats.org/officeDocument/2006/relationships/image" Target="../media/image98.png"/><Relationship Id="rId4" Type="http://schemas.openxmlformats.org/officeDocument/2006/relationships/image" Target="../media/image8.jpg"/><Relationship Id="rId9" Type="http://schemas.openxmlformats.org/officeDocument/2006/relationships/image" Target="../media/image13.jpg"/><Relationship Id="rId13" Type="http://schemas.openxmlformats.org/officeDocument/2006/relationships/image" Target="../media/image17.jpg"/><Relationship Id="rId18" Type="http://schemas.openxmlformats.org/officeDocument/2006/relationships/image" Target="../media/image22.jpg"/><Relationship Id="rId39" Type="http://schemas.openxmlformats.org/officeDocument/2006/relationships/image" Target="../media/image43.png"/><Relationship Id="rId34" Type="http://schemas.openxmlformats.org/officeDocument/2006/relationships/image" Target="../media/image38.jpg"/><Relationship Id="rId50" Type="http://schemas.openxmlformats.org/officeDocument/2006/relationships/image" Target="../media/image54.jpg"/><Relationship Id="rId55" Type="http://schemas.openxmlformats.org/officeDocument/2006/relationships/image" Target="../media/image59.jpg"/><Relationship Id="rId76" Type="http://schemas.openxmlformats.org/officeDocument/2006/relationships/image" Target="../media/image80.png"/><Relationship Id="rId97" Type="http://schemas.openxmlformats.org/officeDocument/2006/relationships/image" Target="../media/image101.jpg"/><Relationship Id="rId7" Type="http://schemas.openxmlformats.org/officeDocument/2006/relationships/image" Target="../media/image11.jpg"/><Relationship Id="rId71" Type="http://schemas.openxmlformats.org/officeDocument/2006/relationships/image" Target="../media/image75.png"/><Relationship Id="rId92" Type="http://schemas.openxmlformats.org/officeDocument/2006/relationships/image" Target="../media/image96.jpg"/><Relationship Id="rId2" Type="http://schemas.openxmlformats.org/officeDocument/2006/relationships/image" Target="../media/image6.jpg"/><Relationship Id="rId29" Type="http://schemas.openxmlformats.org/officeDocument/2006/relationships/image" Target="../media/image33.jpg"/><Relationship Id="rId24" Type="http://schemas.openxmlformats.org/officeDocument/2006/relationships/image" Target="../media/image28.png"/><Relationship Id="rId40" Type="http://schemas.openxmlformats.org/officeDocument/2006/relationships/image" Target="../media/image44.jpg"/><Relationship Id="rId45" Type="http://schemas.openxmlformats.org/officeDocument/2006/relationships/image" Target="../media/image49.png"/><Relationship Id="rId66" Type="http://schemas.openxmlformats.org/officeDocument/2006/relationships/image" Target="../media/image70.png"/><Relationship Id="rId87" Type="http://schemas.openxmlformats.org/officeDocument/2006/relationships/image" Target="../media/image91.png"/><Relationship Id="rId61" Type="http://schemas.openxmlformats.org/officeDocument/2006/relationships/image" Target="../media/image65.png"/><Relationship Id="rId82" Type="http://schemas.openxmlformats.org/officeDocument/2006/relationships/image" Target="../media/image86.jpg"/><Relationship Id="rId19" Type="http://schemas.openxmlformats.org/officeDocument/2006/relationships/image" Target="../media/image23.jpg"/><Relationship Id="rId14" Type="http://schemas.openxmlformats.org/officeDocument/2006/relationships/image" Target="../media/image18.jpg"/><Relationship Id="rId30" Type="http://schemas.openxmlformats.org/officeDocument/2006/relationships/image" Target="../media/image34.jpg"/><Relationship Id="rId35" Type="http://schemas.openxmlformats.org/officeDocument/2006/relationships/image" Target="../media/image39.jpg"/><Relationship Id="rId56" Type="http://schemas.openxmlformats.org/officeDocument/2006/relationships/image" Target="../media/image60.png"/><Relationship Id="rId77" Type="http://schemas.openxmlformats.org/officeDocument/2006/relationships/image" Target="../media/image81.jpg"/><Relationship Id="rId8" Type="http://schemas.openxmlformats.org/officeDocument/2006/relationships/image" Target="../media/image12.jpg"/><Relationship Id="rId51" Type="http://schemas.openxmlformats.org/officeDocument/2006/relationships/image" Target="../media/image55.png"/><Relationship Id="rId72" Type="http://schemas.openxmlformats.org/officeDocument/2006/relationships/image" Target="../media/image76.png"/><Relationship Id="rId93" Type="http://schemas.openxmlformats.org/officeDocument/2006/relationships/image" Target="../media/image97.png"/><Relationship Id="rId98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7.jpg"/><Relationship Id="rId21" Type="http://schemas.openxmlformats.org/officeDocument/2006/relationships/image" Target="../media/image122.jpg"/><Relationship Id="rId42" Type="http://schemas.openxmlformats.org/officeDocument/2006/relationships/image" Target="../media/image143.jpg"/><Relationship Id="rId47" Type="http://schemas.openxmlformats.org/officeDocument/2006/relationships/image" Target="../media/image148.jpg"/><Relationship Id="rId63" Type="http://schemas.openxmlformats.org/officeDocument/2006/relationships/image" Target="../media/image164.jpg"/><Relationship Id="rId68" Type="http://schemas.openxmlformats.org/officeDocument/2006/relationships/image" Target="../media/image169.png"/><Relationship Id="rId84" Type="http://schemas.openxmlformats.org/officeDocument/2006/relationships/image" Target="../media/image185.jpg"/><Relationship Id="rId16" Type="http://schemas.openxmlformats.org/officeDocument/2006/relationships/image" Target="../media/image117.png"/><Relationship Id="rId11" Type="http://schemas.openxmlformats.org/officeDocument/2006/relationships/image" Target="../media/image112.jpg"/><Relationship Id="rId32" Type="http://schemas.openxmlformats.org/officeDocument/2006/relationships/image" Target="../media/image133.jpg"/><Relationship Id="rId37" Type="http://schemas.openxmlformats.org/officeDocument/2006/relationships/image" Target="../media/image138.jpg"/><Relationship Id="rId53" Type="http://schemas.openxmlformats.org/officeDocument/2006/relationships/image" Target="../media/image154.jpg"/><Relationship Id="rId58" Type="http://schemas.openxmlformats.org/officeDocument/2006/relationships/image" Target="../media/image159.jpg"/><Relationship Id="rId74" Type="http://schemas.openxmlformats.org/officeDocument/2006/relationships/image" Target="../media/image175.jpg"/><Relationship Id="rId79" Type="http://schemas.openxmlformats.org/officeDocument/2006/relationships/image" Target="../media/image180.png"/><Relationship Id="rId5" Type="http://schemas.openxmlformats.org/officeDocument/2006/relationships/image" Target="../media/image106.jpg"/><Relationship Id="rId19" Type="http://schemas.openxmlformats.org/officeDocument/2006/relationships/image" Target="../media/image120.jpg"/><Relationship Id="rId14" Type="http://schemas.openxmlformats.org/officeDocument/2006/relationships/image" Target="../media/image115.png"/><Relationship Id="rId22" Type="http://schemas.openxmlformats.org/officeDocument/2006/relationships/image" Target="../media/image123.jpg"/><Relationship Id="rId27" Type="http://schemas.openxmlformats.org/officeDocument/2006/relationships/image" Target="../media/image128.jpg"/><Relationship Id="rId30" Type="http://schemas.openxmlformats.org/officeDocument/2006/relationships/image" Target="../media/image131.jpg"/><Relationship Id="rId35" Type="http://schemas.openxmlformats.org/officeDocument/2006/relationships/image" Target="../media/image136.jpg"/><Relationship Id="rId43" Type="http://schemas.openxmlformats.org/officeDocument/2006/relationships/image" Target="../media/image144.png"/><Relationship Id="rId48" Type="http://schemas.openxmlformats.org/officeDocument/2006/relationships/image" Target="../media/image149.jpg"/><Relationship Id="rId56" Type="http://schemas.openxmlformats.org/officeDocument/2006/relationships/image" Target="../media/image157.png"/><Relationship Id="rId64" Type="http://schemas.openxmlformats.org/officeDocument/2006/relationships/image" Target="../media/image165.jpg"/><Relationship Id="rId69" Type="http://schemas.openxmlformats.org/officeDocument/2006/relationships/image" Target="../media/image170.jpg"/><Relationship Id="rId77" Type="http://schemas.openxmlformats.org/officeDocument/2006/relationships/image" Target="../media/image178.png"/><Relationship Id="rId8" Type="http://schemas.openxmlformats.org/officeDocument/2006/relationships/image" Target="../media/image109.jpg"/><Relationship Id="rId51" Type="http://schemas.openxmlformats.org/officeDocument/2006/relationships/image" Target="../media/image152.jpg"/><Relationship Id="rId72" Type="http://schemas.openxmlformats.org/officeDocument/2006/relationships/image" Target="../media/image173.png"/><Relationship Id="rId80" Type="http://schemas.openxmlformats.org/officeDocument/2006/relationships/image" Target="../media/image181.jpg"/><Relationship Id="rId85" Type="http://schemas.openxmlformats.org/officeDocument/2006/relationships/image" Target="../media/image186.png"/><Relationship Id="rId3" Type="http://schemas.openxmlformats.org/officeDocument/2006/relationships/image" Target="../media/image104.jpg"/><Relationship Id="rId12" Type="http://schemas.openxmlformats.org/officeDocument/2006/relationships/image" Target="../media/image113.png"/><Relationship Id="rId17" Type="http://schemas.openxmlformats.org/officeDocument/2006/relationships/image" Target="../media/image118.jpg"/><Relationship Id="rId25" Type="http://schemas.openxmlformats.org/officeDocument/2006/relationships/image" Target="../media/image126.jpg"/><Relationship Id="rId33" Type="http://schemas.openxmlformats.org/officeDocument/2006/relationships/image" Target="../media/image134.jpg"/><Relationship Id="rId38" Type="http://schemas.openxmlformats.org/officeDocument/2006/relationships/image" Target="../media/image139.jpg"/><Relationship Id="rId46" Type="http://schemas.openxmlformats.org/officeDocument/2006/relationships/image" Target="../media/image147.png"/><Relationship Id="rId59" Type="http://schemas.openxmlformats.org/officeDocument/2006/relationships/image" Target="../media/image160.jpg"/><Relationship Id="rId67" Type="http://schemas.openxmlformats.org/officeDocument/2006/relationships/image" Target="../media/image168.jpg"/><Relationship Id="rId20" Type="http://schemas.openxmlformats.org/officeDocument/2006/relationships/image" Target="../media/image121.jpg"/><Relationship Id="rId41" Type="http://schemas.openxmlformats.org/officeDocument/2006/relationships/image" Target="../media/image142.png"/><Relationship Id="rId54" Type="http://schemas.openxmlformats.org/officeDocument/2006/relationships/image" Target="../media/image155.png"/><Relationship Id="rId62" Type="http://schemas.openxmlformats.org/officeDocument/2006/relationships/image" Target="../media/image163.jpg"/><Relationship Id="rId70" Type="http://schemas.openxmlformats.org/officeDocument/2006/relationships/image" Target="../media/image171.jpg"/><Relationship Id="rId75" Type="http://schemas.openxmlformats.org/officeDocument/2006/relationships/image" Target="../media/image176.jpg"/><Relationship Id="rId83" Type="http://schemas.openxmlformats.org/officeDocument/2006/relationships/image" Target="../media/image18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7.jpg"/><Relationship Id="rId15" Type="http://schemas.openxmlformats.org/officeDocument/2006/relationships/image" Target="../media/image116.jpg"/><Relationship Id="rId23" Type="http://schemas.openxmlformats.org/officeDocument/2006/relationships/image" Target="../media/image124.jpg"/><Relationship Id="rId28" Type="http://schemas.openxmlformats.org/officeDocument/2006/relationships/image" Target="../media/image129.jpg"/><Relationship Id="rId36" Type="http://schemas.openxmlformats.org/officeDocument/2006/relationships/image" Target="../media/image137.jpg"/><Relationship Id="rId49" Type="http://schemas.openxmlformats.org/officeDocument/2006/relationships/image" Target="../media/image150.jpg"/><Relationship Id="rId57" Type="http://schemas.openxmlformats.org/officeDocument/2006/relationships/image" Target="../media/image158.jpg"/><Relationship Id="rId10" Type="http://schemas.openxmlformats.org/officeDocument/2006/relationships/image" Target="../media/image111.png"/><Relationship Id="rId31" Type="http://schemas.openxmlformats.org/officeDocument/2006/relationships/image" Target="../media/image132.jpg"/><Relationship Id="rId44" Type="http://schemas.openxmlformats.org/officeDocument/2006/relationships/image" Target="../media/image145.jpg"/><Relationship Id="rId52" Type="http://schemas.openxmlformats.org/officeDocument/2006/relationships/image" Target="../media/image153.jpg"/><Relationship Id="rId60" Type="http://schemas.openxmlformats.org/officeDocument/2006/relationships/image" Target="../media/image161.png"/><Relationship Id="rId65" Type="http://schemas.openxmlformats.org/officeDocument/2006/relationships/image" Target="../media/image166.jpg"/><Relationship Id="rId73" Type="http://schemas.openxmlformats.org/officeDocument/2006/relationships/image" Target="../media/image174.jpg"/><Relationship Id="rId78" Type="http://schemas.openxmlformats.org/officeDocument/2006/relationships/image" Target="../media/image179.png"/><Relationship Id="rId81" Type="http://schemas.openxmlformats.org/officeDocument/2006/relationships/image" Target="../media/image182.jpg"/><Relationship Id="rId86" Type="http://schemas.openxmlformats.org/officeDocument/2006/relationships/image" Target="../media/image102.png"/><Relationship Id="rId4" Type="http://schemas.openxmlformats.org/officeDocument/2006/relationships/image" Target="../media/image105.jpg"/><Relationship Id="rId9" Type="http://schemas.openxmlformats.org/officeDocument/2006/relationships/image" Target="../media/image110.jpg"/><Relationship Id="rId13" Type="http://schemas.openxmlformats.org/officeDocument/2006/relationships/image" Target="../media/image114.png"/><Relationship Id="rId18" Type="http://schemas.openxmlformats.org/officeDocument/2006/relationships/image" Target="../media/image119.jpg"/><Relationship Id="rId39" Type="http://schemas.openxmlformats.org/officeDocument/2006/relationships/image" Target="../media/image140.jpg"/><Relationship Id="rId34" Type="http://schemas.openxmlformats.org/officeDocument/2006/relationships/image" Target="../media/image135.jpg"/><Relationship Id="rId50" Type="http://schemas.openxmlformats.org/officeDocument/2006/relationships/image" Target="../media/image151.jpg"/><Relationship Id="rId55" Type="http://schemas.openxmlformats.org/officeDocument/2006/relationships/image" Target="../media/image156.png"/><Relationship Id="rId76" Type="http://schemas.openxmlformats.org/officeDocument/2006/relationships/image" Target="../media/image177.jpg"/><Relationship Id="rId7" Type="http://schemas.openxmlformats.org/officeDocument/2006/relationships/image" Target="../media/image108.jpg"/><Relationship Id="rId71" Type="http://schemas.openxmlformats.org/officeDocument/2006/relationships/image" Target="../media/image172.jpg"/><Relationship Id="rId2" Type="http://schemas.openxmlformats.org/officeDocument/2006/relationships/image" Target="../media/image103.jpg"/><Relationship Id="rId29" Type="http://schemas.openxmlformats.org/officeDocument/2006/relationships/image" Target="../media/image130.jpg"/><Relationship Id="rId24" Type="http://schemas.openxmlformats.org/officeDocument/2006/relationships/image" Target="../media/image125.jpg"/><Relationship Id="rId40" Type="http://schemas.openxmlformats.org/officeDocument/2006/relationships/image" Target="../media/image141.jpg"/><Relationship Id="rId45" Type="http://schemas.openxmlformats.org/officeDocument/2006/relationships/image" Target="../media/image146.jpg"/><Relationship Id="rId66" Type="http://schemas.openxmlformats.org/officeDocument/2006/relationships/image" Target="../media/image167.jpg"/><Relationship Id="rId61" Type="http://schemas.openxmlformats.org/officeDocument/2006/relationships/image" Target="../media/image162.jpg"/><Relationship Id="rId82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www.remal-project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info.eg@remal-int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remal-int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4E5B-089F-4E42-8B60-090E6F1C0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Header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0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0695" y="3739896"/>
            <a:ext cx="292607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51392" y="3749040"/>
            <a:ext cx="310896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68640" y="3752088"/>
            <a:ext cx="381000" cy="481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48800" y="3745991"/>
            <a:ext cx="377951" cy="487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2359" y="3816096"/>
            <a:ext cx="542543" cy="374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8787" y="3733355"/>
            <a:ext cx="568325" cy="528320"/>
            <a:chOff x="2998787" y="3733355"/>
            <a:chExt cx="568325" cy="528320"/>
          </a:xfrm>
        </p:grpSpPr>
        <p:sp>
          <p:nvSpPr>
            <p:cNvPr id="8" name="object 8"/>
            <p:cNvSpPr/>
            <p:nvPr/>
          </p:nvSpPr>
          <p:spPr>
            <a:xfrm>
              <a:off x="3090672" y="3749039"/>
              <a:ext cx="371855" cy="4907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09900" y="3744467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1" y="505967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8955" y="733805"/>
            <a:ext cx="31927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10" dirty="0">
                <a:solidFill>
                  <a:srgbClr val="8496AF"/>
                </a:solidFill>
              </a:rPr>
              <a:t>Lighting </a:t>
            </a:r>
            <a:r>
              <a:rPr sz="2500" spc="-140" dirty="0">
                <a:solidFill>
                  <a:srgbClr val="8496AF"/>
                </a:solidFill>
              </a:rPr>
              <a:t>Products</a:t>
            </a:r>
            <a:r>
              <a:rPr sz="2500" spc="-175" dirty="0">
                <a:solidFill>
                  <a:srgbClr val="8496AF"/>
                </a:solidFill>
              </a:rPr>
              <a:t> </a:t>
            </a:r>
            <a:r>
              <a:rPr sz="2500" spc="-365" dirty="0">
                <a:solidFill>
                  <a:srgbClr val="44536A"/>
                </a:solidFill>
              </a:rPr>
              <a:t>RANGE</a:t>
            </a:r>
            <a:endParaRPr sz="2500"/>
          </a:p>
        </p:txBody>
      </p:sp>
      <p:sp>
        <p:nvSpPr>
          <p:cNvPr id="11" name="object 11"/>
          <p:cNvSpPr/>
          <p:nvPr/>
        </p:nvSpPr>
        <p:spPr>
          <a:xfrm>
            <a:off x="22859" y="1178052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5834" y="0"/>
                </a:lnTo>
              </a:path>
            </a:pathLst>
          </a:custGeom>
          <a:ln w="222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644" y="1253109"/>
            <a:ext cx="1885314" cy="157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5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Downlight </a:t>
            </a:r>
            <a:r>
              <a:rPr kumimoji="0" sz="1200" b="0" i="0" u="none" strike="noStrike" kern="1200" cap="none" spc="9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(Recessed </a:t>
            </a:r>
            <a:r>
              <a:rPr kumimoji="0" sz="1200" b="0" i="0" u="none" strike="noStrike" kern="1200" cap="none" spc="8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 </a:t>
            </a:r>
            <a:r>
              <a:rPr kumimoji="0" sz="1200" b="0" i="0" u="none" strike="noStrike" kern="1200" cap="none" spc="15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surface</a:t>
            </a:r>
            <a:r>
              <a:rPr kumimoji="0" sz="1200" b="0" i="0" u="none" strike="noStrike" kern="1200" cap="none" spc="10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mounted)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8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Spotlight </a:t>
            </a:r>
            <a:r>
              <a:rPr kumimoji="0" sz="1200" b="0" i="0" u="none" strike="noStrike" kern="1200" cap="none" spc="114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(Track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8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5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surface</a:t>
            </a:r>
            <a:r>
              <a:rPr kumimoji="0" sz="1200" b="0" i="0" u="none" strike="noStrike" kern="1200" cap="none" spc="10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mounted)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23189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6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Wall </a:t>
            </a:r>
            <a:r>
              <a:rPr kumimoji="0" sz="1200" b="0" i="0" u="none" strike="noStrike" kern="1200" cap="none" spc="14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Mounted  </a:t>
            </a:r>
            <a:r>
              <a:rPr kumimoji="0" sz="1200" b="0" i="0" u="none" strike="noStrike" kern="1200" cap="none" spc="10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Luminaires</a:t>
            </a:r>
            <a:r>
              <a:rPr kumimoji="0" sz="1200" b="0" i="0" u="none" strike="noStrike" kern="1200" cap="none" spc="5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16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(outdoor)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988" y="1400555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7"/>
                </a:lnTo>
              </a:path>
              <a:path w="1973580" h="405764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8036" y="1973579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7"/>
                </a:lnTo>
              </a:path>
              <a:path w="1973580" h="405764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1084" y="2583179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7"/>
                </a:lnTo>
              </a:path>
              <a:path w="1973580" h="405764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61755" y="1307147"/>
            <a:ext cx="568325" cy="525145"/>
            <a:chOff x="2361755" y="1307147"/>
            <a:chExt cx="568325" cy="525145"/>
          </a:xfrm>
        </p:grpSpPr>
        <p:sp>
          <p:nvSpPr>
            <p:cNvPr id="17" name="object 17"/>
            <p:cNvSpPr/>
            <p:nvPr/>
          </p:nvSpPr>
          <p:spPr>
            <a:xfrm>
              <a:off x="2372867" y="1318260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398775" y="1395984"/>
              <a:ext cx="463295" cy="3413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361755" y="1919795"/>
            <a:ext cx="568325" cy="525145"/>
            <a:chOff x="2361755" y="1919795"/>
            <a:chExt cx="568325" cy="525145"/>
          </a:xfrm>
        </p:grpSpPr>
        <p:sp>
          <p:nvSpPr>
            <p:cNvPr id="20" name="object 20"/>
            <p:cNvSpPr/>
            <p:nvPr/>
          </p:nvSpPr>
          <p:spPr>
            <a:xfrm>
              <a:off x="2372867" y="193090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395727" y="1972055"/>
              <a:ext cx="487680" cy="4023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355659" y="2532443"/>
            <a:ext cx="574040" cy="1086485"/>
            <a:chOff x="2355659" y="2532443"/>
            <a:chExt cx="574040" cy="1086485"/>
          </a:xfrm>
        </p:grpSpPr>
        <p:sp>
          <p:nvSpPr>
            <p:cNvPr id="23" name="object 23"/>
            <p:cNvSpPr/>
            <p:nvPr/>
          </p:nvSpPr>
          <p:spPr>
            <a:xfrm>
              <a:off x="2372868" y="2543555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474976" y="2548127"/>
              <a:ext cx="323087" cy="4663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366772" y="3101339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8"/>
                  </a:moveTo>
                  <a:lnTo>
                    <a:pt x="545592" y="505968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478024" y="3118114"/>
              <a:ext cx="350519" cy="4571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361755" y="4422203"/>
            <a:ext cx="568325" cy="528320"/>
            <a:chOff x="2361755" y="4422203"/>
            <a:chExt cx="568325" cy="528320"/>
          </a:xfrm>
        </p:grpSpPr>
        <p:sp>
          <p:nvSpPr>
            <p:cNvPr id="28" name="object 28"/>
            <p:cNvSpPr/>
            <p:nvPr/>
          </p:nvSpPr>
          <p:spPr>
            <a:xfrm>
              <a:off x="2372867" y="4433315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8"/>
                  </a:moveTo>
                  <a:lnTo>
                    <a:pt x="545592" y="505968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398775" y="4477511"/>
              <a:ext cx="509015" cy="3688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361755" y="5037899"/>
            <a:ext cx="568325" cy="525145"/>
            <a:chOff x="2361755" y="5037899"/>
            <a:chExt cx="568325" cy="525145"/>
          </a:xfrm>
        </p:grpSpPr>
        <p:sp>
          <p:nvSpPr>
            <p:cNvPr id="31" name="object 31"/>
            <p:cNvSpPr/>
            <p:nvPr/>
          </p:nvSpPr>
          <p:spPr>
            <a:xfrm>
              <a:off x="2372867" y="504901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389631" y="5157215"/>
              <a:ext cx="509010" cy="2804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361755" y="5650547"/>
            <a:ext cx="568325" cy="525145"/>
            <a:chOff x="2361755" y="5650547"/>
            <a:chExt cx="568325" cy="525145"/>
          </a:xfrm>
        </p:grpSpPr>
        <p:sp>
          <p:nvSpPr>
            <p:cNvPr id="34" name="object 34"/>
            <p:cNvSpPr/>
            <p:nvPr/>
          </p:nvSpPr>
          <p:spPr>
            <a:xfrm>
              <a:off x="2372867" y="5661659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423159" y="5684541"/>
              <a:ext cx="445007" cy="4602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361755" y="6263195"/>
            <a:ext cx="568325" cy="525145"/>
            <a:chOff x="2361755" y="6263195"/>
            <a:chExt cx="568325" cy="525145"/>
          </a:xfrm>
        </p:grpSpPr>
        <p:sp>
          <p:nvSpPr>
            <p:cNvPr id="37" name="object 37"/>
            <p:cNvSpPr/>
            <p:nvPr/>
          </p:nvSpPr>
          <p:spPr>
            <a:xfrm>
              <a:off x="2372867" y="6274308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395727" y="6309360"/>
              <a:ext cx="496824" cy="4206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361755" y="3739451"/>
            <a:ext cx="568325" cy="528320"/>
            <a:chOff x="2361755" y="3739451"/>
            <a:chExt cx="568325" cy="528320"/>
          </a:xfrm>
        </p:grpSpPr>
        <p:sp>
          <p:nvSpPr>
            <p:cNvPr id="40" name="object 40"/>
            <p:cNvSpPr/>
            <p:nvPr/>
          </p:nvSpPr>
          <p:spPr>
            <a:xfrm>
              <a:off x="2372867" y="3750564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8"/>
                  </a:moveTo>
                  <a:lnTo>
                    <a:pt x="545592" y="505968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481071" y="3761232"/>
              <a:ext cx="310885" cy="4785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object 42"/>
          <p:cNvSpPr/>
          <p:nvPr/>
        </p:nvSpPr>
        <p:spPr>
          <a:xfrm>
            <a:off x="284988" y="4451603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7"/>
                </a:lnTo>
              </a:path>
              <a:path w="1973580" h="405764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8036" y="5070347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6"/>
                </a:lnTo>
              </a:path>
              <a:path w="1973580" h="405764">
                <a:moveTo>
                  <a:pt x="0" y="405383"/>
                </a:moveTo>
                <a:lnTo>
                  <a:pt x="1973199" y="405383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1084" y="5689091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54"/>
                </a:lnTo>
              </a:path>
              <a:path w="1973580" h="405764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4988" y="6298691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5">
                <a:moveTo>
                  <a:pt x="0" y="0"/>
                </a:moveTo>
                <a:lnTo>
                  <a:pt x="0" y="396354"/>
                </a:lnTo>
              </a:path>
              <a:path w="1973580" h="405765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7644" y="3714750"/>
            <a:ext cx="1754505" cy="268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6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Wall </a:t>
            </a:r>
            <a:r>
              <a:rPr kumimoji="0" sz="1200" b="0" i="0" u="none" strike="noStrike" kern="1200" cap="none" spc="14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Mounted  </a:t>
            </a:r>
            <a:r>
              <a:rPr kumimoji="0" sz="1200" b="0" i="0" u="none" strike="noStrike" kern="1200" cap="none" spc="10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Luminaires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8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(INDOOR)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2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Exit</a:t>
            </a:r>
            <a:r>
              <a:rPr kumimoji="0" sz="1200" b="0" i="0" u="none" strike="noStrike" kern="1200" cap="none" spc="8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12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40970" lvl="0" indent="0" algn="l" defTabSz="914400" rtl="0" eaLnBrk="1" fontAlgn="auto" latinLnBrk="0" hangingPunct="1">
              <a:lnSpc>
                <a:spcPct val="3376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2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Panel </a:t>
            </a:r>
            <a:r>
              <a:rPr kumimoji="0" sz="1200" b="0" i="0" u="none" strike="noStrike" kern="1200" cap="none" spc="13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Lighting  </a:t>
            </a:r>
            <a:r>
              <a:rPr kumimoji="0" sz="1200" b="0" i="0" u="none" strike="noStrike" kern="1200" cap="none" spc="18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Industrial</a:t>
            </a:r>
            <a:r>
              <a:rPr kumimoji="0" sz="1200" b="0" i="0" u="none" strike="noStrike" kern="1200" cap="none" spc="6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13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Lighting  </a:t>
            </a:r>
            <a:r>
              <a:rPr kumimoji="0" sz="1200" b="0" i="0" u="none" strike="noStrike" kern="1200" cap="none" spc="125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</a:t>
            </a:r>
            <a:r>
              <a:rPr kumimoji="0" sz="1200" b="0" i="0" u="none" strike="noStrike" kern="1200" cap="none" spc="10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150" normalizeH="0" baseline="0" noProof="0" dirty="0">
                <a:ln>
                  <a:noFill/>
                </a:ln>
                <a:solidFill>
                  <a:srgbClr val="5266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8036" y="3820667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6"/>
                </a:lnTo>
              </a:path>
              <a:path w="1973580" h="405764">
                <a:moveTo>
                  <a:pt x="0" y="405383"/>
                </a:moveTo>
                <a:lnTo>
                  <a:pt x="1973199" y="405383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998787" y="1301051"/>
            <a:ext cx="568325" cy="525145"/>
            <a:chOff x="2998787" y="1301051"/>
            <a:chExt cx="568325" cy="525145"/>
          </a:xfrm>
        </p:grpSpPr>
        <p:sp>
          <p:nvSpPr>
            <p:cNvPr id="49" name="object 49"/>
            <p:cNvSpPr/>
            <p:nvPr/>
          </p:nvSpPr>
          <p:spPr>
            <a:xfrm>
              <a:off x="3009900" y="1312163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038855" y="1414271"/>
              <a:ext cx="502919" cy="2955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998787" y="1913699"/>
            <a:ext cx="568325" cy="525145"/>
            <a:chOff x="2998787" y="1913699"/>
            <a:chExt cx="568325" cy="525145"/>
          </a:xfrm>
        </p:grpSpPr>
        <p:sp>
          <p:nvSpPr>
            <p:cNvPr id="52" name="object 52"/>
            <p:cNvSpPr/>
            <p:nvPr/>
          </p:nvSpPr>
          <p:spPr>
            <a:xfrm>
              <a:off x="3009900" y="192481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108844" y="1941577"/>
              <a:ext cx="347579" cy="472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992691" y="2526347"/>
            <a:ext cx="574040" cy="1086485"/>
            <a:chOff x="2992691" y="2526347"/>
            <a:chExt cx="574040" cy="1086485"/>
          </a:xfrm>
        </p:grpSpPr>
        <p:sp>
          <p:nvSpPr>
            <p:cNvPr id="55" name="object 55"/>
            <p:cNvSpPr/>
            <p:nvPr/>
          </p:nvSpPr>
          <p:spPr>
            <a:xfrm>
              <a:off x="3009900" y="2537460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084576" y="2566417"/>
              <a:ext cx="380997" cy="45719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003804" y="3095244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2" y="505967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038856" y="3118110"/>
              <a:ext cx="460229" cy="4541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998787" y="5031803"/>
            <a:ext cx="568325" cy="525145"/>
            <a:chOff x="2998787" y="5031803"/>
            <a:chExt cx="568325" cy="525145"/>
          </a:xfrm>
        </p:grpSpPr>
        <p:sp>
          <p:nvSpPr>
            <p:cNvPr id="60" name="object 60"/>
            <p:cNvSpPr/>
            <p:nvPr/>
          </p:nvSpPr>
          <p:spPr>
            <a:xfrm>
              <a:off x="3009900" y="5042915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1" y="502919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031267" y="5157216"/>
              <a:ext cx="506424" cy="2651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2998787" y="5644451"/>
            <a:ext cx="568325" cy="525145"/>
            <a:chOff x="2998787" y="5644451"/>
            <a:chExt cx="568325" cy="525145"/>
          </a:xfrm>
        </p:grpSpPr>
        <p:sp>
          <p:nvSpPr>
            <p:cNvPr id="63" name="object 63"/>
            <p:cNvSpPr/>
            <p:nvPr/>
          </p:nvSpPr>
          <p:spPr>
            <a:xfrm>
              <a:off x="3009900" y="5655564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032759" y="5687568"/>
              <a:ext cx="502910" cy="4419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2998787" y="6257099"/>
            <a:ext cx="568325" cy="525145"/>
            <a:chOff x="2998787" y="6257099"/>
            <a:chExt cx="568325" cy="525145"/>
          </a:xfrm>
        </p:grpSpPr>
        <p:sp>
          <p:nvSpPr>
            <p:cNvPr id="66" name="object 66"/>
            <p:cNvSpPr/>
            <p:nvPr/>
          </p:nvSpPr>
          <p:spPr>
            <a:xfrm>
              <a:off x="3009900" y="626821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1" y="502919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057143" y="6297168"/>
              <a:ext cx="451104" cy="44805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632771" y="1913699"/>
            <a:ext cx="568325" cy="525145"/>
            <a:chOff x="3632771" y="1913699"/>
            <a:chExt cx="568325" cy="525145"/>
          </a:xfrm>
        </p:grpSpPr>
        <p:sp>
          <p:nvSpPr>
            <p:cNvPr id="69" name="object 69"/>
            <p:cNvSpPr/>
            <p:nvPr/>
          </p:nvSpPr>
          <p:spPr>
            <a:xfrm>
              <a:off x="3643884" y="192481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3685032" y="2002541"/>
              <a:ext cx="466343" cy="35661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626675" y="2526347"/>
            <a:ext cx="574040" cy="1086485"/>
            <a:chOff x="3626675" y="2526347"/>
            <a:chExt cx="574040" cy="1086485"/>
          </a:xfrm>
        </p:grpSpPr>
        <p:sp>
          <p:nvSpPr>
            <p:cNvPr id="72" name="object 72"/>
            <p:cNvSpPr/>
            <p:nvPr/>
          </p:nvSpPr>
          <p:spPr>
            <a:xfrm>
              <a:off x="3643884" y="2537460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3785616" y="2542044"/>
              <a:ext cx="263739" cy="47852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3637788" y="3095244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1" y="505967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712464" y="3130296"/>
              <a:ext cx="402319" cy="4389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3632771" y="4416107"/>
            <a:ext cx="568325" cy="528320"/>
            <a:chOff x="3632771" y="4416107"/>
            <a:chExt cx="568325" cy="528320"/>
          </a:xfrm>
        </p:grpSpPr>
        <p:sp>
          <p:nvSpPr>
            <p:cNvPr id="77" name="object 77"/>
            <p:cNvSpPr/>
            <p:nvPr/>
          </p:nvSpPr>
          <p:spPr>
            <a:xfrm>
              <a:off x="3643884" y="4427220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1" y="505967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3729390" y="4456176"/>
              <a:ext cx="421985" cy="42671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3632771" y="5031803"/>
            <a:ext cx="568325" cy="525145"/>
            <a:chOff x="3632771" y="5031803"/>
            <a:chExt cx="568325" cy="525145"/>
          </a:xfrm>
        </p:grpSpPr>
        <p:sp>
          <p:nvSpPr>
            <p:cNvPr id="80" name="object 80"/>
            <p:cNvSpPr/>
            <p:nvPr/>
          </p:nvSpPr>
          <p:spPr>
            <a:xfrm>
              <a:off x="3643884" y="5042915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1" y="502919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3657600" y="5135882"/>
              <a:ext cx="508938" cy="33222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3632771" y="6257099"/>
            <a:ext cx="568325" cy="525145"/>
            <a:chOff x="3632771" y="6257099"/>
            <a:chExt cx="568325" cy="525145"/>
          </a:xfrm>
        </p:grpSpPr>
        <p:sp>
          <p:nvSpPr>
            <p:cNvPr id="83" name="object 83"/>
            <p:cNvSpPr/>
            <p:nvPr/>
          </p:nvSpPr>
          <p:spPr>
            <a:xfrm>
              <a:off x="3643884" y="626821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1" y="502919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3718560" y="6291069"/>
              <a:ext cx="396233" cy="46634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5" name="object 85"/>
          <p:cNvSpPr/>
          <p:nvPr/>
        </p:nvSpPr>
        <p:spPr>
          <a:xfrm>
            <a:off x="3643884" y="3744467"/>
            <a:ext cx="546100" cy="506095"/>
          </a:xfrm>
          <a:custGeom>
            <a:avLst/>
            <a:gdLst/>
            <a:ahLst/>
            <a:cxnLst/>
            <a:rect l="l" t="t" r="r" b="b"/>
            <a:pathLst>
              <a:path w="546100" h="506095">
                <a:moveTo>
                  <a:pt x="0" y="505967"/>
                </a:moveTo>
                <a:lnTo>
                  <a:pt x="545591" y="505967"/>
                </a:lnTo>
                <a:lnTo>
                  <a:pt x="545591" y="0"/>
                </a:lnTo>
                <a:lnTo>
                  <a:pt x="0" y="0"/>
                </a:lnTo>
                <a:lnTo>
                  <a:pt x="0" y="505967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272851" y="1294955"/>
            <a:ext cx="568325" cy="525145"/>
            <a:chOff x="4272851" y="1294955"/>
            <a:chExt cx="568325" cy="525145"/>
          </a:xfrm>
        </p:grpSpPr>
        <p:sp>
          <p:nvSpPr>
            <p:cNvPr id="87" name="object 87"/>
            <p:cNvSpPr/>
            <p:nvPr/>
          </p:nvSpPr>
          <p:spPr>
            <a:xfrm>
              <a:off x="4283964" y="130606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4306824" y="1362699"/>
              <a:ext cx="478536" cy="42342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272851" y="1907603"/>
            <a:ext cx="568325" cy="525145"/>
            <a:chOff x="4272851" y="1907603"/>
            <a:chExt cx="568325" cy="525145"/>
          </a:xfrm>
        </p:grpSpPr>
        <p:sp>
          <p:nvSpPr>
            <p:cNvPr id="90" name="object 90"/>
            <p:cNvSpPr/>
            <p:nvPr/>
          </p:nvSpPr>
          <p:spPr>
            <a:xfrm>
              <a:off x="4283964" y="1918716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4349496" y="1932439"/>
              <a:ext cx="435863" cy="46938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266755" y="2520251"/>
            <a:ext cx="574040" cy="1083310"/>
            <a:chOff x="4266755" y="2520251"/>
            <a:chExt cx="574040" cy="1083310"/>
          </a:xfrm>
        </p:grpSpPr>
        <p:sp>
          <p:nvSpPr>
            <p:cNvPr id="93" name="object 93"/>
            <p:cNvSpPr/>
            <p:nvPr/>
          </p:nvSpPr>
          <p:spPr>
            <a:xfrm>
              <a:off x="4283963" y="2531364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4325111" y="2554237"/>
              <a:ext cx="460230" cy="45413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4277867" y="3089148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4401391" y="3102864"/>
              <a:ext cx="302411" cy="47237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4272851" y="5025707"/>
            <a:ext cx="568325" cy="525145"/>
            <a:chOff x="4272851" y="5025707"/>
            <a:chExt cx="568325" cy="525145"/>
          </a:xfrm>
        </p:grpSpPr>
        <p:sp>
          <p:nvSpPr>
            <p:cNvPr id="98" name="object 98"/>
            <p:cNvSpPr/>
            <p:nvPr/>
          </p:nvSpPr>
          <p:spPr>
            <a:xfrm>
              <a:off x="4283964" y="5036820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1" y="502919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297706" y="5157216"/>
              <a:ext cx="512037" cy="28346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4272851" y="6251003"/>
            <a:ext cx="568325" cy="525145"/>
            <a:chOff x="4272851" y="6251003"/>
            <a:chExt cx="568325" cy="525145"/>
          </a:xfrm>
        </p:grpSpPr>
        <p:sp>
          <p:nvSpPr>
            <p:cNvPr id="101" name="object 101"/>
            <p:cNvSpPr/>
            <p:nvPr/>
          </p:nvSpPr>
          <p:spPr>
            <a:xfrm>
              <a:off x="4283964" y="6262115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12920" y="6288031"/>
              <a:ext cx="478533" cy="45109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4272851" y="3727259"/>
            <a:ext cx="568325" cy="528320"/>
            <a:chOff x="4272851" y="3727259"/>
            <a:chExt cx="568325" cy="528320"/>
          </a:xfrm>
        </p:grpSpPr>
        <p:sp>
          <p:nvSpPr>
            <p:cNvPr id="104" name="object 104"/>
            <p:cNvSpPr/>
            <p:nvPr/>
          </p:nvSpPr>
          <p:spPr>
            <a:xfrm>
              <a:off x="4283964" y="3738371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1" y="505967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76928" y="3758190"/>
              <a:ext cx="344424" cy="4632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4894643" y="1301051"/>
            <a:ext cx="568325" cy="525145"/>
            <a:chOff x="4894643" y="1301051"/>
            <a:chExt cx="568325" cy="525145"/>
          </a:xfrm>
        </p:grpSpPr>
        <p:sp>
          <p:nvSpPr>
            <p:cNvPr id="107" name="object 107"/>
            <p:cNvSpPr/>
            <p:nvPr/>
          </p:nvSpPr>
          <p:spPr>
            <a:xfrm>
              <a:off x="4905755" y="1312163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17908" y="1490471"/>
              <a:ext cx="525814" cy="19812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4894643" y="1913699"/>
            <a:ext cx="568325" cy="525145"/>
            <a:chOff x="4894643" y="1913699"/>
            <a:chExt cx="568325" cy="525145"/>
          </a:xfrm>
        </p:grpSpPr>
        <p:sp>
          <p:nvSpPr>
            <p:cNvPr id="110" name="object 110"/>
            <p:cNvSpPr/>
            <p:nvPr/>
          </p:nvSpPr>
          <p:spPr>
            <a:xfrm>
              <a:off x="4905755" y="192481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4992623" y="1941575"/>
              <a:ext cx="362704" cy="46024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4888547" y="2526347"/>
            <a:ext cx="574040" cy="1086485"/>
            <a:chOff x="4888547" y="2526347"/>
            <a:chExt cx="574040" cy="1086485"/>
          </a:xfrm>
        </p:grpSpPr>
        <p:sp>
          <p:nvSpPr>
            <p:cNvPr id="113" name="object 113"/>
            <p:cNvSpPr/>
            <p:nvPr/>
          </p:nvSpPr>
          <p:spPr>
            <a:xfrm>
              <a:off x="4905755" y="2537460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83479" y="2548128"/>
              <a:ext cx="408431" cy="47548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4899659" y="3095244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1" y="505967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38343" y="3108964"/>
              <a:ext cx="276323" cy="46937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4894643" y="6257099"/>
            <a:ext cx="568325" cy="525145"/>
            <a:chOff x="4894643" y="6257099"/>
            <a:chExt cx="568325" cy="525145"/>
          </a:xfrm>
        </p:grpSpPr>
        <p:sp>
          <p:nvSpPr>
            <p:cNvPr id="118" name="object 118"/>
            <p:cNvSpPr/>
            <p:nvPr/>
          </p:nvSpPr>
          <p:spPr>
            <a:xfrm>
              <a:off x="4905755" y="626821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1" y="502919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46903" y="6309372"/>
              <a:ext cx="472439" cy="41756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4894643" y="3733355"/>
            <a:ext cx="568325" cy="528320"/>
            <a:chOff x="4894643" y="3733355"/>
            <a:chExt cx="568325" cy="528320"/>
          </a:xfrm>
        </p:grpSpPr>
        <p:sp>
          <p:nvSpPr>
            <p:cNvPr id="121" name="object 121"/>
            <p:cNvSpPr/>
            <p:nvPr/>
          </p:nvSpPr>
          <p:spPr>
            <a:xfrm>
              <a:off x="4905755" y="3744467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1" y="505967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53583" y="3755135"/>
              <a:ext cx="256032" cy="46634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5531675" y="1294955"/>
            <a:ext cx="568325" cy="525145"/>
            <a:chOff x="5531675" y="1294955"/>
            <a:chExt cx="568325" cy="525145"/>
          </a:xfrm>
        </p:grpSpPr>
        <p:sp>
          <p:nvSpPr>
            <p:cNvPr id="124" name="object 124"/>
            <p:cNvSpPr/>
            <p:nvPr/>
          </p:nvSpPr>
          <p:spPr>
            <a:xfrm>
              <a:off x="5542788" y="130606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5568696" y="1377698"/>
              <a:ext cx="496817" cy="34137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5531675" y="1907603"/>
            <a:ext cx="568325" cy="525145"/>
            <a:chOff x="5531675" y="1907603"/>
            <a:chExt cx="568325" cy="525145"/>
          </a:xfrm>
        </p:grpSpPr>
        <p:sp>
          <p:nvSpPr>
            <p:cNvPr id="127" name="object 127"/>
            <p:cNvSpPr/>
            <p:nvPr/>
          </p:nvSpPr>
          <p:spPr>
            <a:xfrm>
              <a:off x="5542788" y="1918716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90616" y="1938528"/>
              <a:ext cx="259055" cy="45110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9" name="object 129"/>
          <p:cNvSpPr/>
          <p:nvPr/>
        </p:nvSpPr>
        <p:spPr>
          <a:xfrm>
            <a:off x="2998787" y="4416107"/>
            <a:ext cx="567816" cy="52819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5525579" y="2520251"/>
            <a:ext cx="574040" cy="1083310"/>
            <a:chOff x="5525579" y="2520251"/>
            <a:chExt cx="574040" cy="1083310"/>
          </a:xfrm>
        </p:grpSpPr>
        <p:sp>
          <p:nvSpPr>
            <p:cNvPr id="131" name="object 131"/>
            <p:cNvSpPr/>
            <p:nvPr/>
          </p:nvSpPr>
          <p:spPr>
            <a:xfrm>
              <a:off x="5542787" y="2531364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5690615" y="2542032"/>
              <a:ext cx="240789" cy="47243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5536691" y="3089148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56503" y="3115056"/>
              <a:ext cx="499872" cy="44500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5531675" y="5638355"/>
            <a:ext cx="568325" cy="525145"/>
            <a:chOff x="5531675" y="5638355"/>
            <a:chExt cx="568325" cy="525145"/>
          </a:xfrm>
        </p:grpSpPr>
        <p:sp>
          <p:nvSpPr>
            <p:cNvPr id="136" name="object 136"/>
            <p:cNvSpPr/>
            <p:nvPr/>
          </p:nvSpPr>
          <p:spPr>
            <a:xfrm>
              <a:off x="5542788" y="564946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1" y="502919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5590032" y="5672327"/>
              <a:ext cx="445000" cy="46329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5531675" y="6251003"/>
            <a:ext cx="568325" cy="525145"/>
            <a:chOff x="5531675" y="6251003"/>
            <a:chExt cx="568325" cy="525145"/>
          </a:xfrm>
        </p:grpSpPr>
        <p:sp>
          <p:nvSpPr>
            <p:cNvPr id="139" name="object 139"/>
            <p:cNvSpPr/>
            <p:nvPr/>
          </p:nvSpPr>
          <p:spPr>
            <a:xfrm>
              <a:off x="5542788" y="6262115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20"/>
                  </a:moveTo>
                  <a:lnTo>
                    <a:pt x="545591" y="50292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5586984" y="6284982"/>
              <a:ext cx="457200" cy="46023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5531675" y="3727259"/>
            <a:ext cx="568325" cy="528320"/>
            <a:chOff x="5531675" y="3727259"/>
            <a:chExt cx="568325" cy="528320"/>
          </a:xfrm>
        </p:grpSpPr>
        <p:sp>
          <p:nvSpPr>
            <p:cNvPr id="142" name="object 142"/>
            <p:cNvSpPr/>
            <p:nvPr/>
          </p:nvSpPr>
          <p:spPr>
            <a:xfrm>
              <a:off x="5542788" y="3738371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1" y="505967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5629656" y="3758187"/>
              <a:ext cx="347472" cy="45719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4" name="object 144"/>
          <p:cNvSpPr/>
          <p:nvPr/>
        </p:nvSpPr>
        <p:spPr>
          <a:xfrm>
            <a:off x="3632771" y="1301051"/>
            <a:ext cx="567816" cy="52514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6165659" y="1294955"/>
            <a:ext cx="568325" cy="525145"/>
            <a:chOff x="6165659" y="1294955"/>
            <a:chExt cx="568325" cy="525145"/>
          </a:xfrm>
        </p:grpSpPr>
        <p:sp>
          <p:nvSpPr>
            <p:cNvPr id="146" name="object 146"/>
            <p:cNvSpPr/>
            <p:nvPr/>
          </p:nvSpPr>
          <p:spPr>
            <a:xfrm>
              <a:off x="6176771" y="130606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11767" y="1328927"/>
              <a:ext cx="481640" cy="417575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6165659" y="1907603"/>
            <a:ext cx="568325" cy="525145"/>
            <a:chOff x="6165659" y="1907603"/>
            <a:chExt cx="568325" cy="525145"/>
          </a:xfrm>
        </p:grpSpPr>
        <p:sp>
          <p:nvSpPr>
            <p:cNvPr id="149" name="object 149"/>
            <p:cNvSpPr/>
            <p:nvPr/>
          </p:nvSpPr>
          <p:spPr>
            <a:xfrm>
              <a:off x="6176771" y="1918716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6230111" y="1950722"/>
              <a:ext cx="432815" cy="448053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6159563" y="2520251"/>
            <a:ext cx="574040" cy="1083310"/>
            <a:chOff x="6159563" y="2520251"/>
            <a:chExt cx="574040" cy="1083310"/>
          </a:xfrm>
        </p:grpSpPr>
        <p:sp>
          <p:nvSpPr>
            <p:cNvPr id="152" name="object 152"/>
            <p:cNvSpPr/>
            <p:nvPr/>
          </p:nvSpPr>
          <p:spPr>
            <a:xfrm>
              <a:off x="6176772" y="2531364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6309360" y="2548136"/>
              <a:ext cx="280412" cy="475479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6170676" y="3089148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6306053" y="3119613"/>
              <a:ext cx="288472" cy="45569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6" name="object 156"/>
          <p:cNvGrpSpPr/>
          <p:nvPr/>
        </p:nvGrpSpPr>
        <p:grpSpPr>
          <a:xfrm>
            <a:off x="6165659" y="5638355"/>
            <a:ext cx="568325" cy="525145"/>
            <a:chOff x="6165659" y="5638355"/>
            <a:chExt cx="568325" cy="525145"/>
          </a:xfrm>
        </p:grpSpPr>
        <p:sp>
          <p:nvSpPr>
            <p:cNvPr id="157" name="object 157"/>
            <p:cNvSpPr/>
            <p:nvPr/>
          </p:nvSpPr>
          <p:spPr>
            <a:xfrm>
              <a:off x="6176771" y="564946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20967" y="5666236"/>
              <a:ext cx="445575" cy="469387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9" name="object 159"/>
          <p:cNvGrpSpPr/>
          <p:nvPr/>
        </p:nvGrpSpPr>
        <p:grpSpPr>
          <a:xfrm>
            <a:off x="6165659" y="6251003"/>
            <a:ext cx="568325" cy="525145"/>
            <a:chOff x="6165659" y="6251003"/>
            <a:chExt cx="568325" cy="525145"/>
          </a:xfrm>
        </p:grpSpPr>
        <p:sp>
          <p:nvSpPr>
            <p:cNvPr id="160" name="object 160"/>
            <p:cNvSpPr/>
            <p:nvPr/>
          </p:nvSpPr>
          <p:spPr>
            <a:xfrm>
              <a:off x="6176771" y="6262115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4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14871" y="6278877"/>
              <a:ext cx="463293" cy="460248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2" name="object 162"/>
          <p:cNvGrpSpPr/>
          <p:nvPr/>
        </p:nvGrpSpPr>
        <p:grpSpPr>
          <a:xfrm>
            <a:off x="6802691" y="1298003"/>
            <a:ext cx="568325" cy="525145"/>
            <a:chOff x="6802691" y="1298003"/>
            <a:chExt cx="568325" cy="525145"/>
          </a:xfrm>
        </p:grpSpPr>
        <p:sp>
          <p:nvSpPr>
            <p:cNvPr id="163" name="object 163"/>
            <p:cNvSpPr/>
            <p:nvPr/>
          </p:nvSpPr>
          <p:spPr>
            <a:xfrm>
              <a:off x="6813804" y="1309116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93019" y="1322841"/>
              <a:ext cx="413028" cy="478526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5" name="object 165"/>
          <p:cNvGrpSpPr/>
          <p:nvPr/>
        </p:nvGrpSpPr>
        <p:grpSpPr>
          <a:xfrm>
            <a:off x="6802691" y="1901507"/>
            <a:ext cx="568325" cy="525145"/>
            <a:chOff x="6802691" y="1901507"/>
            <a:chExt cx="568325" cy="525145"/>
          </a:xfrm>
        </p:grpSpPr>
        <p:sp>
          <p:nvSpPr>
            <p:cNvPr id="166" name="object 166"/>
            <p:cNvSpPr/>
            <p:nvPr/>
          </p:nvSpPr>
          <p:spPr>
            <a:xfrm>
              <a:off x="6813804" y="1912620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6870192" y="1940985"/>
              <a:ext cx="435864" cy="45779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6796595" y="2514155"/>
            <a:ext cx="574040" cy="1095375"/>
            <a:chOff x="6796595" y="2514155"/>
            <a:chExt cx="574040" cy="1095375"/>
          </a:xfrm>
        </p:grpSpPr>
        <p:sp>
          <p:nvSpPr>
            <p:cNvPr id="169" name="object 169"/>
            <p:cNvSpPr/>
            <p:nvPr/>
          </p:nvSpPr>
          <p:spPr>
            <a:xfrm>
              <a:off x="6813803" y="252526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6979919" y="2545087"/>
              <a:ext cx="271268" cy="463288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07707" y="3092195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2" y="505967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6885431" y="3112015"/>
              <a:ext cx="390144" cy="463288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3" name="object 173"/>
          <p:cNvGrpSpPr/>
          <p:nvPr/>
        </p:nvGrpSpPr>
        <p:grpSpPr>
          <a:xfrm>
            <a:off x="6802691" y="5632259"/>
            <a:ext cx="568325" cy="525145"/>
            <a:chOff x="6802691" y="5632259"/>
            <a:chExt cx="568325" cy="525145"/>
          </a:xfrm>
        </p:grpSpPr>
        <p:sp>
          <p:nvSpPr>
            <p:cNvPr id="174" name="object 174"/>
            <p:cNvSpPr/>
            <p:nvPr/>
          </p:nvSpPr>
          <p:spPr>
            <a:xfrm>
              <a:off x="6813804" y="564337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4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6870192" y="5654047"/>
              <a:ext cx="432810" cy="478478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6" name="object 176"/>
          <p:cNvGrpSpPr/>
          <p:nvPr/>
        </p:nvGrpSpPr>
        <p:grpSpPr>
          <a:xfrm>
            <a:off x="6802691" y="6244907"/>
            <a:ext cx="568325" cy="525145"/>
            <a:chOff x="6802691" y="6244907"/>
            <a:chExt cx="568325" cy="525145"/>
          </a:xfrm>
        </p:grpSpPr>
        <p:sp>
          <p:nvSpPr>
            <p:cNvPr id="177" name="object 177"/>
            <p:cNvSpPr/>
            <p:nvPr/>
          </p:nvSpPr>
          <p:spPr>
            <a:xfrm>
              <a:off x="6813804" y="6256020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4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6848856" y="6281925"/>
              <a:ext cx="475488" cy="45415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9" name="object 179"/>
          <p:cNvGrpSpPr/>
          <p:nvPr/>
        </p:nvGrpSpPr>
        <p:grpSpPr>
          <a:xfrm>
            <a:off x="6802691" y="3730307"/>
            <a:ext cx="568325" cy="528320"/>
            <a:chOff x="6802691" y="3730307"/>
            <a:chExt cx="568325" cy="528320"/>
          </a:xfrm>
        </p:grpSpPr>
        <p:sp>
          <p:nvSpPr>
            <p:cNvPr id="180" name="object 180"/>
            <p:cNvSpPr/>
            <p:nvPr/>
          </p:nvSpPr>
          <p:spPr>
            <a:xfrm>
              <a:off x="6813804" y="3741420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2" y="505967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39712" y="3782568"/>
              <a:ext cx="502920" cy="411480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2" name="object 182"/>
          <p:cNvGrpSpPr/>
          <p:nvPr/>
        </p:nvGrpSpPr>
        <p:grpSpPr>
          <a:xfrm>
            <a:off x="7442771" y="1294955"/>
            <a:ext cx="568325" cy="525145"/>
            <a:chOff x="7442771" y="1294955"/>
            <a:chExt cx="568325" cy="525145"/>
          </a:xfrm>
        </p:grpSpPr>
        <p:sp>
          <p:nvSpPr>
            <p:cNvPr id="183" name="object 183"/>
            <p:cNvSpPr/>
            <p:nvPr/>
          </p:nvSpPr>
          <p:spPr>
            <a:xfrm>
              <a:off x="7453883" y="130606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7537703" y="1331983"/>
              <a:ext cx="387089" cy="46024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5" name="object 185"/>
          <p:cNvGrpSpPr/>
          <p:nvPr/>
        </p:nvGrpSpPr>
        <p:grpSpPr>
          <a:xfrm>
            <a:off x="7442771" y="1916747"/>
            <a:ext cx="568325" cy="525145"/>
            <a:chOff x="7442771" y="1916747"/>
            <a:chExt cx="568325" cy="525145"/>
          </a:xfrm>
        </p:grpSpPr>
        <p:sp>
          <p:nvSpPr>
            <p:cNvPr id="186" name="object 186"/>
            <p:cNvSpPr/>
            <p:nvPr/>
          </p:nvSpPr>
          <p:spPr>
            <a:xfrm>
              <a:off x="7453883" y="1927860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7485887" y="1987297"/>
              <a:ext cx="481583" cy="377950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8" name="object 188"/>
          <p:cNvGrpSpPr/>
          <p:nvPr/>
        </p:nvGrpSpPr>
        <p:grpSpPr>
          <a:xfrm>
            <a:off x="7442771" y="6260147"/>
            <a:ext cx="568325" cy="525145"/>
            <a:chOff x="7442771" y="6260147"/>
            <a:chExt cx="568325" cy="525145"/>
          </a:xfrm>
        </p:grpSpPr>
        <p:sp>
          <p:nvSpPr>
            <p:cNvPr id="189" name="object 189"/>
            <p:cNvSpPr/>
            <p:nvPr/>
          </p:nvSpPr>
          <p:spPr>
            <a:xfrm>
              <a:off x="7453883" y="6271259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4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7513319" y="6297166"/>
              <a:ext cx="426720" cy="438912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1" name="object 191"/>
          <p:cNvGrpSpPr/>
          <p:nvPr/>
        </p:nvGrpSpPr>
        <p:grpSpPr>
          <a:xfrm>
            <a:off x="7442771" y="3736403"/>
            <a:ext cx="568325" cy="528320"/>
            <a:chOff x="7442771" y="3736403"/>
            <a:chExt cx="568325" cy="528320"/>
          </a:xfrm>
        </p:grpSpPr>
        <p:sp>
          <p:nvSpPr>
            <p:cNvPr id="192" name="object 192"/>
            <p:cNvSpPr/>
            <p:nvPr/>
          </p:nvSpPr>
          <p:spPr>
            <a:xfrm>
              <a:off x="7453883" y="3747515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8"/>
                  </a:moveTo>
                  <a:lnTo>
                    <a:pt x="545592" y="505968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7476743" y="3825243"/>
              <a:ext cx="505966" cy="304796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4" name="object 194"/>
          <p:cNvGrpSpPr/>
          <p:nvPr/>
        </p:nvGrpSpPr>
        <p:grpSpPr>
          <a:xfrm>
            <a:off x="8082851" y="1298003"/>
            <a:ext cx="568325" cy="525145"/>
            <a:chOff x="8082851" y="1298003"/>
            <a:chExt cx="568325" cy="525145"/>
          </a:xfrm>
        </p:grpSpPr>
        <p:sp>
          <p:nvSpPr>
            <p:cNvPr id="195" name="object 195"/>
            <p:cNvSpPr/>
            <p:nvPr/>
          </p:nvSpPr>
          <p:spPr>
            <a:xfrm>
              <a:off x="8093964" y="1309116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8199120" y="1322849"/>
              <a:ext cx="350515" cy="46023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7" name="object 197"/>
          <p:cNvGrpSpPr/>
          <p:nvPr/>
        </p:nvGrpSpPr>
        <p:grpSpPr>
          <a:xfrm>
            <a:off x="8082851" y="1910651"/>
            <a:ext cx="568325" cy="525145"/>
            <a:chOff x="8082851" y="1910651"/>
            <a:chExt cx="568325" cy="525145"/>
          </a:xfrm>
        </p:grpSpPr>
        <p:sp>
          <p:nvSpPr>
            <p:cNvPr id="198" name="object 198"/>
            <p:cNvSpPr/>
            <p:nvPr/>
          </p:nvSpPr>
          <p:spPr>
            <a:xfrm>
              <a:off x="8093964" y="1921764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8266176" y="1947675"/>
              <a:ext cx="262127" cy="438909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0" name="object 200"/>
          <p:cNvGrpSpPr/>
          <p:nvPr/>
        </p:nvGrpSpPr>
        <p:grpSpPr>
          <a:xfrm>
            <a:off x="8076755" y="2523299"/>
            <a:ext cx="574040" cy="1086485"/>
            <a:chOff x="8076755" y="2523299"/>
            <a:chExt cx="574040" cy="1086485"/>
          </a:xfrm>
        </p:grpSpPr>
        <p:sp>
          <p:nvSpPr>
            <p:cNvPr id="201" name="object 201"/>
            <p:cNvSpPr/>
            <p:nvPr/>
          </p:nvSpPr>
          <p:spPr>
            <a:xfrm>
              <a:off x="8093964" y="253441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8144256" y="2542032"/>
              <a:ext cx="429768" cy="466343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8087868" y="3092195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2" y="505967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8165592" y="3112018"/>
              <a:ext cx="411479" cy="460237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5" name="object 205"/>
          <p:cNvSpPr/>
          <p:nvPr/>
        </p:nvSpPr>
        <p:spPr>
          <a:xfrm>
            <a:off x="8093964" y="3741420"/>
            <a:ext cx="546100" cy="506095"/>
          </a:xfrm>
          <a:custGeom>
            <a:avLst/>
            <a:gdLst/>
            <a:ahLst/>
            <a:cxnLst/>
            <a:rect l="l" t="t" r="r" b="b"/>
            <a:pathLst>
              <a:path w="546100" h="506095">
                <a:moveTo>
                  <a:pt x="0" y="505967"/>
                </a:moveTo>
                <a:lnTo>
                  <a:pt x="545592" y="505967"/>
                </a:lnTo>
                <a:lnTo>
                  <a:pt x="545592" y="0"/>
                </a:lnTo>
                <a:lnTo>
                  <a:pt x="0" y="0"/>
                </a:lnTo>
                <a:lnTo>
                  <a:pt x="0" y="505967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8716835" y="1298003"/>
            <a:ext cx="568325" cy="525145"/>
            <a:chOff x="8716835" y="1298003"/>
            <a:chExt cx="568325" cy="525145"/>
          </a:xfrm>
        </p:grpSpPr>
        <p:sp>
          <p:nvSpPr>
            <p:cNvPr id="207" name="object 207"/>
            <p:cNvSpPr/>
            <p:nvPr/>
          </p:nvSpPr>
          <p:spPr>
            <a:xfrm>
              <a:off x="8727947" y="1309116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8738615" y="1353312"/>
              <a:ext cx="490727" cy="420624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9" name="object 209"/>
          <p:cNvGrpSpPr/>
          <p:nvPr/>
        </p:nvGrpSpPr>
        <p:grpSpPr>
          <a:xfrm>
            <a:off x="8716835" y="1910651"/>
            <a:ext cx="568325" cy="525145"/>
            <a:chOff x="8716835" y="1910651"/>
            <a:chExt cx="568325" cy="525145"/>
          </a:xfrm>
        </p:grpSpPr>
        <p:sp>
          <p:nvSpPr>
            <p:cNvPr id="210" name="object 210"/>
            <p:cNvSpPr/>
            <p:nvPr/>
          </p:nvSpPr>
          <p:spPr>
            <a:xfrm>
              <a:off x="8727947" y="1921764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8935479" y="1950720"/>
              <a:ext cx="160315" cy="438912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2" name="object 212"/>
          <p:cNvGrpSpPr/>
          <p:nvPr/>
        </p:nvGrpSpPr>
        <p:grpSpPr>
          <a:xfrm>
            <a:off x="8710739" y="2523299"/>
            <a:ext cx="574040" cy="1086485"/>
            <a:chOff x="8710739" y="2523299"/>
            <a:chExt cx="574040" cy="1086485"/>
          </a:xfrm>
        </p:grpSpPr>
        <p:sp>
          <p:nvSpPr>
            <p:cNvPr id="213" name="object 213"/>
            <p:cNvSpPr/>
            <p:nvPr/>
          </p:nvSpPr>
          <p:spPr>
            <a:xfrm>
              <a:off x="8727948" y="253441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8747760" y="2560342"/>
              <a:ext cx="501585" cy="44193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8710739" y="3081083"/>
              <a:ext cx="567817" cy="528192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6" name="object 216"/>
          <p:cNvSpPr/>
          <p:nvPr/>
        </p:nvSpPr>
        <p:spPr>
          <a:xfrm>
            <a:off x="8727947" y="3741420"/>
            <a:ext cx="546100" cy="506095"/>
          </a:xfrm>
          <a:custGeom>
            <a:avLst/>
            <a:gdLst/>
            <a:ahLst/>
            <a:cxnLst/>
            <a:rect l="l" t="t" r="r" b="b"/>
            <a:pathLst>
              <a:path w="546100" h="506095">
                <a:moveTo>
                  <a:pt x="0" y="505967"/>
                </a:moveTo>
                <a:lnTo>
                  <a:pt x="545592" y="505967"/>
                </a:lnTo>
                <a:lnTo>
                  <a:pt x="545592" y="0"/>
                </a:lnTo>
                <a:lnTo>
                  <a:pt x="0" y="0"/>
                </a:lnTo>
                <a:lnTo>
                  <a:pt x="0" y="505967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7" name="object 217"/>
          <p:cNvGrpSpPr/>
          <p:nvPr/>
        </p:nvGrpSpPr>
        <p:grpSpPr>
          <a:xfrm>
            <a:off x="9353867" y="1291907"/>
            <a:ext cx="568325" cy="525145"/>
            <a:chOff x="9353867" y="1291907"/>
            <a:chExt cx="568325" cy="525145"/>
          </a:xfrm>
        </p:grpSpPr>
        <p:sp>
          <p:nvSpPr>
            <p:cNvPr id="218" name="object 218"/>
            <p:cNvSpPr/>
            <p:nvPr/>
          </p:nvSpPr>
          <p:spPr>
            <a:xfrm>
              <a:off x="9364980" y="1303019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9433560" y="1325879"/>
              <a:ext cx="408431" cy="448056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0" name="object 220"/>
          <p:cNvGrpSpPr/>
          <p:nvPr/>
        </p:nvGrpSpPr>
        <p:grpSpPr>
          <a:xfrm>
            <a:off x="9347771" y="2517203"/>
            <a:ext cx="574040" cy="1083310"/>
            <a:chOff x="9347771" y="2517203"/>
            <a:chExt cx="574040" cy="1083310"/>
          </a:xfrm>
        </p:grpSpPr>
        <p:sp>
          <p:nvSpPr>
            <p:cNvPr id="221" name="object 221"/>
            <p:cNvSpPr/>
            <p:nvPr/>
          </p:nvSpPr>
          <p:spPr>
            <a:xfrm>
              <a:off x="9364979" y="2528316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9418319" y="2535943"/>
              <a:ext cx="457200" cy="478528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9358883" y="3086100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9375647" y="3145543"/>
              <a:ext cx="502920" cy="344416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5" name="object 225"/>
          <p:cNvSpPr/>
          <p:nvPr/>
        </p:nvSpPr>
        <p:spPr>
          <a:xfrm>
            <a:off x="9364980" y="3735323"/>
            <a:ext cx="546100" cy="506095"/>
          </a:xfrm>
          <a:custGeom>
            <a:avLst/>
            <a:gdLst/>
            <a:ahLst/>
            <a:cxnLst/>
            <a:rect l="l" t="t" r="r" b="b"/>
            <a:pathLst>
              <a:path w="546100" h="506095">
                <a:moveTo>
                  <a:pt x="0" y="505968"/>
                </a:moveTo>
                <a:lnTo>
                  <a:pt x="545592" y="505968"/>
                </a:lnTo>
                <a:lnTo>
                  <a:pt x="545592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6" name="object 226"/>
          <p:cNvGrpSpPr/>
          <p:nvPr/>
        </p:nvGrpSpPr>
        <p:grpSpPr>
          <a:xfrm>
            <a:off x="7436675" y="2529395"/>
            <a:ext cx="574040" cy="1086485"/>
            <a:chOff x="7436675" y="2529395"/>
            <a:chExt cx="574040" cy="1086485"/>
          </a:xfrm>
        </p:grpSpPr>
        <p:sp>
          <p:nvSpPr>
            <p:cNvPr id="227" name="object 227"/>
            <p:cNvSpPr/>
            <p:nvPr/>
          </p:nvSpPr>
          <p:spPr>
            <a:xfrm>
              <a:off x="7442771" y="2529395"/>
              <a:ext cx="567817" cy="525145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7447788" y="3098291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2" y="505967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7464552" y="3148583"/>
              <a:ext cx="512064" cy="390144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0" name="object 230"/>
          <p:cNvGrpSpPr/>
          <p:nvPr/>
        </p:nvGrpSpPr>
        <p:grpSpPr>
          <a:xfrm>
            <a:off x="10000043" y="1282763"/>
            <a:ext cx="568325" cy="528320"/>
            <a:chOff x="10000043" y="1282763"/>
            <a:chExt cx="568325" cy="528320"/>
          </a:xfrm>
        </p:grpSpPr>
        <p:sp>
          <p:nvSpPr>
            <p:cNvPr id="231" name="object 231"/>
            <p:cNvSpPr/>
            <p:nvPr/>
          </p:nvSpPr>
          <p:spPr>
            <a:xfrm>
              <a:off x="10012680" y="1374647"/>
              <a:ext cx="548640" cy="353567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object 232"/>
            <p:cNvSpPr/>
            <p:nvPr/>
          </p:nvSpPr>
          <p:spPr>
            <a:xfrm>
              <a:off x="10011156" y="1293875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4">
                  <a:moveTo>
                    <a:pt x="0" y="505968"/>
                  </a:moveTo>
                  <a:lnTo>
                    <a:pt x="545592" y="505968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3" name="object 233"/>
          <p:cNvGrpSpPr/>
          <p:nvPr/>
        </p:nvGrpSpPr>
        <p:grpSpPr>
          <a:xfrm>
            <a:off x="10667555" y="1288859"/>
            <a:ext cx="568325" cy="525145"/>
            <a:chOff x="10667555" y="1288859"/>
            <a:chExt cx="568325" cy="525145"/>
          </a:xfrm>
        </p:grpSpPr>
        <p:sp>
          <p:nvSpPr>
            <p:cNvPr id="234" name="object 234"/>
            <p:cNvSpPr/>
            <p:nvPr/>
          </p:nvSpPr>
          <p:spPr>
            <a:xfrm>
              <a:off x="10678668" y="1299972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object 235"/>
            <p:cNvSpPr/>
            <p:nvPr/>
          </p:nvSpPr>
          <p:spPr>
            <a:xfrm>
              <a:off x="10823448" y="1316736"/>
              <a:ext cx="243840" cy="475488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6" name="object 236"/>
          <p:cNvSpPr/>
          <p:nvPr/>
        </p:nvSpPr>
        <p:spPr>
          <a:xfrm>
            <a:off x="4272851" y="5638355"/>
            <a:ext cx="567816" cy="525144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3632771" y="5644451"/>
            <a:ext cx="567816" cy="52514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6165659" y="3727259"/>
            <a:ext cx="567817" cy="528193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4894643" y="5644451"/>
            <a:ext cx="567816" cy="52514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0" name="object 240"/>
          <p:cNvGrpSpPr/>
          <p:nvPr/>
        </p:nvGrpSpPr>
        <p:grpSpPr>
          <a:xfrm>
            <a:off x="10012235" y="2517203"/>
            <a:ext cx="568325" cy="1083310"/>
            <a:chOff x="10012235" y="2517203"/>
            <a:chExt cx="568325" cy="1083310"/>
          </a:xfrm>
        </p:grpSpPr>
        <p:sp>
          <p:nvSpPr>
            <p:cNvPr id="241" name="object 241"/>
            <p:cNvSpPr/>
            <p:nvPr/>
          </p:nvSpPr>
          <p:spPr>
            <a:xfrm>
              <a:off x="10049255" y="2542043"/>
              <a:ext cx="475488" cy="472428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10023347" y="2528316"/>
              <a:ext cx="546100" cy="1061085"/>
            </a:xfrm>
            <a:custGeom>
              <a:avLst/>
              <a:gdLst/>
              <a:ahLst/>
              <a:cxnLst/>
              <a:rect l="l" t="t" r="r" b="b"/>
              <a:pathLst>
                <a:path w="546100" h="1061085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  <a:path w="546100" h="1061085">
                  <a:moveTo>
                    <a:pt x="0" y="1060704"/>
                  </a:moveTo>
                  <a:lnTo>
                    <a:pt x="545592" y="1060704"/>
                  </a:lnTo>
                  <a:lnTo>
                    <a:pt x="545592" y="554736"/>
                  </a:lnTo>
                  <a:lnTo>
                    <a:pt x="0" y="554736"/>
                  </a:lnTo>
                  <a:lnTo>
                    <a:pt x="0" y="1060704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object 243"/>
            <p:cNvSpPr/>
            <p:nvPr/>
          </p:nvSpPr>
          <p:spPr>
            <a:xfrm>
              <a:off x="10122407" y="3099820"/>
              <a:ext cx="339947" cy="463291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4" name="object 244"/>
          <p:cNvGrpSpPr/>
          <p:nvPr/>
        </p:nvGrpSpPr>
        <p:grpSpPr>
          <a:xfrm>
            <a:off x="10670603" y="2520251"/>
            <a:ext cx="568325" cy="1083310"/>
            <a:chOff x="10670603" y="2520251"/>
            <a:chExt cx="568325" cy="1083310"/>
          </a:xfrm>
        </p:grpSpPr>
        <p:sp>
          <p:nvSpPr>
            <p:cNvPr id="245" name="object 245"/>
            <p:cNvSpPr/>
            <p:nvPr/>
          </p:nvSpPr>
          <p:spPr>
            <a:xfrm>
              <a:off x="10780776" y="2548148"/>
              <a:ext cx="359650" cy="451083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10681716" y="2531364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19">
                  <a:moveTo>
                    <a:pt x="0" y="502920"/>
                  </a:moveTo>
                  <a:lnTo>
                    <a:pt x="545592" y="502920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10670603" y="3074987"/>
              <a:ext cx="567817" cy="528192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8" name="object 248"/>
          <p:cNvGrpSpPr/>
          <p:nvPr/>
        </p:nvGrpSpPr>
        <p:grpSpPr>
          <a:xfrm>
            <a:off x="11319827" y="2514155"/>
            <a:ext cx="568325" cy="1083310"/>
            <a:chOff x="11319827" y="2514155"/>
            <a:chExt cx="568325" cy="1083310"/>
          </a:xfrm>
        </p:grpSpPr>
        <p:sp>
          <p:nvSpPr>
            <p:cNvPr id="249" name="object 249"/>
            <p:cNvSpPr/>
            <p:nvPr/>
          </p:nvSpPr>
          <p:spPr>
            <a:xfrm>
              <a:off x="11330940" y="2525267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4">
                  <a:moveTo>
                    <a:pt x="0" y="505967"/>
                  </a:moveTo>
                  <a:lnTo>
                    <a:pt x="545592" y="505967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object 250"/>
            <p:cNvSpPr/>
            <p:nvPr/>
          </p:nvSpPr>
          <p:spPr>
            <a:xfrm>
              <a:off x="11465858" y="2548127"/>
              <a:ext cx="345141" cy="454151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object 251"/>
            <p:cNvSpPr/>
            <p:nvPr/>
          </p:nvSpPr>
          <p:spPr>
            <a:xfrm>
              <a:off x="11319827" y="3071939"/>
              <a:ext cx="567817" cy="525145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2" name="object 252"/>
          <p:cNvGrpSpPr/>
          <p:nvPr/>
        </p:nvGrpSpPr>
        <p:grpSpPr>
          <a:xfrm>
            <a:off x="4281995" y="4416107"/>
            <a:ext cx="568325" cy="528320"/>
            <a:chOff x="4281995" y="4416107"/>
            <a:chExt cx="568325" cy="528320"/>
          </a:xfrm>
        </p:grpSpPr>
        <p:sp>
          <p:nvSpPr>
            <p:cNvPr id="253" name="object 253"/>
            <p:cNvSpPr/>
            <p:nvPr/>
          </p:nvSpPr>
          <p:spPr>
            <a:xfrm>
              <a:off x="4367784" y="4440943"/>
              <a:ext cx="390143" cy="472432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object 254"/>
            <p:cNvSpPr/>
            <p:nvPr/>
          </p:nvSpPr>
          <p:spPr>
            <a:xfrm>
              <a:off x="4293108" y="4427220"/>
              <a:ext cx="546100" cy="506095"/>
            </a:xfrm>
            <a:custGeom>
              <a:avLst/>
              <a:gdLst/>
              <a:ahLst/>
              <a:cxnLst/>
              <a:rect l="l" t="t" r="r" b="b"/>
              <a:pathLst>
                <a:path w="546100" h="506095">
                  <a:moveTo>
                    <a:pt x="0" y="505967"/>
                  </a:moveTo>
                  <a:lnTo>
                    <a:pt x="545591" y="505967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5" name="object 255"/>
          <p:cNvSpPr/>
          <p:nvPr/>
        </p:nvSpPr>
        <p:spPr>
          <a:xfrm>
            <a:off x="10023347" y="3735323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2" y="502919"/>
                </a:lnTo>
                <a:lnTo>
                  <a:pt x="54559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6" name="object 256"/>
          <p:cNvGrpSpPr/>
          <p:nvPr/>
        </p:nvGrpSpPr>
        <p:grpSpPr>
          <a:xfrm>
            <a:off x="10667555" y="3724211"/>
            <a:ext cx="568325" cy="525145"/>
            <a:chOff x="10667555" y="3724211"/>
            <a:chExt cx="568325" cy="525145"/>
          </a:xfrm>
        </p:grpSpPr>
        <p:sp>
          <p:nvSpPr>
            <p:cNvPr id="257" name="object 257"/>
            <p:cNvSpPr/>
            <p:nvPr/>
          </p:nvSpPr>
          <p:spPr>
            <a:xfrm>
              <a:off x="10695432" y="3745996"/>
              <a:ext cx="505968" cy="487643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object 258"/>
            <p:cNvSpPr/>
            <p:nvPr/>
          </p:nvSpPr>
          <p:spPr>
            <a:xfrm>
              <a:off x="10678668" y="3735323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9" name="object 259"/>
          <p:cNvGrpSpPr/>
          <p:nvPr/>
        </p:nvGrpSpPr>
        <p:grpSpPr>
          <a:xfrm>
            <a:off x="7458011" y="5638355"/>
            <a:ext cx="568325" cy="525145"/>
            <a:chOff x="7458011" y="5638355"/>
            <a:chExt cx="568325" cy="525145"/>
          </a:xfrm>
        </p:grpSpPr>
        <p:sp>
          <p:nvSpPr>
            <p:cNvPr id="260" name="object 260"/>
            <p:cNvSpPr/>
            <p:nvPr/>
          </p:nvSpPr>
          <p:spPr>
            <a:xfrm>
              <a:off x="7525511" y="5660138"/>
              <a:ext cx="429559" cy="478533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object 261"/>
            <p:cNvSpPr/>
            <p:nvPr/>
          </p:nvSpPr>
          <p:spPr>
            <a:xfrm>
              <a:off x="7469123" y="564946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2" name="object 262"/>
          <p:cNvGrpSpPr/>
          <p:nvPr/>
        </p:nvGrpSpPr>
        <p:grpSpPr>
          <a:xfrm>
            <a:off x="8110283" y="5638355"/>
            <a:ext cx="568325" cy="525145"/>
            <a:chOff x="8110283" y="5638355"/>
            <a:chExt cx="568325" cy="525145"/>
          </a:xfrm>
        </p:grpSpPr>
        <p:sp>
          <p:nvSpPr>
            <p:cNvPr id="263" name="object 263"/>
            <p:cNvSpPr/>
            <p:nvPr/>
          </p:nvSpPr>
          <p:spPr>
            <a:xfrm>
              <a:off x="8165591" y="5663192"/>
              <a:ext cx="451103" cy="472412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object 264"/>
            <p:cNvSpPr/>
            <p:nvPr/>
          </p:nvSpPr>
          <p:spPr>
            <a:xfrm>
              <a:off x="8121395" y="564946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0" y="502919"/>
                  </a:moveTo>
                  <a:lnTo>
                    <a:pt x="545592" y="50291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5" name="object 265"/>
          <p:cNvSpPr/>
          <p:nvPr/>
        </p:nvSpPr>
        <p:spPr>
          <a:xfrm>
            <a:off x="21335" y="54864"/>
            <a:ext cx="1847088" cy="77114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5294" y="3184222"/>
            <a:ext cx="528653" cy="451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17276" y="3270658"/>
            <a:ext cx="547041" cy="216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1503" y="4465320"/>
            <a:ext cx="524255" cy="34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31423" y="4401311"/>
            <a:ext cx="550554" cy="46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6583" y="4416552"/>
            <a:ext cx="530824" cy="435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72600" y="4407411"/>
            <a:ext cx="530340" cy="4632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26423" y="4389122"/>
            <a:ext cx="539492" cy="490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5488" y="4431791"/>
            <a:ext cx="539486" cy="408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61504" y="4413513"/>
            <a:ext cx="527303" cy="4358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12280" y="4410459"/>
            <a:ext cx="539485" cy="4327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87440" y="4434852"/>
            <a:ext cx="521208" cy="393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6503" y="4398266"/>
            <a:ext cx="515112" cy="4632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04232" y="4389138"/>
            <a:ext cx="545591" cy="4937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88535" y="4416552"/>
            <a:ext cx="527685" cy="424180"/>
            <a:chOff x="4288535" y="4416552"/>
            <a:chExt cx="527685" cy="424180"/>
          </a:xfrm>
        </p:grpSpPr>
        <p:sp>
          <p:nvSpPr>
            <p:cNvPr id="16" name="object 16"/>
            <p:cNvSpPr/>
            <p:nvPr/>
          </p:nvSpPr>
          <p:spPr>
            <a:xfrm>
              <a:off x="4288535" y="4657343"/>
              <a:ext cx="525439" cy="1828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288535" y="4416552"/>
              <a:ext cx="527303" cy="20116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/>
          <p:nvPr/>
        </p:nvSpPr>
        <p:spPr>
          <a:xfrm>
            <a:off x="3020567" y="4407424"/>
            <a:ext cx="539401" cy="4663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77439" y="4459230"/>
            <a:ext cx="533397" cy="3596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81743" y="3264558"/>
            <a:ext cx="536422" cy="3305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33199" y="3154692"/>
            <a:ext cx="421858" cy="4983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73973" y="3224831"/>
            <a:ext cx="492835" cy="3671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2251" y="3165348"/>
            <a:ext cx="539482" cy="4983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24471" y="3233934"/>
            <a:ext cx="560825" cy="32308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00032" y="3174430"/>
            <a:ext cx="362889" cy="48775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77384" y="3191262"/>
            <a:ext cx="379475" cy="45719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56503" y="3252063"/>
            <a:ext cx="545581" cy="3445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94632" y="3238410"/>
            <a:ext cx="551687" cy="3551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44748" y="3201878"/>
            <a:ext cx="524446" cy="44657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71344" y="3232300"/>
            <a:ext cx="560832" cy="3856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396471" y="3770376"/>
            <a:ext cx="329183" cy="5181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756392" y="3770376"/>
            <a:ext cx="332231" cy="5273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094976" y="3767328"/>
            <a:ext cx="374903" cy="51511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445752" y="3764279"/>
            <a:ext cx="405383" cy="5151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89392" y="3776471"/>
            <a:ext cx="566927" cy="5059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58456" y="3773423"/>
            <a:ext cx="505968" cy="49957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84391" y="3773423"/>
            <a:ext cx="536447" cy="50901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60135" y="3770376"/>
            <a:ext cx="310896" cy="50291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17961" y="3779520"/>
            <a:ext cx="518107" cy="4860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03320" y="3779520"/>
            <a:ext cx="448055" cy="5181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356847" y="2541977"/>
            <a:ext cx="429750" cy="49992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762488" y="2526806"/>
            <a:ext cx="326135" cy="51508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058400" y="2537419"/>
            <a:ext cx="429895" cy="513715"/>
            <a:chOff x="10058400" y="2537419"/>
            <a:chExt cx="429895" cy="513715"/>
          </a:xfrm>
        </p:grpSpPr>
        <p:sp>
          <p:nvSpPr>
            <p:cNvPr id="44" name="object 44"/>
            <p:cNvSpPr/>
            <p:nvPr/>
          </p:nvSpPr>
          <p:spPr>
            <a:xfrm>
              <a:off x="10208004" y="2542031"/>
              <a:ext cx="159733" cy="50901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0351008" y="2542046"/>
              <a:ext cx="137159" cy="49680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0058400" y="2537419"/>
              <a:ext cx="140205" cy="50753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7" name="object 47"/>
          <p:cNvSpPr/>
          <p:nvPr/>
        </p:nvSpPr>
        <p:spPr>
          <a:xfrm>
            <a:off x="9406128" y="2535935"/>
            <a:ext cx="83477" cy="5181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500617" y="2532888"/>
            <a:ext cx="399415" cy="515620"/>
            <a:chOff x="9500617" y="2532888"/>
            <a:chExt cx="399415" cy="515620"/>
          </a:xfrm>
        </p:grpSpPr>
        <p:sp>
          <p:nvSpPr>
            <p:cNvPr id="49" name="object 49"/>
            <p:cNvSpPr/>
            <p:nvPr/>
          </p:nvSpPr>
          <p:spPr>
            <a:xfrm>
              <a:off x="9558527" y="2535936"/>
              <a:ext cx="341374" cy="51206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500617" y="2532888"/>
              <a:ext cx="103629" cy="51511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object 51"/>
          <p:cNvSpPr/>
          <p:nvPr/>
        </p:nvSpPr>
        <p:spPr>
          <a:xfrm>
            <a:off x="4931664" y="2542032"/>
            <a:ext cx="502989" cy="5151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60005" y="2510001"/>
            <a:ext cx="378482" cy="52275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533087" y="2560320"/>
            <a:ext cx="451158" cy="4846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295774" y="2538983"/>
            <a:ext cx="172559" cy="5211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955214" y="2532888"/>
            <a:ext cx="308160" cy="51206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24147" y="2569685"/>
            <a:ext cx="523081" cy="46916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44311" y="2575564"/>
            <a:ext cx="557784" cy="42366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83023" y="2548146"/>
            <a:ext cx="371855" cy="49985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54552" y="2615191"/>
            <a:ext cx="563879" cy="35965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01938" y="2598577"/>
            <a:ext cx="519860" cy="42953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884919" y="1926335"/>
            <a:ext cx="231642" cy="52120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488935" y="1304544"/>
            <a:ext cx="490727" cy="50596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631046" y="1911111"/>
            <a:ext cx="208175" cy="46632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928104" y="1914144"/>
            <a:ext cx="344424" cy="52120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531675" y="1907603"/>
            <a:ext cx="1226185" cy="549910"/>
            <a:chOff x="5531675" y="1907603"/>
            <a:chExt cx="1226185" cy="549910"/>
          </a:xfrm>
        </p:grpSpPr>
        <p:sp>
          <p:nvSpPr>
            <p:cNvPr id="66" name="object 66"/>
            <p:cNvSpPr/>
            <p:nvPr/>
          </p:nvSpPr>
          <p:spPr>
            <a:xfrm>
              <a:off x="6217920" y="1926345"/>
              <a:ext cx="487677" cy="51510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5542788" y="1918716"/>
              <a:ext cx="1203960" cy="527685"/>
            </a:xfrm>
            <a:custGeom>
              <a:avLst/>
              <a:gdLst/>
              <a:ahLst/>
              <a:cxnLst/>
              <a:rect l="l" t="t" r="r" b="b"/>
              <a:pathLst>
                <a:path w="1203959" h="527685">
                  <a:moveTo>
                    <a:pt x="0" y="527303"/>
                  </a:moveTo>
                  <a:lnTo>
                    <a:pt x="569976" y="527303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3"/>
                  </a:lnTo>
                  <a:close/>
                </a:path>
                <a:path w="1203959" h="527685">
                  <a:moveTo>
                    <a:pt x="633984" y="527303"/>
                  </a:moveTo>
                  <a:lnTo>
                    <a:pt x="1203960" y="527303"/>
                  </a:lnTo>
                  <a:lnTo>
                    <a:pt x="1203960" y="0"/>
                  </a:lnTo>
                  <a:lnTo>
                    <a:pt x="633984" y="0"/>
                  </a:lnTo>
                  <a:lnTo>
                    <a:pt x="633984" y="527303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5620382" y="1960999"/>
              <a:ext cx="394942" cy="447127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428955" y="733805"/>
            <a:ext cx="31927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10" dirty="0">
                <a:solidFill>
                  <a:srgbClr val="8496AF"/>
                </a:solidFill>
              </a:rPr>
              <a:t>Lighting </a:t>
            </a:r>
            <a:r>
              <a:rPr sz="2500" spc="-140" dirty="0">
                <a:solidFill>
                  <a:srgbClr val="8496AF"/>
                </a:solidFill>
              </a:rPr>
              <a:t>Products</a:t>
            </a:r>
            <a:r>
              <a:rPr sz="2500" spc="-175" dirty="0">
                <a:solidFill>
                  <a:srgbClr val="8496AF"/>
                </a:solidFill>
              </a:rPr>
              <a:t> </a:t>
            </a:r>
            <a:r>
              <a:rPr sz="2500" spc="-365" dirty="0">
                <a:solidFill>
                  <a:srgbClr val="44536A"/>
                </a:solidFill>
              </a:rPr>
              <a:t>RANGE</a:t>
            </a:r>
            <a:endParaRPr sz="2500"/>
          </a:p>
        </p:txBody>
      </p:sp>
      <p:sp>
        <p:nvSpPr>
          <p:cNvPr id="70" name="object 70"/>
          <p:cNvSpPr/>
          <p:nvPr/>
        </p:nvSpPr>
        <p:spPr>
          <a:xfrm>
            <a:off x="22859" y="1178052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5834" y="0"/>
                </a:lnTo>
              </a:path>
            </a:pathLst>
          </a:custGeom>
          <a:ln w="222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361755" y="1919795"/>
            <a:ext cx="592455" cy="549910"/>
            <a:chOff x="2361755" y="1919795"/>
            <a:chExt cx="592455" cy="549910"/>
          </a:xfrm>
        </p:grpSpPr>
        <p:sp>
          <p:nvSpPr>
            <p:cNvPr id="72" name="object 72"/>
            <p:cNvSpPr/>
            <p:nvPr/>
          </p:nvSpPr>
          <p:spPr>
            <a:xfrm>
              <a:off x="2372867" y="1930907"/>
              <a:ext cx="570230" cy="527685"/>
            </a:xfrm>
            <a:custGeom>
              <a:avLst/>
              <a:gdLst/>
              <a:ahLst/>
              <a:cxnLst/>
              <a:rect l="l" t="t" r="r" b="b"/>
              <a:pathLst>
                <a:path w="570230" h="527685">
                  <a:moveTo>
                    <a:pt x="0" y="527303"/>
                  </a:moveTo>
                  <a:lnTo>
                    <a:pt x="569976" y="527303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3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2422987" y="1959863"/>
              <a:ext cx="489116" cy="466277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4" name="object 74"/>
          <p:cNvSpPr/>
          <p:nvPr/>
        </p:nvSpPr>
        <p:spPr>
          <a:xfrm>
            <a:off x="2372867" y="2543555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30" h="527685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998787" y="1301051"/>
            <a:ext cx="1229360" cy="546735"/>
            <a:chOff x="2998787" y="1301051"/>
            <a:chExt cx="1229360" cy="546735"/>
          </a:xfrm>
        </p:grpSpPr>
        <p:sp>
          <p:nvSpPr>
            <p:cNvPr id="76" name="object 76"/>
            <p:cNvSpPr/>
            <p:nvPr/>
          </p:nvSpPr>
          <p:spPr>
            <a:xfrm>
              <a:off x="3009900" y="1312163"/>
              <a:ext cx="1207135" cy="524510"/>
            </a:xfrm>
            <a:custGeom>
              <a:avLst/>
              <a:gdLst/>
              <a:ahLst/>
              <a:cxnLst/>
              <a:rect l="l" t="t" r="r" b="b"/>
              <a:pathLst>
                <a:path w="1207135" h="524510">
                  <a:moveTo>
                    <a:pt x="0" y="524255"/>
                  </a:moveTo>
                  <a:lnTo>
                    <a:pt x="569976" y="524255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  <a:path w="1207135" h="524510">
                  <a:moveTo>
                    <a:pt x="633984" y="524255"/>
                  </a:moveTo>
                  <a:lnTo>
                    <a:pt x="1207008" y="524255"/>
                  </a:lnTo>
                  <a:lnTo>
                    <a:pt x="1207008" y="0"/>
                  </a:lnTo>
                  <a:lnTo>
                    <a:pt x="633984" y="0"/>
                  </a:lnTo>
                  <a:lnTo>
                    <a:pt x="633984" y="524255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3049404" y="1399031"/>
              <a:ext cx="503072" cy="28346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3680459" y="1377708"/>
              <a:ext cx="507480" cy="364242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2998787" y="2526347"/>
            <a:ext cx="1229360" cy="549910"/>
            <a:chOff x="2998787" y="2526347"/>
            <a:chExt cx="1229360" cy="549910"/>
          </a:xfrm>
        </p:grpSpPr>
        <p:sp>
          <p:nvSpPr>
            <p:cNvPr id="80" name="object 80"/>
            <p:cNvSpPr/>
            <p:nvPr/>
          </p:nvSpPr>
          <p:spPr>
            <a:xfrm>
              <a:off x="3009900" y="2537460"/>
              <a:ext cx="1207135" cy="527685"/>
            </a:xfrm>
            <a:custGeom>
              <a:avLst/>
              <a:gdLst/>
              <a:ahLst/>
              <a:cxnLst/>
              <a:rect l="l" t="t" r="r" b="b"/>
              <a:pathLst>
                <a:path w="1207135" h="527685">
                  <a:moveTo>
                    <a:pt x="0" y="527303"/>
                  </a:moveTo>
                  <a:lnTo>
                    <a:pt x="569976" y="527303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3"/>
                  </a:lnTo>
                  <a:close/>
                </a:path>
                <a:path w="1207135" h="527685">
                  <a:moveTo>
                    <a:pt x="633984" y="527303"/>
                  </a:moveTo>
                  <a:lnTo>
                    <a:pt x="1207008" y="527303"/>
                  </a:lnTo>
                  <a:lnTo>
                    <a:pt x="1207008" y="0"/>
                  </a:lnTo>
                  <a:lnTo>
                    <a:pt x="633984" y="0"/>
                  </a:lnTo>
                  <a:lnTo>
                    <a:pt x="633984" y="527303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3057143" y="2554224"/>
              <a:ext cx="469370" cy="493775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4272851" y="1294955"/>
            <a:ext cx="1214120" cy="553085"/>
            <a:chOff x="4272851" y="1294955"/>
            <a:chExt cx="1214120" cy="553085"/>
          </a:xfrm>
        </p:grpSpPr>
        <p:sp>
          <p:nvSpPr>
            <p:cNvPr id="83" name="object 83"/>
            <p:cNvSpPr/>
            <p:nvPr/>
          </p:nvSpPr>
          <p:spPr>
            <a:xfrm>
              <a:off x="4283964" y="1306067"/>
              <a:ext cx="1191895" cy="530860"/>
            </a:xfrm>
            <a:custGeom>
              <a:avLst/>
              <a:gdLst/>
              <a:ahLst/>
              <a:cxnLst/>
              <a:rect l="l" t="t" r="r" b="b"/>
              <a:pathLst>
                <a:path w="1191895" h="530860">
                  <a:moveTo>
                    <a:pt x="0" y="524255"/>
                  </a:moveTo>
                  <a:lnTo>
                    <a:pt x="569976" y="524255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  <a:path w="1191895" h="530860">
                  <a:moveTo>
                    <a:pt x="621791" y="530351"/>
                  </a:moveTo>
                  <a:lnTo>
                    <a:pt x="1191767" y="530351"/>
                  </a:lnTo>
                  <a:lnTo>
                    <a:pt x="1191767" y="6096"/>
                  </a:lnTo>
                  <a:lnTo>
                    <a:pt x="621791" y="6096"/>
                  </a:lnTo>
                  <a:lnTo>
                    <a:pt x="621791" y="530351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4294632" y="1377708"/>
              <a:ext cx="530351" cy="341363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4928583" y="1395983"/>
              <a:ext cx="523924" cy="338327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272851" y="1907603"/>
            <a:ext cx="1214120" cy="555625"/>
            <a:chOff x="4272851" y="1907603"/>
            <a:chExt cx="1214120" cy="555625"/>
          </a:xfrm>
        </p:grpSpPr>
        <p:sp>
          <p:nvSpPr>
            <p:cNvPr id="87" name="object 87"/>
            <p:cNvSpPr/>
            <p:nvPr/>
          </p:nvSpPr>
          <p:spPr>
            <a:xfrm>
              <a:off x="4283964" y="1918716"/>
              <a:ext cx="1191895" cy="533400"/>
            </a:xfrm>
            <a:custGeom>
              <a:avLst/>
              <a:gdLst/>
              <a:ahLst/>
              <a:cxnLst/>
              <a:rect l="l" t="t" r="r" b="b"/>
              <a:pathLst>
                <a:path w="1191895" h="533400">
                  <a:moveTo>
                    <a:pt x="0" y="527303"/>
                  </a:moveTo>
                  <a:lnTo>
                    <a:pt x="569976" y="527303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3"/>
                  </a:lnTo>
                  <a:close/>
                </a:path>
                <a:path w="1191895" h="533400">
                  <a:moveTo>
                    <a:pt x="621791" y="533399"/>
                  </a:moveTo>
                  <a:lnTo>
                    <a:pt x="1191767" y="533399"/>
                  </a:lnTo>
                  <a:lnTo>
                    <a:pt x="1191767" y="6095"/>
                  </a:lnTo>
                  <a:lnTo>
                    <a:pt x="621791" y="6095"/>
                  </a:lnTo>
                  <a:lnTo>
                    <a:pt x="621791" y="533399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4366211" y="1940030"/>
              <a:ext cx="419135" cy="486166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5063152" y="1961251"/>
              <a:ext cx="276441" cy="46800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0" name="object 90"/>
          <p:cNvSpPr/>
          <p:nvPr/>
        </p:nvSpPr>
        <p:spPr>
          <a:xfrm>
            <a:off x="4283964" y="2531364"/>
            <a:ext cx="1191895" cy="533400"/>
          </a:xfrm>
          <a:custGeom>
            <a:avLst/>
            <a:gdLst/>
            <a:ahLst/>
            <a:cxnLst/>
            <a:rect l="l" t="t" r="r" b="b"/>
            <a:pathLst>
              <a:path w="1191895" h="533400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  <a:path w="1191895" h="533400">
                <a:moveTo>
                  <a:pt x="621791" y="533400"/>
                </a:moveTo>
                <a:lnTo>
                  <a:pt x="1191767" y="533400"/>
                </a:lnTo>
                <a:lnTo>
                  <a:pt x="1191767" y="6096"/>
                </a:lnTo>
                <a:lnTo>
                  <a:pt x="621791" y="6096"/>
                </a:lnTo>
                <a:lnTo>
                  <a:pt x="621791" y="533400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531675" y="1294955"/>
            <a:ext cx="1226185" cy="546735"/>
            <a:chOff x="5531675" y="1294955"/>
            <a:chExt cx="1226185" cy="546735"/>
          </a:xfrm>
        </p:grpSpPr>
        <p:sp>
          <p:nvSpPr>
            <p:cNvPr id="92" name="object 92"/>
            <p:cNvSpPr/>
            <p:nvPr/>
          </p:nvSpPr>
          <p:spPr>
            <a:xfrm>
              <a:off x="5542788" y="1306067"/>
              <a:ext cx="1203960" cy="524510"/>
            </a:xfrm>
            <a:custGeom>
              <a:avLst/>
              <a:gdLst/>
              <a:ahLst/>
              <a:cxnLst/>
              <a:rect l="l" t="t" r="r" b="b"/>
              <a:pathLst>
                <a:path w="1203959" h="524510">
                  <a:moveTo>
                    <a:pt x="0" y="524255"/>
                  </a:moveTo>
                  <a:lnTo>
                    <a:pt x="569976" y="524255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  <a:path w="1203959" h="524510">
                  <a:moveTo>
                    <a:pt x="633984" y="524255"/>
                  </a:moveTo>
                  <a:lnTo>
                    <a:pt x="1203960" y="524255"/>
                  </a:lnTo>
                  <a:lnTo>
                    <a:pt x="1203960" y="0"/>
                  </a:lnTo>
                  <a:lnTo>
                    <a:pt x="633984" y="0"/>
                  </a:lnTo>
                  <a:lnTo>
                    <a:pt x="633984" y="524255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5559552" y="1423431"/>
              <a:ext cx="533400" cy="313928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6223857" y="1362455"/>
              <a:ext cx="503079" cy="365699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5" name="object 95"/>
          <p:cNvSpPr/>
          <p:nvPr/>
        </p:nvSpPr>
        <p:spPr>
          <a:xfrm>
            <a:off x="5542788" y="2531364"/>
            <a:ext cx="1203960" cy="527685"/>
          </a:xfrm>
          <a:custGeom>
            <a:avLst/>
            <a:gdLst/>
            <a:ahLst/>
            <a:cxnLst/>
            <a:rect l="l" t="t" r="r" b="b"/>
            <a:pathLst>
              <a:path w="1203959" h="527685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  <a:path w="1203959" h="527685">
                <a:moveTo>
                  <a:pt x="633984" y="527303"/>
                </a:moveTo>
                <a:lnTo>
                  <a:pt x="1203960" y="527303"/>
                </a:lnTo>
                <a:lnTo>
                  <a:pt x="1203960" y="0"/>
                </a:lnTo>
                <a:lnTo>
                  <a:pt x="633984" y="0"/>
                </a:lnTo>
                <a:lnTo>
                  <a:pt x="633984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802691" y="1288859"/>
            <a:ext cx="592455" cy="546735"/>
            <a:chOff x="6802691" y="1288859"/>
            <a:chExt cx="592455" cy="546735"/>
          </a:xfrm>
        </p:grpSpPr>
        <p:sp>
          <p:nvSpPr>
            <p:cNvPr id="97" name="object 97"/>
            <p:cNvSpPr/>
            <p:nvPr/>
          </p:nvSpPr>
          <p:spPr>
            <a:xfrm>
              <a:off x="6813804" y="1299972"/>
              <a:ext cx="570230" cy="524510"/>
            </a:xfrm>
            <a:custGeom>
              <a:avLst/>
              <a:gdLst/>
              <a:ahLst/>
              <a:cxnLst/>
              <a:rect l="l" t="t" r="r" b="b"/>
              <a:pathLst>
                <a:path w="570229" h="524510">
                  <a:moveTo>
                    <a:pt x="0" y="524255"/>
                  </a:moveTo>
                  <a:lnTo>
                    <a:pt x="569976" y="524255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6894576" y="1356473"/>
              <a:ext cx="412851" cy="44486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9" name="object 99"/>
          <p:cNvSpPr/>
          <p:nvPr/>
        </p:nvSpPr>
        <p:spPr>
          <a:xfrm>
            <a:off x="6813804" y="1912620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29" h="527685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813804" y="2525267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29" h="527685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453883" y="1909572"/>
            <a:ext cx="573405" cy="527685"/>
          </a:xfrm>
          <a:custGeom>
            <a:avLst/>
            <a:gdLst/>
            <a:ahLst/>
            <a:cxnLst/>
            <a:rect l="l" t="t" r="r" b="b"/>
            <a:pathLst>
              <a:path w="573404" h="527685">
                <a:moveTo>
                  <a:pt x="0" y="527303"/>
                </a:moveTo>
                <a:lnTo>
                  <a:pt x="573024" y="527303"/>
                </a:lnTo>
                <a:lnTo>
                  <a:pt x="573024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453883" y="2531364"/>
            <a:ext cx="573405" cy="527685"/>
          </a:xfrm>
          <a:custGeom>
            <a:avLst/>
            <a:gdLst/>
            <a:ahLst/>
            <a:cxnLst/>
            <a:rect l="l" t="t" r="r" b="b"/>
            <a:pathLst>
              <a:path w="573404" h="527685">
                <a:moveTo>
                  <a:pt x="0" y="527303"/>
                </a:moveTo>
                <a:lnTo>
                  <a:pt x="573024" y="527303"/>
                </a:lnTo>
                <a:lnTo>
                  <a:pt x="573024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082851" y="1910651"/>
            <a:ext cx="1226185" cy="549910"/>
            <a:chOff x="8082851" y="1910651"/>
            <a:chExt cx="1226185" cy="549910"/>
          </a:xfrm>
        </p:grpSpPr>
        <p:sp>
          <p:nvSpPr>
            <p:cNvPr id="104" name="object 104"/>
            <p:cNvSpPr/>
            <p:nvPr/>
          </p:nvSpPr>
          <p:spPr>
            <a:xfrm>
              <a:off x="8093964" y="1921764"/>
              <a:ext cx="1203960" cy="527685"/>
            </a:xfrm>
            <a:custGeom>
              <a:avLst/>
              <a:gdLst/>
              <a:ahLst/>
              <a:cxnLst/>
              <a:rect l="l" t="t" r="r" b="b"/>
              <a:pathLst>
                <a:path w="1203959" h="527685">
                  <a:moveTo>
                    <a:pt x="0" y="527303"/>
                  </a:moveTo>
                  <a:lnTo>
                    <a:pt x="569976" y="527303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3"/>
                  </a:lnTo>
                  <a:close/>
                </a:path>
                <a:path w="1203959" h="527685">
                  <a:moveTo>
                    <a:pt x="633983" y="527303"/>
                  </a:moveTo>
                  <a:lnTo>
                    <a:pt x="1203959" y="527303"/>
                  </a:lnTo>
                  <a:lnTo>
                    <a:pt x="1203959" y="0"/>
                  </a:lnTo>
                  <a:lnTo>
                    <a:pt x="633983" y="0"/>
                  </a:lnTo>
                  <a:lnTo>
                    <a:pt x="633983" y="527303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22121" y="1944638"/>
              <a:ext cx="266349" cy="48461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6" name="object 106"/>
          <p:cNvSpPr/>
          <p:nvPr/>
        </p:nvSpPr>
        <p:spPr>
          <a:xfrm>
            <a:off x="8093964" y="2528316"/>
            <a:ext cx="1198245" cy="533400"/>
          </a:xfrm>
          <a:custGeom>
            <a:avLst/>
            <a:gdLst/>
            <a:ahLst/>
            <a:cxnLst/>
            <a:rect l="l" t="t" r="r" b="b"/>
            <a:pathLst>
              <a:path w="1198245" h="533400">
                <a:moveTo>
                  <a:pt x="0" y="533399"/>
                </a:moveTo>
                <a:lnTo>
                  <a:pt x="569976" y="533399"/>
                </a:lnTo>
                <a:lnTo>
                  <a:pt x="569976" y="6095"/>
                </a:lnTo>
                <a:lnTo>
                  <a:pt x="0" y="6095"/>
                </a:lnTo>
                <a:lnTo>
                  <a:pt x="0" y="533399"/>
                </a:lnTo>
                <a:close/>
              </a:path>
              <a:path w="1198245" h="533400">
                <a:moveTo>
                  <a:pt x="627887" y="527303"/>
                </a:moveTo>
                <a:lnTo>
                  <a:pt x="1197863" y="527303"/>
                </a:lnTo>
                <a:lnTo>
                  <a:pt x="1197863" y="0"/>
                </a:lnTo>
                <a:lnTo>
                  <a:pt x="627887" y="0"/>
                </a:lnTo>
                <a:lnTo>
                  <a:pt x="627887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9353867" y="1904555"/>
            <a:ext cx="592455" cy="549910"/>
            <a:chOff x="9353867" y="1904555"/>
            <a:chExt cx="592455" cy="549910"/>
          </a:xfrm>
        </p:grpSpPr>
        <p:sp>
          <p:nvSpPr>
            <p:cNvPr id="108" name="object 108"/>
            <p:cNvSpPr/>
            <p:nvPr/>
          </p:nvSpPr>
          <p:spPr>
            <a:xfrm>
              <a:off x="9364980" y="1915667"/>
              <a:ext cx="570230" cy="527685"/>
            </a:xfrm>
            <a:custGeom>
              <a:avLst/>
              <a:gdLst/>
              <a:ahLst/>
              <a:cxnLst/>
              <a:rect l="l" t="t" r="r" b="b"/>
              <a:pathLst>
                <a:path w="570229" h="527685">
                  <a:moveTo>
                    <a:pt x="0" y="527303"/>
                  </a:moveTo>
                  <a:lnTo>
                    <a:pt x="569976" y="527303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3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9482328" y="1926335"/>
              <a:ext cx="330108" cy="50292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0" name="object 110"/>
          <p:cNvSpPr/>
          <p:nvPr/>
        </p:nvSpPr>
        <p:spPr>
          <a:xfrm>
            <a:off x="9358883" y="2525267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29" h="527685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07644" y="1253109"/>
            <a:ext cx="1265555" cy="139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Linear</a:t>
            </a:r>
            <a:r>
              <a:rPr kumimoji="0" sz="12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lighting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Bollards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Lighting</a:t>
            </a:r>
            <a:r>
              <a:rPr kumimoji="0" sz="12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Poles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84988" y="1400555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7"/>
                </a:lnTo>
              </a:path>
              <a:path w="1973580" h="405764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88036" y="1973579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7"/>
                </a:lnTo>
              </a:path>
              <a:path w="1973580" h="405764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91084" y="2583179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7"/>
                </a:lnTo>
              </a:path>
              <a:path w="1973580" h="405764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361755" y="1307147"/>
            <a:ext cx="592201" cy="54952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998787" y="1913699"/>
            <a:ext cx="1229360" cy="549910"/>
            <a:chOff x="2998787" y="1913699"/>
            <a:chExt cx="1229360" cy="549910"/>
          </a:xfrm>
        </p:grpSpPr>
        <p:sp>
          <p:nvSpPr>
            <p:cNvPr id="117" name="object 117"/>
            <p:cNvSpPr/>
            <p:nvPr/>
          </p:nvSpPr>
          <p:spPr>
            <a:xfrm>
              <a:off x="2998787" y="1913699"/>
              <a:ext cx="592201" cy="549528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3632771" y="1913699"/>
              <a:ext cx="595249" cy="549528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9" name="object 119"/>
          <p:cNvSpPr/>
          <p:nvPr/>
        </p:nvSpPr>
        <p:spPr>
          <a:xfrm>
            <a:off x="284988" y="3826764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7"/>
                </a:lnTo>
              </a:path>
              <a:path w="1973580" h="405764">
                <a:moveTo>
                  <a:pt x="0" y="405384"/>
                </a:moveTo>
                <a:lnTo>
                  <a:pt x="1973199" y="405384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01243" y="3103879"/>
            <a:ext cx="11125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Flood</a:t>
            </a:r>
            <a:r>
              <a:rPr kumimoji="0" sz="12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Chandeliers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992691" y="3760787"/>
            <a:ext cx="1229360" cy="549910"/>
            <a:chOff x="2992691" y="3760787"/>
            <a:chExt cx="1229360" cy="549910"/>
          </a:xfrm>
        </p:grpSpPr>
        <p:sp>
          <p:nvSpPr>
            <p:cNvPr id="122" name="object 122"/>
            <p:cNvSpPr/>
            <p:nvPr/>
          </p:nvSpPr>
          <p:spPr>
            <a:xfrm>
              <a:off x="3003804" y="3771900"/>
              <a:ext cx="1207135" cy="527685"/>
            </a:xfrm>
            <a:custGeom>
              <a:avLst/>
              <a:gdLst/>
              <a:ahLst/>
              <a:cxnLst/>
              <a:rect l="l" t="t" r="r" b="b"/>
              <a:pathLst>
                <a:path w="1207135" h="527685">
                  <a:moveTo>
                    <a:pt x="0" y="527304"/>
                  </a:moveTo>
                  <a:lnTo>
                    <a:pt x="569976" y="527304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4"/>
                  </a:lnTo>
                  <a:close/>
                </a:path>
                <a:path w="1207135" h="527685">
                  <a:moveTo>
                    <a:pt x="633983" y="527304"/>
                  </a:moveTo>
                  <a:lnTo>
                    <a:pt x="1207008" y="527304"/>
                  </a:lnTo>
                  <a:lnTo>
                    <a:pt x="1207008" y="0"/>
                  </a:lnTo>
                  <a:lnTo>
                    <a:pt x="633983" y="0"/>
                  </a:lnTo>
                  <a:lnTo>
                    <a:pt x="633983" y="527304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3182112" y="3776472"/>
              <a:ext cx="204215" cy="509015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4266755" y="3754691"/>
            <a:ext cx="1214120" cy="555625"/>
            <a:chOff x="4266755" y="3754691"/>
            <a:chExt cx="1214120" cy="555625"/>
          </a:xfrm>
        </p:grpSpPr>
        <p:sp>
          <p:nvSpPr>
            <p:cNvPr id="125" name="object 125"/>
            <p:cNvSpPr/>
            <p:nvPr/>
          </p:nvSpPr>
          <p:spPr>
            <a:xfrm>
              <a:off x="4277867" y="3765803"/>
              <a:ext cx="1191895" cy="533400"/>
            </a:xfrm>
            <a:custGeom>
              <a:avLst/>
              <a:gdLst/>
              <a:ahLst/>
              <a:cxnLst/>
              <a:rect l="l" t="t" r="r" b="b"/>
              <a:pathLst>
                <a:path w="1191895" h="533400">
                  <a:moveTo>
                    <a:pt x="0" y="527304"/>
                  </a:moveTo>
                  <a:lnTo>
                    <a:pt x="569976" y="527304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4"/>
                  </a:lnTo>
                  <a:close/>
                </a:path>
                <a:path w="1191895" h="533400">
                  <a:moveTo>
                    <a:pt x="621792" y="533400"/>
                  </a:moveTo>
                  <a:lnTo>
                    <a:pt x="1191768" y="533400"/>
                  </a:lnTo>
                  <a:lnTo>
                    <a:pt x="1191768" y="6096"/>
                  </a:lnTo>
                  <a:lnTo>
                    <a:pt x="621792" y="6096"/>
                  </a:lnTo>
                  <a:lnTo>
                    <a:pt x="621792" y="533400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4291583" y="3828287"/>
              <a:ext cx="539496" cy="408431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7" name="object 127"/>
          <p:cNvSpPr/>
          <p:nvPr/>
        </p:nvSpPr>
        <p:spPr>
          <a:xfrm>
            <a:off x="5536691" y="3765803"/>
            <a:ext cx="1203960" cy="527685"/>
          </a:xfrm>
          <a:custGeom>
            <a:avLst/>
            <a:gdLst/>
            <a:ahLst/>
            <a:cxnLst/>
            <a:rect l="l" t="t" r="r" b="b"/>
            <a:pathLst>
              <a:path w="1203959" h="527685">
                <a:moveTo>
                  <a:pt x="0" y="527304"/>
                </a:moveTo>
                <a:lnTo>
                  <a:pt x="569976" y="527304"/>
                </a:lnTo>
                <a:lnTo>
                  <a:pt x="569976" y="0"/>
                </a:lnTo>
                <a:lnTo>
                  <a:pt x="0" y="0"/>
                </a:lnTo>
                <a:lnTo>
                  <a:pt x="0" y="527304"/>
                </a:lnTo>
                <a:close/>
              </a:path>
              <a:path w="1203959" h="527685">
                <a:moveTo>
                  <a:pt x="633984" y="527304"/>
                </a:moveTo>
                <a:lnTo>
                  <a:pt x="1203960" y="527304"/>
                </a:lnTo>
                <a:lnTo>
                  <a:pt x="1203960" y="0"/>
                </a:lnTo>
                <a:lnTo>
                  <a:pt x="633984" y="0"/>
                </a:lnTo>
                <a:lnTo>
                  <a:pt x="633984" y="527304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355659" y="3766883"/>
            <a:ext cx="592201" cy="549529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6796595" y="3748595"/>
            <a:ext cx="592455" cy="549910"/>
            <a:chOff x="6796595" y="3748595"/>
            <a:chExt cx="592455" cy="549910"/>
          </a:xfrm>
        </p:grpSpPr>
        <p:sp>
          <p:nvSpPr>
            <p:cNvPr id="130" name="object 130"/>
            <p:cNvSpPr/>
            <p:nvPr/>
          </p:nvSpPr>
          <p:spPr>
            <a:xfrm>
              <a:off x="6807707" y="3759708"/>
              <a:ext cx="570230" cy="527685"/>
            </a:xfrm>
            <a:custGeom>
              <a:avLst/>
              <a:gdLst/>
              <a:ahLst/>
              <a:cxnLst/>
              <a:rect l="l" t="t" r="r" b="b"/>
              <a:pathLst>
                <a:path w="570229" h="527685">
                  <a:moveTo>
                    <a:pt x="0" y="527304"/>
                  </a:moveTo>
                  <a:lnTo>
                    <a:pt x="569976" y="527304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4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6982967" y="3770376"/>
              <a:ext cx="225551" cy="502919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2" name="object 132"/>
          <p:cNvSpPr/>
          <p:nvPr/>
        </p:nvSpPr>
        <p:spPr>
          <a:xfrm>
            <a:off x="7447788" y="3765803"/>
            <a:ext cx="573405" cy="527685"/>
          </a:xfrm>
          <a:custGeom>
            <a:avLst/>
            <a:gdLst/>
            <a:ahLst/>
            <a:cxnLst/>
            <a:rect l="l" t="t" r="r" b="b"/>
            <a:pathLst>
              <a:path w="573404" h="527685">
                <a:moveTo>
                  <a:pt x="0" y="527304"/>
                </a:moveTo>
                <a:lnTo>
                  <a:pt x="573024" y="527304"/>
                </a:lnTo>
                <a:lnTo>
                  <a:pt x="573024" y="0"/>
                </a:lnTo>
                <a:lnTo>
                  <a:pt x="0" y="0"/>
                </a:lnTo>
                <a:lnTo>
                  <a:pt x="0" y="527304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8076755" y="3757739"/>
            <a:ext cx="1226185" cy="549910"/>
            <a:chOff x="8076755" y="3757739"/>
            <a:chExt cx="1226185" cy="549910"/>
          </a:xfrm>
        </p:grpSpPr>
        <p:sp>
          <p:nvSpPr>
            <p:cNvPr id="134" name="object 134"/>
            <p:cNvSpPr/>
            <p:nvPr/>
          </p:nvSpPr>
          <p:spPr>
            <a:xfrm>
              <a:off x="8087868" y="3768852"/>
              <a:ext cx="1203960" cy="527685"/>
            </a:xfrm>
            <a:custGeom>
              <a:avLst/>
              <a:gdLst/>
              <a:ahLst/>
              <a:cxnLst/>
              <a:rect l="l" t="t" r="r" b="b"/>
              <a:pathLst>
                <a:path w="1203959" h="527685">
                  <a:moveTo>
                    <a:pt x="0" y="527304"/>
                  </a:moveTo>
                  <a:lnTo>
                    <a:pt x="569976" y="527304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7304"/>
                  </a:lnTo>
                  <a:close/>
                </a:path>
                <a:path w="1203959" h="527685">
                  <a:moveTo>
                    <a:pt x="633983" y="527304"/>
                  </a:moveTo>
                  <a:lnTo>
                    <a:pt x="1203959" y="527304"/>
                  </a:lnTo>
                  <a:lnTo>
                    <a:pt x="1203959" y="0"/>
                  </a:lnTo>
                  <a:lnTo>
                    <a:pt x="633983" y="0"/>
                  </a:lnTo>
                  <a:lnTo>
                    <a:pt x="633983" y="527304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8851392" y="3773424"/>
              <a:ext cx="307848" cy="509015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6" name="object 136"/>
          <p:cNvSpPr/>
          <p:nvPr/>
        </p:nvSpPr>
        <p:spPr>
          <a:xfrm>
            <a:off x="9358883" y="3768852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29" h="527685">
                <a:moveTo>
                  <a:pt x="0" y="527304"/>
                </a:moveTo>
                <a:lnTo>
                  <a:pt x="569976" y="527304"/>
                </a:lnTo>
                <a:lnTo>
                  <a:pt x="569976" y="0"/>
                </a:lnTo>
                <a:lnTo>
                  <a:pt x="0" y="0"/>
                </a:lnTo>
                <a:lnTo>
                  <a:pt x="0" y="527304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375916" y="3159251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30" h="527685">
                <a:moveTo>
                  <a:pt x="0" y="527304"/>
                </a:moveTo>
                <a:lnTo>
                  <a:pt x="569976" y="527304"/>
                </a:lnTo>
                <a:lnTo>
                  <a:pt x="569976" y="0"/>
                </a:lnTo>
                <a:lnTo>
                  <a:pt x="0" y="0"/>
                </a:lnTo>
                <a:lnTo>
                  <a:pt x="0" y="527304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012948" y="3153155"/>
            <a:ext cx="1207135" cy="527685"/>
          </a:xfrm>
          <a:custGeom>
            <a:avLst/>
            <a:gdLst/>
            <a:ahLst/>
            <a:cxnLst/>
            <a:rect l="l" t="t" r="r" b="b"/>
            <a:pathLst>
              <a:path w="1207135" h="527685">
                <a:moveTo>
                  <a:pt x="0" y="527303"/>
                </a:moveTo>
                <a:lnTo>
                  <a:pt x="573024" y="527303"/>
                </a:lnTo>
                <a:lnTo>
                  <a:pt x="573024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  <a:path w="1207135" h="527685">
                <a:moveTo>
                  <a:pt x="633984" y="527303"/>
                </a:moveTo>
                <a:lnTo>
                  <a:pt x="1207008" y="527303"/>
                </a:lnTo>
                <a:lnTo>
                  <a:pt x="1207008" y="0"/>
                </a:lnTo>
                <a:lnTo>
                  <a:pt x="633984" y="0"/>
                </a:lnTo>
                <a:lnTo>
                  <a:pt x="633984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4287011" y="3147060"/>
            <a:ext cx="1191895" cy="533400"/>
          </a:xfrm>
          <a:custGeom>
            <a:avLst/>
            <a:gdLst/>
            <a:ahLst/>
            <a:cxnLst/>
            <a:rect l="l" t="t" r="r" b="b"/>
            <a:pathLst>
              <a:path w="1191895" h="533400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  <a:path w="1191895" h="533400">
                <a:moveTo>
                  <a:pt x="621791" y="533400"/>
                </a:moveTo>
                <a:lnTo>
                  <a:pt x="1191767" y="533400"/>
                </a:lnTo>
                <a:lnTo>
                  <a:pt x="1191767" y="6096"/>
                </a:lnTo>
                <a:lnTo>
                  <a:pt x="621791" y="6096"/>
                </a:lnTo>
                <a:lnTo>
                  <a:pt x="621791" y="533400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545835" y="3147060"/>
            <a:ext cx="1203960" cy="527685"/>
          </a:xfrm>
          <a:custGeom>
            <a:avLst/>
            <a:gdLst/>
            <a:ahLst/>
            <a:cxnLst/>
            <a:rect l="l" t="t" r="r" b="b"/>
            <a:pathLst>
              <a:path w="1203959" h="527685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  <a:path w="1203959" h="527685">
                <a:moveTo>
                  <a:pt x="633984" y="527303"/>
                </a:moveTo>
                <a:lnTo>
                  <a:pt x="1203960" y="527303"/>
                </a:lnTo>
                <a:lnTo>
                  <a:pt x="1203960" y="0"/>
                </a:lnTo>
                <a:lnTo>
                  <a:pt x="633984" y="0"/>
                </a:lnTo>
                <a:lnTo>
                  <a:pt x="633984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816852" y="3140964"/>
            <a:ext cx="570230" cy="524510"/>
          </a:xfrm>
          <a:custGeom>
            <a:avLst/>
            <a:gdLst/>
            <a:ahLst/>
            <a:cxnLst/>
            <a:rect l="l" t="t" r="r" b="b"/>
            <a:pathLst>
              <a:path w="570229" h="524510">
                <a:moveTo>
                  <a:pt x="0" y="524256"/>
                </a:moveTo>
                <a:lnTo>
                  <a:pt x="569976" y="524256"/>
                </a:lnTo>
                <a:lnTo>
                  <a:pt x="569976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7456931" y="3137916"/>
            <a:ext cx="573405" cy="524510"/>
          </a:xfrm>
          <a:custGeom>
            <a:avLst/>
            <a:gdLst/>
            <a:ahLst/>
            <a:cxnLst/>
            <a:rect l="l" t="t" r="r" b="b"/>
            <a:pathLst>
              <a:path w="573404" h="524510">
                <a:moveTo>
                  <a:pt x="0" y="524255"/>
                </a:moveTo>
                <a:lnTo>
                  <a:pt x="573024" y="524255"/>
                </a:lnTo>
                <a:lnTo>
                  <a:pt x="57302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8097011" y="3150107"/>
            <a:ext cx="1203960" cy="527685"/>
          </a:xfrm>
          <a:custGeom>
            <a:avLst/>
            <a:gdLst/>
            <a:ahLst/>
            <a:cxnLst/>
            <a:rect l="l" t="t" r="r" b="b"/>
            <a:pathLst>
              <a:path w="1203959" h="527685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  <a:path w="1203959" h="527685">
                <a:moveTo>
                  <a:pt x="633984" y="527303"/>
                </a:moveTo>
                <a:lnTo>
                  <a:pt x="1203960" y="527303"/>
                </a:lnTo>
                <a:lnTo>
                  <a:pt x="1203960" y="0"/>
                </a:lnTo>
                <a:lnTo>
                  <a:pt x="633984" y="0"/>
                </a:lnTo>
                <a:lnTo>
                  <a:pt x="633984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9368028" y="3144011"/>
            <a:ext cx="570230" cy="524510"/>
          </a:xfrm>
          <a:custGeom>
            <a:avLst/>
            <a:gdLst/>
            <a:ahLst/>
            <a:cxnLst/>
            <a:rect l="l" t="t" r="r" b="b"/>
            <a:pathLst>
              <a:path w="570229" h="524510">
                <a:moveTo>
                  <a:pt x="0" y="524256"/>
                </a:moveTo>
                <a:lnTo>
                  <a:pt x="569976" y="524256"/>
                </a:lnTo>
                <a:lnTo>
                  <a:pt x="569976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288036" y="3241548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6"/>
                </a:lnTo>
              </a:path>
              <a:path w="1973580" h="405764">
                <a:moveTo>
                  <a:pt x="0" y="405383"/>
                </a:moveTo>
                <a:lnTo>
                  <a:pt x="1973199" y="405383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07644" y="4380103"/>
            <a:ext cx="1504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Ground</a:t>
            </a:r>
            <a:r>
              <a:rPr kumimoji="0" sz="12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Recessed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Luminaires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2372867" y="4393691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2" y="502919"/>
                </a:lnTo>
                <a:lnTo>
                  <a:pt x="54559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291084" y="4515611"/>
            <a:ext cx="1973580" cy="405765"/>
          </a:xfrm>
          <a:custGeom>
            <a:avLst/>
            <a:gdLst/>
            <a:ahLst/>
            <a:cxnLst/>
            <a:rect l="l" t="t" r="r" b="b"/>
            <a:pathLst>
              <a:path w="1973580" h="405764">
                <a:moveTo>
                  <a:pt x="0" y="0"/>
                </a:moveTo>
                <a:lnTo>
                  <a:pt x="0" y="396367"/>
                </a:lnTo>
              </a:path>
              <a:path w="1973580" h="405764">
                <a:moveTo>
                  <a:pt x="0" y="405383"/>
                </a:moveTo>
                <a:lnTo>
                  <a:pt x="1973199" y="405383"/>
                </a:lnTo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009900" y="4387596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1" y="502919"/>
                </a:lnTo>
                <a:lnTo>
                  <a:pt x="545591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643884" y="4387596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1" y="502919"/>
                </a:lnTo>
                <a:lnTo>
                  <a:pt x="545591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283964" y="4381500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1" y="502919"/>
                </a:lnTo>
                <a:lnTo>
                  <a:pt x="545591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4905755" y="4387596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1" y="502919"/>
                </a:lnTo>
                <a:lnTo>
                  <a:pt x="545591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5542788" y="4381500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1" y="502919"/>
                </a:lnTo>
                <a:lnTo>
                  <a:pt x="545591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76771" y="4381500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2" y="502919"/>
                </a:lnTo>
                <a:lnTo>
                  <a:pt x="54559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813804" y="4375403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20"/>
                </a:moveTo>
                <a:lnTo>
                  <a:pt x="545592" y="502920"/>
                </a:lnTo>
                <a:lnTo>
                  <a:pt x="54559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453883" y="4381500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2" y="502919"/>
                </a:lnTo>
                <a:lnTo>
                  <a:pt x="54559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8093964" y="4384547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2" y="502919"/>
                </a:lnTo>
                <a:lnTo>
                  <a:pt x="54559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8727947" y="4384547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2" y="502919"/>
                </a:lnTo>
                <a:lnTo>
                  <a:pt x="54559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9364980" y="4387596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2" y="502919"/>
                </a:lnTo>
                <a:lnTo>
                  <a:pt x="54559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7450835" y="1299972"/>
            <a:ext cx="570230" cy="524510"/>
          </a:xfrm>
          <a:custGeom>
            <a:avLst/>
            <a:gdLst/>
            <a:ahLst/>
            <a:cxnLst/>
            <a:rect l="l" t="t" r="r" b="b"/>
            <a:pathLst>
              <a:path w="570229" h="524510">
                <a:moveTo>
                  <a:pt x="0" y="524255"/>
                </a:moveTo>
                <a:lnTo>
                  <a:pt x="569976" y="524255"/>
                </a:lnTo>
                <a:lnTo>
                  <a:pt x="569976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9998964" y="2525267"/>
            <a:ext cx="570230" cy="524510"/>
          </a:xfrm>
          <a:custGeom>
            <a:avLst/>
            <a:gdLst/>
            <a:ahLst/>
            <a:cxnLst/>
            <a:rect l="l" t="t" r="r" b="b"/>
            <a:pathLst>
              <a:path w="570229" h="524510">
                <a:moveTo>
                  <a:pt x="0" y="524255"/>
                </a:moveTo>
                <a:lnTo>
                  <a:pt x="569976" y="524255"/>
                </a:lnTo>
                <a:lnTo>
                  <a:pt x="569976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10642092" y="2522220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29" h="527685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11285219" y="2519172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29" h="527685">
                <a:moveTo>
                  <a:pt x="0" y="527303"/>
                </a:moveTo>
                <a:lnTo>
                  <a:pt x="569976" y="527303"/>
                </a:lnTo>
                <a:lnTo>
                  <a:pt x="569976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8082851" y="1288859"/>
            <a:ext cx="592455" cy="546735"/>
            <a:chOff x="8082851" y="1288859"/>
            <a:chExt cx="592455" cy="546735"/>
          </a:xfrm>
        </p:grpSpPr>
        <p:sp>
          <p:nvSpPr>
            <p:cNvPr id="165" name="object 165"/>
            <p:cNvSpPr/>
            <p:nvPr/>
          </p:nvSpPr>
          <p:spPr>
            <a:xfrm>
              <a:off x="8093515" y="1308904"/>
              <a:ext cx="577028" cy="496400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8093964" y="1299972"/>
              <a:ext cx="570230" cy="524510"/>
            </a:xfrm>
            <a:custGeom>
              <a:avLst/>
              <a:gdLst/>
              <a:ahLst/>
              <a:cxnLst/>
              <a:rect l="l" t="t" r="r" b="b"/>
              <a:pathLst>
                <a:path w="570229" h="524510">
                  <a:moveTo>
                    <a:pt x="0" y="524255"/>
                  </a:moveTo>
                  <a:lnTo>
                    <a:pt x="569976" y="524255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22225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7" name="object 167"/>
          <p:cNvSpPr/>
          <p:nvPr/>
        </p:nvSpPr>
        <p:spPr>
          <a:xfrm>
            <a:off x="10005059" y="3768852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29" h="527685">
                <a:moveTo>
                  <a:pt x="0" y="527304"/>
                </a:moveTo>
                <a:lnTo>
                  <a:pt x="569976" y="527304"/>
                </a:lnTo>
                <a:lnTo>
                  <a:pt x="569976" y="0"/>
                </a:lnTo>
                <a:lnTo>
                  <a:pt x="0" y="0"/>
                </a:lnTo>
                <a:lnTo>
                  <a:pt x="0" y="527304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10645140" y="3765803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29" h="527685">
                <a:moveTo>
                  <a:pt x="0" y="527304"/>
                </a:moveTo>
                <a:lnTo>
                  <a:pt x="569976" y="527304"/>
                </a:lnTo>
                <a:lnTo>
                  <a:pt x="569976" y="0"/>
                </a:lnTo>
                <a:lnTo>
                  <a:pt x="0" y="0"/>
                </a:lnTo>
                <a:lnTo>
                  <a:pt x="0" y="527304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11288268" y="3762755"/>
            <a:ext cx="570230" cy="527685"/>
          </a:xfrm>
          <a:custGeom>
            <a:avLst/>
            <a:gdLst/>
            <a:ahLst/>
            <a:cxnLst/>
            <a:rect l="l" t="t" r="r" b="b"/>
            <a:pathLst>
              <a:path w="570229" h="527685">
                <a:moveTo>
                  <a:pt x="0" y="527304"/>
                </a:moveTo>
                <a:lnTo>
                  <a:pt x="569976" y="527304"/>
                </a:lnTo>
                <a:lnTo>
                  <a:pt x="569976" y="0"/>
                </a:lnTo>
                <a:lnTo>
                  <a:pt x="0" y="0"/>
                </a:lnTo>
                <a:lnTo>
                  <a:pt x="0" y="527304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0002011" y="4384547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2" y="502919"/>
                </a:lnTo>
                <a:lnTo>
                  <a:pt x="54559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0635995" y="4384547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0" y="502919"/>
                </a:moveTo>
                <a:lnTo>
                  <a:pt x="545592" y="502919"/>
                </a:lnTo>
                <a:lnTo>
                  <a:pt x="54559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10005059" y="3144011"/>
            <a:ext cx="570230" cy="524510"/>
          </a:xfrm>
          <a:custGeom>
            <a:avLst/>
            <a:gdLst/>
            <a:ahLst/>
            <a:cxnLst/>
            <a:rect l="l" t="t" r="r" b="b"/>
            <a:pathLst>
              <a:path w="570229" h="524510">
                <a:moveTo>
                  <a:pt x="0" y="524256"/>
                </a:moveTo>
                <a:lnTo>
                  <a:pt x="569976" y="524256"/>
                </a:lnTo>
                <a:lnTo>
                  <a:pt x="569976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22225">
            <a:solidFill>
              <a:srgbClr val="1761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0" y="64007"/>
            <a:ext cx="1847087" cy="77419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144" y="389082"/>
            <a:ext cx="11412220" cy="6053455"/>
            <a:chOff x="390144" y="402335"/>
            <a:chExt cx="11412220" cy="6053455"/>
          </a:xfrm>
        </p:grpSpPr>
        <p:sp>
          <p:nvSpPr>
            <p:cNvPr id="3" name="object 3"/>
            <p:cNvSpPr/>
            <p:nvPr/>
          </p:nvSpPr>
          <p:spPr>
            <a:xfrm>
              <a:off x="390144" y="402335"/>
              <a:ext cx="11412220" cy="6053455"/>
            </a:xfrm>
            <a:custGeom>
              <a:avLst/>
              <a:gdLst/>
              <a:ahLst/>
              <a:cxnLst/>
              <a:rect l="l" t="t" r="r" b="b"/>
              <a:pathLst>
                <a:path w="11412220" h="6053455">
                  <a:moveTo>
                    <a:pt x="11411712" y="0"/>
                  </a:moveTo>
                  <a:lnTo>
                    <a:pt x="0" y="0"/>
                  </a:lnTo>
                  <a:lnTo>
                    <a:pt x="0" y="1709928"/>
                  </a:lnTo>
                  <a:lnTo>
                    <a:pt x="0" y="6053328"/>
                  </a:lnTo>
                  <a:lnTo>
                    <a:pt x="11411712" y="6053328"/>
                  </a:lnTo>
                  <a:lnTo>
                    <a:pt x="11411712" y="1709928"/>
                  </a:lnTo>
                  <a:lnTo>
                    <a:pt x="114117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60703" y="5370576"/>
              <a:ext cx="10058400" cy="0"/>
            </a:xfrm>
            <a:custGeom>
              <a:avLst/>
              <a:gdLst/>
              <a:ahLst/>
              <a:cxnLst/>
              <a:rect l="l" t="t" r="r" b="b"/>
              <a:pathLst>
                <a:path w="10058400">
                  <a:moveTo>
                    <a:pt x="0" y="0"/>
                  </a:moveTo>
                  <a:lnTo>
                    <a:pt x="10058400" y="0"/>
                  </a:lnTo>
                </a:path>
              </a:pathLst>
            </a:custGeom>
            <a:ln w="25400">
              <a:solidFill>
                <a:srgbClr val="176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0703" y="4344543"/>
              <a:ext cx="2152650" cy="8999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9444" y="5542584"/>
            <a:ext cx="549084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14" dirty="0">
                <a:solidFill>
                  <a:srgbClr val="E7E6E6"/>
                </a:solidFill>
                <a:latin typeface="Arial"/>
                <a:cs typeface="Arial"/>
              </a:rPr>
              <a:t>Remal </a:t>
            </a:r>
            <a:r>
              <a:rPr sz="1600" spc="220" dirty="0">
                <a:solidFill>
                  <a:srgbClr val="E7E6E6"/>
                </a:solidFill>
                <a:latin typeface="Arial"/>
                <a:cs typeface="Arial"/>
              </a:rPr>
              <a:t>technology </a:t>
            </a:r>
            <a:r>
              <a:rPr sz="1600" spc="245" dirty="0">
                <a:solidFill>
                  <a:srgbClr val="E7E6E6"/>
                </a:solidFill>
                <a:latin typeface="Arial"/>
                <a:cs typeface="Arial"/>
              </a:rPr>
              <a:t>solutions </a:t>
            </a:r>
            <a:r>
              <a:rPr sz="1600" spc="250" dirty="0">
                <a:solidFill>
                  <a:srgbClr val="E7E6E6"/>
                </a:solidFill>
                <a:latin typeface="Arial"/>
                <a:cs typeface="Arial"/>
              </a:rPr>
              <a:t>offering </a:t>
            </a:r>
            <a:r>
              <a:rPr sz="1600" spc="175" dirty="0">
                <a:solidFill>
                  <a:srgbClr val="E7E6E6"/>
                </a:solidFill>
                <a:latin typeface="Arial"/>
                <a:cs typeface="Arial"/>
              </a:rPr>
              <a:t>end </a:t>
            </a:r>
            <a:r>
              <a:rPr sz="1600" spc="305" dirty="0">
                <a:solidFill>
                  <a:srgbClr val="E7E6E6"/>
                </a:solidFill>
                <a:latin typeface="Arial"/>
                <a:cs typeface="Arial"/>
              </a:rPr>
              <a:t>to</a:t>
            </a:r>
            <a:r>
              <a:rPr sz="1600" spc="-19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E7E6E6"/>
                </a:solidFill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250" dirty="0">
                <a:solidFill>
                  <a:srgbClr val="E7E6E6"/>
                </a:solidFill>
                <a:latin typeface="Arial"/>
                <a:cs typeface="Arial"/>
              </a:rPr>
              <a:t>solutions </a:t>
            </a:r>
            <a:r>
              <a:rPr sz="1600" spc="305" dirty="0">
                <a:solidFill>
                  <a:srgbClr val="E7E6E6"/>
                </a:solidFill>
                <a:latin typeface="Arial"/>
                <a:cs typeface="Arial"/>
              </a:rPr>
              <a:t>to </a:t>
            </a:r>
            <a:r>
              <a:rPr sz="1600" spc="215" dirty="0">
                <a:solidFill>
                  <a:srgbClr val="E7E6E6"/>
                </a:solidFill>
                <a:latin typeface="Arial"/>
                <a:cs typeface="Arial"/>
              </a:rPr>
              <a:t>the </a:t>
            </a:r>
            <a:r>
              <a:rPr sz="1600" spc="210" dirty="0">
                <a:solidFill>
                  <a:srgbClr val="E7E6E6"/>
                </a:solidFill>
                <a:latin typeface="Arial"/>
                <a:cs typeface="Arial"/>
              </a:rPr>
              <a:t>Market</a:t>
            </a:r>
            <a:r>
              <a:rPr sz="1600" spc="-24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E7E6E6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6240" y="94488"/>
            <a:ext cx="11405616" cy="4123944"/>
            <a:chOff x="396240" y="94488"/>
            <a:chExt cx="11405616" cy="4123944"/>
          </a:xfrm>
        </p:grpSpPr>
        <p:sp>
          <p:nvSpPr>
            <p:cNvPr id="10" name="object 10"/>
            <p:cNvSpPr/>
            <p:nvPr/>
          </p:nvSpPr>
          <p:spPr>
            <a:xfrm>
              <a:off x="396240" y="1691640"/>
              <a:ext cx="11405616" cy="2526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99063" y="94488"/>
              <a:ext cx="485140" cy="2018030"/>
            </a:xfrm>
            <a:custGeom>
              <a:avLst/>
              <a:gdLst/>
              <a:ahLst/>
              <a:cxnLst/>
              <a:rect l="l" t="t" r="r" b="b"/>
              <a:pathLst>
                <a:path w="485140" h="2018030">
                  <a:moveTo>
                    <a:pt x="484631" y="0"/>
                  </a:moveTo>
                  <a:lnTo>
                    <a:pt x="0" y="0"/>
                  </a:lnTo>
                  <a:lnTo>
                    <a:pt x="0" y="2017775"/>
                  </a:lnTo>
                  <a:lnTo>
                    <a:pt x="484631" y="2017775"/>
                  </a:lnTo>
                  <a:lnTo>
                    <a:pt x="484631" y="0"/>
                  </a:lnTo>
                  <a:close/>
                </a:path>
              </a:pathLst>
            </a:custGeom>
            <a:solidFill>
              <a:srgbClr val="176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17154" y="5542584"/>
            <a:ext cx="3066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solidFill>
                  <a:srgbClr val="E7E6E6"/>
                </a:solidFill>
                <a:latin typeface="Arial"/>
                <a:cs typeface="Arial"/>
                <a:hlinkClick r:id="rId4"/>
              </a:rPr>
              <a:t>www.remal-projects.com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536" y="527304"/>
            <a:ext cx="2968752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FB5EE-2CBF-45C4-A140-66F3CC17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226"/>
            <a:ext cx="10515600" cy="3682136"/>
          </a:xfrm>
        </p:spPr>
      </p:pic>
    </p:spTree>
    <p:extLst>
      <p:ext uri="{BB962C8B-B14F-4D97-AF65-F5344CB8AC3E}">
        <p14:creationId xmlns:p14="http://schemas.microsoft.com/office/powerpoint/2010/main" val="2731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39F15-C0DB-4C25-8CDD-4E8302F9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LOGO OF Egypt &amp; Qatar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F367EE-0EDA-44C0-B545-C4B61CB9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0" y="2427541"/>
            <a:ext cx="1142182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6FE8-E9A1-4576-8421-4A9CC991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015B-982C-4EE3-8E66-3DC11F43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2019 Opening Element 29 Egypt</a:t>
            </a:r>
          </a:p>
          <a:p>
            <a:endParaRPr lang="en-US" dirty="0"/>
          </a:p>
          <a:p>
            <a:r>
              <a:rPr lang="en-US" dirty="0"/>
              <a:t>2020 Opening Of Element 29 Qatar</a:t>
            </a:r>
          </a:p>
        </p:txBody>
      </p:sp>
    </p:spTree>
    <p:extLst>
      <p:ext uri="{BB962C8B-B14F-4D97-AF65-F5344CB8AC3E}">
        <p14:creationId xmlns:p14="http://schemas.microsoft.com/office/powerpoint/2010/main" val="378499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6E11-3CDB-4C1F-B98E-9C89751D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BF89-126F-4C99-B4B6-473FB372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Egypt :</a:t>
            </a:r>
          </a:p>
          <a:p>
            <a:pPr marL="0" indent="0">
              <a:buNone/>
            </a:pPr>
            <a:r>
              <a:rPr lang="en-US" dirty="0"/>
              <a:t>01117805212</a:t>
            </a:r>
          </a:p>
          <a:p>
            <a:pPr marL="0" indent="0">
              <a:buNone/>
            </a:pPr>
            <a:r>
              <a:rPr lang="en-US" dirty="0"/>
              <a:t>26900130</a:t>
            </a:r>
          </a:p>
          <a:p>
            <a:pPr marL="0" indent="0">
              <a:buNone/>
            </a:pPr>
            <a:r>
              <a:rPr lang="en-US" dirty="0"/>
              <a:t>Fax:26900330</a:t>
            </a:r>
          </a:p>
          <a:p>
            <a:pPr marL="0" indent="0">
              <a:buNone/>
            </a:pPr>
            <a:r>
              <a:rPr lang="en-US" dirty="0"/>
              <a:t>E-mail: </a:t>
            </a:r>
            <a:r>
              <a:rPr lang="en-US" dirty="0">
                <a:hlinkClick r:id="rId2"/>
              </a:rPr>
              <a:t>info.eg@remal-intl.com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523E-DB75-49B2-BDCB-4D7E607A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C332-9DD2-4054-9B28-F2241DB7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Qatar:</a:t>
            </a:r>
          </a:p>
          <a:p>
            <a:pPr marL="0" indent="0">
              <a:buNone/>
            </a:pPr>
            <a:r>
              <a:rPr lang="en-US" dirty="0"/>
              <a:t>E-mail: </a:t>
            </a:r>
            <a:r>
              <a:rPr lang="en-US" dirty="0">
                <a:hlinkClick r:id="rId2"/>
              </a:rPr>
              <a:t>Info@remal-intl.com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30606902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3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091D-3EA3-45AB-B3CC-B46C845C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7E5BF-7648-43EC-BCA3-3B0ACDF79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71" y="2505075"/>
            <a:ext cx="4513619" cy="368458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C85CBA-1B19-42C5-9098-6EA4A97575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Esm</a:t>
            </a:r>
            <a:r>
              <a:rPr lang="en-US" dirty="0"/>
              <a:t> </a:t>
            </a:r>
            <a:r>
              <a:rPr lang="en-US" dirty="0" err="1"/>
              <a:t>kol</a:t>
            </a:r>
            <a:r>
              <a:rPr lang="en-US" dirty="0"/>
              <a:t> Project </a:t>
            </a:r>
            <a:r>
              <a:rPr lang="en-US" dirty="0" err="1"/>
              <a:t>lma</a:t>
            </a:r>
            <a:r>
              <a:rPr lang="en-US" dirty="0"/>
              <a:t> ba2of 3la </a:t>
            </a:r>
            <a:r>
              <a:rPr lang="en-US" dirty="0" err="1"/>
              <a:t>sora</a:t>
            </a:r>
            <a:endParaRPr lang="en-US" dirty="0"/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nktb</a:t>
            </a:r>
            <a:r>
              <a:rPr lang="en-US" dirty="0"/>
              <a:t> Gallery </a:t>
            </a:r>
            <a:r>
              <a:rPr lang="en-US" dirty="0" err="1"/>
              <a:t>bdl</a:t>
            </a:r>
            <a:r>
              <a:rPr lang="en-US" dirty="0"/>
              <a:t> Our Gallery</a:t>
            </a:r>
          </a:p>
        </p:txBody>
      </p:sp>
    </p:spTree>
    <p:extLst>
      <p:ext uri="{BB962C8B-B14F-4D97-AF65-F5344CB8AC3E}">
        <p14:creationId xmlns:p14="http://schemas.microsoft.com/office/powerpoint/2010/main" val="71763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0D93-E181-4B39-8176-52F4CAA7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4A083-3C82-4DA4-9CA6-6D1859341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8809" y="1882223"/>
            <a:ext cx="5183188" cy="3684588"/>
          </a:xfrm>
        </p:spPr>
        <p:txBody>
          <a:bodyPr/>
          <a:lstStyle/>
          <a:p>
            <a:r>
              <a:rPr lang="en-US" dirty="0"/>
              <a:t>3ayzha mt2sma category </a:t>
            </a:r>
            <a:r>
              <a:rPr lang="en-US" dirty="0" err="1"/>
              <a:t>kda</a:t>
            </a:r>
            <a:r>
              <a:rPr lang="en-US" dirty="0"/>
              <a:t> </a:t>
            </a:r>
            <a:r>
              <a:rPr lang="en-US" dirty="0" err="1"/>
              <a:t>zy</a:t>
            </a:r>
            <a:r>
              <a:rPr lang="en-US" dirty="0"/>
              <a:t> l shops b3rd l products l 3ndy</a:t>
            </a:r>
          </a:p>
        </p:txBody>
      </p:sp>
    </p:spTree>
    <p:extLst>
      <p:ext uri="{BB962C8B-B14F-4D97-AF65-F5344CB8AC3E}">
        <p14:creationId xmlns:p14="http://schemas.microsoft.com/office/powerpoint/2010/main" val="34765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Carlito</vt:lpstr>
      <vt:lpstr>Office Theme</vt:lpstr>
      <vt:lpstr>1_Office Theme</vt:lpstr>
      <vt:lpstr>The Header </vt:lpstr>
      <vt:lpstr>PowerPoint Presentation</vt:lpstr>
      <vt:lpstr>PowerPoint Presentation</vt:lpstr>
      <vt:lpstr>LOGO OF Egypt &amp; Qatar</vt:lpstr>
      <vt:lpstr>About Us </vt:lpstr>
      <vt:lpstr>Contact Us</vt:lpstr>
      <vt:lpstr>Contact Us</vt:lpstr>
      <vt:lpstr>Projects :</vt:lpstr>
      <vt:lpstr>Lightning :</vt:lpstr>
      <vt:lpstr>Lighting Products RANGE</vt:lpstr>
      <vt:lpstr>Lighting Products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Header</dc:title>
  <dc:creator>Abdul Rahman</dc:creator>
  <cp:lastModifiedBy>Abdul Rahman</cp:lastModifiedBy>
  <cp:revision>3</cp:revision>
  <dcterms:created xsi:type="dcterms:W3CDTF">2021-04-06T06:40:58Z</dcterms:created>
  <dcterms:modified xsi:type="dcterms:W3CDTF">2021-04-06T07:00:31Z</dcterms:modified>
</cp:coreProperties>
</file>