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7" r:id="rId5"/>
    <p:sldId id="321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20-Aug-22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20-Aug-22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Coding School Finder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6261" y="3568700"/>
            <a:ext cx="4161182" cy="2991126"/>
          </a:xfrm>
        </p:spPr>
        <p:txBody>
          <a:bodyPr>
            <a:normAutofit/>
          </a:bodyPr>
          <a:lstStyle/>
          <a:p>
            <a:r>
              <a:rPr lang="en-US" dirty="0"/>
              <a:t>Name: Sifiso </a:t>
            </a:r>
            <a:r>
              <a:rPr lang="en-US" dirty="0" err="1"/>
              <a:t>Lucolo</a:t>
            </a:r>
            <a:r>
              <a:rPr lang="en-US" dirty="0"/>
              <a:t> Dhlamini</a:t>
            </a:r>
          </a:p>
          <a:p>
            <a:r>
              <a:rPr lang="en-US" dirty="0"/>
              <a:t>Handle: @scifi_the_dev</a:t>
            </a:r>
          </a:p>
          <a:p>
            <a:r>
              <a:rPr lang="en-US" dirty="0"/>
              <a:t>Origin: Eswatini, Africa</a:t>
            </a:r>
          </a:p>
          <a:p>
            <a:r>
              <a:rPr lang="en-US" dirty="0"/>
              <a:t>Current Location: Hualien, Taiwan</a:t>
            </a:r>
          </a:p>
          <a:p>
            <a:r>
              <a:rPr lang="en-US" dirty="0"/>
              <a:t>Occupation: Computer Science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3962400"/>
            <a:ext cx="2637182" cy="2109059"/>
          </a:xfrm>
        </p:spPr>
        <p:txBody>
          <a:bodyPr/>
          <a:lstStyle/>
          <a:p>
            <a:r>
              <a:rPr lang="en-US" dirty="0"/>
              <a:t>Reason for this project: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25010" y="3962400"/>
            <a:ext cx="6858814" cy="2544812"/>
          </a:xfrm>
        </p:spPr>
        <p:txBody>
          <a:bodyPr>
            <a:normAutofit/>
          </a:bodyPr>
          <a:lstStyle/>
          <a:p>
            <a:r>
              <a:rPr lang="en-US" dirty="0"/>
              <a:t>I am planning to take CS50's Web Programming with Python and JavaScript and this is a great steppingstone for me. Being able to make a single request and using that data to answer questions. The next step will be displaying the data on a webpage rather than the console. From there I can move on to adding features like maps, directions, user sessions, etc., in my quest to be web developer.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20" y="175290"/>
            <a:ext cx="3809101" cy="842203"/>
          </a:xfrm>
        </p:spPr>
        <p:txBody>
          <a:bodyPr/>
          <a:lstStyle/>
          <a:p>
            <a:r>
              <a:rPr lang="en-US" dirty="0"/>
              <a:t>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017493"/>
            <a:ext cx="8481253" cy="5489719"/>
          </a:xfrm>
        </p:spPr>
        <p:txBody>
          <a:bodyPr/>
          <a:lstStyle/>
          <a:p>
            <a:r>
              <a:rPr lang="en-US" dirty="0"/>
              <a:t>1. Consume API provided by Code.org :  Website is https://code.org/promote</a:t>
            </a:r>
          </a:p>
          <a:p>
            <a:r>
              <a:rPr lang="en-US" dirty="0"/>
              <a:t>2. API url: https://code.org/schools.json</a:t>
            </a:r>
          </a:p>
          <a:p>
            <a:r>
              <a:rPr lang="en-US" dirty="0"/>
              <a:t>3. Create a Menu that gives options to answer questions about data:</a:t>
            </a:r>
          </a:p>
          <a:p>
            <a:r>
              <a:rPr lang="en-US" dirty="0"/>
              <a:t>    a) How many Schools are there of note</a:t>
            </a:r>
          </a:p>
          <a:p>
            <a:r>
              <a:rPr lang="en-US" dirty="0"/>
              <a:t>    b) List of free schools </a:t>
            </a:r>
          </a:p>
          <a:p>
            <a:r>
              <a:rPr lang="en-US" dirty="0"/>
              <a:t>    c) Search school by name </a:t>
            </a:r>
          </a:p>
          <a:p>
            <a:r>
              <a:rPr lang="en-US" dirty="0"/>
              <a:t>    d) Search school by level </a:t>
            </a:r>
          </a:p>
          <a:p>
            <a:r>
              <a:rPr lang="en-US" dirty="0"/>
              <a:t>    e) Search by programming language</a:t>
            </a:r>
          </a:p>
          <a:p>
            <a:r>
              <a:rPr lang="en-US" dirty="0"/>
              <a:t>    f) Search by country</a:t>
            </a:r>
          </a:p>
          <a:p>
            <a:r>
              <a:rPr lang="en-US" dirty="0"/>
              <a:t>    g) Search by city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22</TotalTime>
  <Words>221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Coding School Finder</vt:lpstr>
      <vt:lpstr>Reason for this project:</vt:lpstr>
      <vt:lpstr>What it does: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School Finder</dc:title>
  <dc:creator>SIFISOLUCOLODHLAMINI</dc:creator>
  <cp:lastModifiedBy>SIFISOLUCOLODHLAMINI</cp:lastModifiedBy>
  <cp:revision>1</cp:revision>
  <dcterms:created xsi:type="dcterms:W3CDTF">2022-08-19T16:54:20Z</dcterms:created>
  <dcterms:modified xsi:type="dcterms:W3CDTF">2022-08-19T17:16:33Z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