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0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63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3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3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5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0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CFE9CA-CB02-443C-BEE9-582C79BE99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5FE2D2-12E7-4751-8EBC-379F53A4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3EEC-EC0D-4164-959E-39E0A5B72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A5099-748E-499D-9401-2F1EBE0D0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76221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F515-8DC6-4DAB-92E6-3630C94D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C20D-0EF8-4770-B60F-8D32A6442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Develop 2 applications</a:t>
            </a:r>
          </a:p>
          <a:p>
            <a:r>
              <a:rPr lang="en-US" dirty="0"/>
              <a:t>Spend no more than</a:t>
            </a:r>
          </a:p>
          <a:p>
            <a:pPr lvl="1"/>
            <a:r>
              <a:rPr lang="en-US" dirty="0"/>
              <a:t>6 hours on Project 1</a:t>
            </a:r>
          </a:p>
          <a:p>
            <a:pPr lvl="1"/>
            <a:r>
              <a:rPr lang="en-US" dirty="0"/>
              <a:t>4 hours on project 2</a:t>
            </a:r>
          </a:p>
          <a:p>
            <a:endParaRPr lang="en-US" dirty="0"/>
          </a:p>
          <a:p>
            <a:r>
              <a:rPr lang="en-US" dirty="0"/>
              <a:t>General skills tested:</a:t>
            </a:r>
          </a:p>
          <a:p>
            <a:pPr lvl="1"/>
            <a:r>
              <a:rPr lang="en-US" dirty="0"/>
              <a:t>Knowledge about C#, ASP.NET MVC, REST, Databases, SQL, JavaScript, CSS</a:t>
            </a:r>
          </a:p>
          <a:p>
            <a:pPr lvl="1"/>
            <a:r>
              <a:rPr lang="en-US" dirty="0"/>
              <a:t>Problem solving</a:t>
            </a:r>
          </a:p>
          <a:p>
            <a:pPr lvl="1"/>
            <a:r>
              <a:rPr lang="en-US" dirty="0"/>
              <a:t>Ability to keep things simple – don’t over engineer, make things overly complex.</a:t>
            </a:r>
          </a:p>
          <a:p>
            <a:pPr lvl="1"/>
            <a:r>
              <a:rPr lang="en-US" dirty="0"/>
              <a:t>Source Control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CC7B-AA08-4D05-9E83-77258781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7FD7-7B0D-4A95-B36C-1B7F39DDF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Goals</a:t>
            </a:r>
          </a:p>
          <a:p>
            <a:pPr lvl="1"/>
            <a:r>
              <a:rPr lang="en-US" dirty="0"/>
              <a:t>Store products in a database</a:t>
            </a:r>
          </a:p>
          <a:p>
            <a:pPr lvl="1"/>
            <a:r>
              <a:rPr lang="en-US" dirty="0"/>
              <a:t>Bulk load new products from Excel file using Console app</a:t>
            </a:r>
          </a:p>
          <a:p>
            <a:pPr lvl="2"/>
            <a:r>
              <a:rPr lang="en-US" dirty="0"/>
              <a:t>Provide own Excel Spreadsheet</a:t>
            </a:r>
          </a:p>
          <a:p>
            <a:pPr lvl="2"/>
            <a:r>
              <a:rPr lang="en-US" dirty="0"/>
              <a:t>Spreadsheet only contains Products, no comments.</a:t>
            </a:r>
          </a:p>
          <a:p>
            <a:pPr lvl="1"/>
            <a:r>
              <a:rPr lang="en-US" dirty="0"/>
              <a:t>Web Application</a:t>
            </a:r>
          </a:p>
          <a:p>
            <a:pPr lvl="2"/>
            <a:r>
              <a:rPr lang="en-US" dirty="0"/>
              <a:t>List Products</a:t>
            </a:r>
          </a:p>
          <a:p>
            <a:pPr lvl="2"/>
            <a:r>
              <a:rPr lang="en-US" dirty="0"/>
              <a:t>Add Product (1 at a time)</a:t>
            </a:r>
          </a:p>
          <a:p>
            <a:pPr lvl="2"/>
            <a:r>
              <a:rPr lang="en-US" dirty="0"/>
              <a:t>Edit Product</a:t>
            </a:r>
          </a:p>
          <a:p>
            <a:pPr lvl="2"/>
            <a:r>
              <a:rPr lang="en-US" dirty="0"/>
              <a:t>Add Comment (1 product can have many comments)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DDEB1-1E78-4939-8702-ECC02FC1B4BB}"/>
              </a:ext>
            </a:extLst>
          </p:cNvPr>
          <p:cNvSpPr/>
          <p:nvPr/>
        </p:nvSpPr>
        <p:spPr>
          <a:xfrm>
            <a:off x="9467848" y="1381256"/>
            <a:ext cx="1733551" cy="1666875"/>
          </a:xfrm>
          <a:prstGeom prst="roundRect">
            <a:avLst>
              <a:gd name="adj" fmla="val 7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/>
              <a:t>Product</a:t>
            </a:r>
            <a:endParaRPr lang="en-US" b="1" u="sng" dirty="0"/>
          </a:p>
          <a:p>
            <a:r>
              <a:rPr lang="en-US" dirty="0" err="1"/>
              <a:t>ProductID</a:t>
            </a:r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Price</a:t>
            </a:r>
          </a:p>
          <a:p>
            <a:r>
              <a:rPr lang="en-US" dirty="0" err="1"/>
              <a:t>ReleaseDate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B1A83A-B613-4644-8394-B26C15D098D2}"/>
              </a:ext>
            </a:extLst>
          </p:cNvPr>
          <p:cNvSpPr/>
          <p:nvPr/>
        </p:nvSpPr>
        <p:spPr>
          <a:xfrm>
            <a:off x="9334499" y="3652839"/>
            <a:ext cx="2000251" cy="1447800"/>
          </a:xfrm>
          <a:prstGeom prst="roundRect">
            <a:avLst>
              <a:gd name="adj" fmla="val 7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/>
              <a:t>Comment</a:t>
            </a:r>
            <a:endParaRPr lang="en-US" b="1" u="sng" dirty="0"/>
          </a:p>
          <a:p>
            <a:r>
              <a:rPr lang="en-US" dirty="0"/>
              <a:t>Comment</a:t>
            </a:r>
          </a:p>
          <a:p>
            <a:r>
              <a:rPr lang="en-US" dirty="0"/>
              <a:t>Email</a:t>
            </a:r>
          </a:p>
          <a:p>
            <a:r>
              <a:rPr lang="en-US" dirty="0" err="1"/>
              <a:t>DateOfComment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3A315-97C8-498C-AD47-669656085CD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334624" y="3048131"/>
            <a:ext cx="1" cy="6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9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CC7B-AA08-4D05-9E83-77258781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82161"/>
            <a:ext cx="10364451" cy="1596177"/>
          </a:xfrm>
        </p:spPr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F63F2-52C8-4605-B62F-F15A3313A420}"/>
              </a:ext>
            </a:extLst>
          </p:cNvPr>
          <p:cNvSpPr/>
          <p:nvPr/>
        </p:nvSpPr>
        <p:spPr>
          <a:xfrm>
            <a:off x="6977063" y="1525578"/>
            <a:ext cx="2476500" cy="27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ASP.NET MVC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A21A4DC-06C3-4E15-BD01-DC966CCDB925}"/>
              </a:ext>
            </a:extLst>
          </p:cNvPr>
          <p:cNvSpPr/>
          <p:nvPr/>
        </p:nvSpPr>
        <p:spPr>
          <a:xfrm>
            <a:off x="10440987" y="2119303"/>
            <a:ext cx="131445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48514-74FA-40A6-AA59-56FA46DA8DD8}"/>
              </a:ext>
            </a:extLst>
          </p:cNvPr>
          <p:cNvSpPr/>
          <p:nvPr/>
        </p:nvSpPr>
        <p:spPr>
          <a:xfrm>
            <a:off x="4165609" y="2020871"/>
            <a:ext cx="2089150" cy="16383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1EB6F1-24B2-447A-9F83-96E8569D251E}"/>
              </a:ext>
            </a:extLst>
          </p:cNvPr>
          <p:cNvSpPr/>
          <p:nvPr/>
        </p:nvSpPr>
        <p:spPr>
          <a:xfrm>
            <a:off x="4533909" y="2373296"/>
            <a:ext cx="1384300" cy="12065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CSS</a:t>
            </a:r>
          </a:p>
          <a:p>
            <a:pPr algn="ctr"/>
            <a:r>
              <a:rPr lang="en-US" dirty="0"/>
              <a:t>JavaScript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F229B7-5002-4B51-8762-96F2560CF293}"/>
              </a:ext>
            </a:extLst>
          </p:cNvPr>
          <p:cNvSpPr/>
          <p:nvPr/>
        </p:nvSpPr>
        <p:spPr>
          <a:xfrm>
            <a:off x="7218363" y="2033578"/>
            <a:ext cx="2057400" cy="927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Pages / Views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3ACA57-7B03-4CD2-8954-6C9309EDFBAC}"/>
              </a:ext>
            </a:extLst>
          </p:cNvPr>
          <p:cNvSpPr/>
          <p:nvPr/>
        </p:nvSpPr>
        <p:spPr>
          <a:xfrm>
            <a:off x="7218363" y="3082784"/>
            <a:ext cx="2057400" cy="927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F937C-89D8-427E-8F1C-A0E8FA8548CB}"/>
              </a:ext>
            </a:extLst>
          </p:cNvPr>
          <p:cNvSpPr txBox="1"/>
          <p:nvPr/>
        </p:nvSpPr>
        <p:spPr>
          <a:xfrm>
            <a:off x="602467" y="1555175"/>
            <a:ext cx="3258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Page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Sortable, Filterable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CRUD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Add/view multiple comments per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Page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View stats showing how many products, and how many comments per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79849-9B61-4FBE-B18E-7940D856A3D7}"/>
              </a:ext>
            </a:extLst>
          </p:cNvPr>
          <p:cNvSpPr/>
          <p:nvPr/>
        </p:nvSpPr>
        <p:spPr>
          <a:xfrm>
            <a:off x="4181484" y="4069570"/>
            <a:ext cx="2089150" cy="4302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Console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FDB33-FA3C-4FE2-B277-E7D300854310}"/>
              </a:ext>
            </a:extLst>
          </p:cNvPr>
          <p:cNvSpPr/>
          <p:nvPr/>
        </p:nvSpPr>
        <p:spPr>
          <a:xfrm>
            <a:off x="4185453" y="4831570"/>
            <a:ext cx="2089150" cy="430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Excel 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2184D1-C8DB-4B38-9BAD-B96295E02A77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H="1" flipV="1">
            <a:off x="5226059" y="4499776"/>
            <a:ext cx="3969" cy="33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BFB056-E64E-4FB7-AD11-FA59FA4483DF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6270634" y="3546334"/>
            <a:ext cx="947729" cy="73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3BFC9-19EC-474A-9490-357038D47B2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918209" y="2976546"/>
            <a:ext cx="1300154" cy="56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F7F521-9C2E-4E4B-83E9-9E74C6D83703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918209" y="2497128"/>
            <a:ext cx="1300154" cy="47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D62689-4C72-44EA-B282-990796B02C4C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 flipV="1">
            <a:off x="9275763" y="2728903"/>
            <a:ext cx="1165224" cy="8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53D0B8-9F72-4ED3-8DA5-5A7DE0FC9930}"/>
              </a:ext>
            </a:extLst>
          </p:cNvPr>
          <p:cNvSpPr txBox="1"/>
          <p:nvPr/>
        </p:nvSpPr>
        <p:spPr>
          <a:xfrm>
            <a:off x="607802" y="4180173"/>
            <a:ext cx="2586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Bulk Upload products from Excel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Assume console app runs from Australia</a:t>
            </a:r>
          </a:p>
          <a:p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2B05A-4C07-4474-A1CE-37F136DBAE79}"/>
              </a:ext>
            </a:extLst>
          </p:cNvPr>
          <p:cNvCxnSpPr>
            <a:cxnSpLocks/>
          </p:cNvCxnSpPr>
          <p:nvPr/>
        </p:nvCxnSpPr>
        <p:spPr>
          <a:xfrm flipH="1">
            <a:off x="542926" y="3852863"/>
            <a:ext cx="572770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8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5B9D-E624-49C1-93F8-4E8C60D0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483E-8126-4CF1-9D62-AC51A93B74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95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Aims</a:t>
            </a:r>
          </a:p>
          <a:p>
            <a:r>
              <a:rPr lang="en-US" dirty="0"/>
              <a:t>Find out how you write ASP.NET MVC applications</a:t>
            </a:r>
          </a:p>
          <a:p>
            <a:r>
              <a:rPr lang="en-US" dirty="0"/>
              <a:t>Test understanding of REST API</a:t>
            </a:r>
          </a:p>
          <a:p>
            <a:r>
              <a:rPr lang="en-US" dirty="0"/>
              <a:t>Test understanding of Console applications</a:t>
            </a:r>
          </a:p>
          <a:p>
            <a:r>
              <a:rPr lang="en-US" dirty="0"/>
              <a:t>Test understanding of Databases and queries (joins, aggregations,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How do you structure Code and your projects</a:t>
            </a:r>
          </a:p>
          <a:p>
            <a:r>
              <a:rPr lang="en-US" dirty="0"/>
              <a:t>Usage of JavaScript, CSS, other libraries (e.g. Bootstrap)</a:t>
            </a:r>
          </a:p>
          <a:p>
            <a:r>
              <a:rPr lang="en-US" dirty="0"/>
              <a:t>How easy it is to get the application up and running on someone else’s PC</a:t>
            </a:r>
          </a:p>
          <a:p>
            <a:r>
              <a:rPr lang="en-US" dirty="0"/>
              <a:t>Clarity of your documentation / instructions</a:t>
            </a:r>
          </a:p>
        </p:txBody>
      </p:sp>
    </p:spTree>
    <p:extLst>
      <p:ext uri="{BB962C8B-B14F-4D97-AF65-F5344CB8AC3E}">
        <p14:creationId xmlns:p14="http://schemas.microsoft.com/office/powerpoint/2010/main" val="74479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01FD-F03F-438F-861B-98F45D30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CF6BA-525B-458A-AB13-5E71F2DF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477" y="2978349"/>
            <a:ext cx="2750285" cy="186834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161085-BEB5-47B7-90F4-164B1FD1B2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087101" cy="4195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Goal – search for Words</a:t>
            </a:r>
          </a:p>
          <a:p>
            <a:pPr marL="0" indent="0">
              <a:buNone/>
            </a:pPr>
            <a:r>
              <a:rPr lang="en-US" dirty="0"/>
              <a:t>Console Application in C#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Random grid of letters: 5x5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the grid for valid English words</a:t>
            </a:r>
          </a:p>
          <a:p>
            <a:pPr lvl="1"/>
            <a:r>
              <a:rPr lang="en-US" dirty="0"/>
              <a:t>Use the provided “words.txt” file for a list</a:t>
            </a:r>
          </a:p>
          <a:p>
            <a:pPr lvl="1"/>
            <a:r>
              <a:rPr lang="en-US" dirty="0"/>
              <a:t>Don’t use the same letter twice (same position)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the found words on the screen.</a:t>
            </a:r>
          </a:p>
          <a:p>
            <a:pPr lvl="1"/>
            <a:r>
              <a:rPr lang="en-US" dirty="0"/>
              <a:t>List of found words is fine</a:t>
            </a:r>
          </a:p>
          <a:p>
            <a:pPr lvl="1"/>
            <a:r>
              <a:rPr lang="en-US" dirty="0"/>
              <a:t>For bonus, show where the word was found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22BA3-C698-49E2-A59B-EF3649F59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36" y="1047881"/>
            <a:ext cx="2124075" cy="185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EB195-F2A7-49E6-89C0-B18F201B3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906" y="4886325"/>
            <a:ext cx="1371444" cy="1353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BCC18-3B1D-43C9-935B-6003CD16B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478" y="4886325"/>
            <a:ext cx="1278672" cy="13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6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5B9D-E624-49C1-93F8-4E8C60D0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483E-8126-4CF1-9D62-AC51A93B74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95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Aims</a:t>
            </a:r>
          </a:p>
          <a:p>
            <a:r>
              <a:rPr lang="en-US" dirty="0"/>
              <a:t>Test understanding of Logic, reasoning</a:t>
            </a:r>
          </a:p>
          <a:p>
            <a:r>
              <a:rPr lang="en-US" dirty="0"/>
              <a:t>Test understanding of recursion</a:t>
            </a:r>
          </a:p>
          <a:p>
            <a:r>
              <a:rPr lang="en-US" dirty="0"/>
              <a:t>Test ability to optimize code</a:t>
            </a:r>
          </a:p>
          <a:p>
            <a:r>
              <a:rPr lang="en-US" dirty="0"/>
              <a:t>Test understanding of basic C# concepts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17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FF59-CC99-4595-A4B3-0D721BCE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73CC-296D-4220-B208-BE76A124B5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Option 1 – GitHub</a:t>
            </a:r>
            <a:r>
              <a:rPr lang="en-US" sz="2400" b="1" dirty="0"/>
              <a:t>  </a:t>
            </a:r>
            <a:r>
              <a:rPr lang="en-US" sz="1900" i="1" dirty="0">
                <a:solidFill>
                  <a:srgbClr val="00B050"/>
                </a:solidFill>
              </a:rPr>
              <a:t>(preferred)</a:t>
            </a:r>
            <a:endParaRPr lang="en-US" sz="2400" i="1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Git as your Source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Put your solution on GitHub as a public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a Readme file that provides instructions on how to run / deploy the solution (This readme file should be part of the git repository)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the link to your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F1884-4447-44AC-AE4C-C722D87944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u="sng" dirty="0"/>
              <a:t>Option 2 - Cloud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a Readme file that provides instructions on how to run / deploy the solution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Zip/pack your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 to a cloud storage location (e.g. Google Drive, OneDrive,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Share the files</a:t>
            </a:r>
          </a:p>
        </p:txBody>
      </p:sp>
    </p:spTree>
    <p:extLst>
      <p:ext uri="{BB962C8B-B14F-4D97-AF65-F5344CB8AC3E}">
        <p14:creationId xmlns:p14="http://schemas.microsoft.com/office/powerpoint/2010/main" val="17509209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483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Interview Projects</vt:lpstr>
      <vt:lpstr>Practical test</vt:lpstr>
      <vt:lpstr>Project 1</vt:lpstr>
      <vt:lpstr>Project 1</vt:lpstr>
      <vt:lpstr>Project 1</vt:lpstr>
      <vt:lpstr>Project 2</vt:lpstr>
      <vt:lpstr>Project 2</vt:lpstr>
      <vt:lpstr>Submit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</dc:title>
  <dc:creator>Louis de Klerk</dc:creator>
  <cp:lastModifiedBy>Bori Olaleye</cp:lastModifiedBy>
  <cp:revision>12</cp:revision>
  <dcterms:created xsi:type="dcterms:W3CDTF">2018-04-19T13:45:33Z</dcterms:created>
  <dcterms:modified xsi:type="dcterms:W3CDTF">2022-10-21T09:22:27Z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309e5e-2c90-46d0-9e6b-62a694f52202_Enabled">
    <vt:lpwstr>True</vt:lpwstr>
  </property>
  <property fmtid="{D5CDD505-2E9C-101B-9397-08002B2CF9AE}" pid="3" name="MSIP_Label_b0309e5e-2c90-46d0-9e6b-62a694f52202_SiteId">
    <vt:lpwstr>5da736f8-138e-4b36-adab-2236f975b6f1</vt:lpwstr>
  </property>
  <property fmtid="{D5CDD505-2E9C-101B-9397-08002B2CF9AE}" pid="4" name="MSIP_Label_b0309e5e-2c90-46d0-9e6b-62a694f52202_Ref">
    <vt:lpwstr>https://api.informationprotection.azure.com/api/5da736f8-138e-4b36-adab-2236f975b6f1</vt:lpwstr>
  </property>
  <property fmtid="{D5CDD505-2E9C-101B-9397-08002B2CF9AE}" pid="5" name="MSIP_Label_b0309e5e-2c90-46d0-9e6b-62a694f52202_Owner">
    <vt:lpwstr>Louis@netsurit.com</vt:lpwstr>
  </property>
  <property fmtid="{D5CDD505-2E9C-101B-9397-08002B2CF9AE}" pid="6" name="MSIP_Label_b0309e5e-2c90-46d0-9e6b-62a694f52202_SetDate">
    <vt:lpwstr>2018-04-19T18:16:19.3709628+02:00</vt:lpwstr>
  </property>
  <property fmtid="{D5CDD505-2E9C-101B-9397-08002B2CF9AE}" pid="7" name="MSIP_Label_b0309e5e-2c90-46d0-9e6b-62a694f52202_Name">
    <vt:lpwstr>Public</vt:lpwstr>
  </property>
  <property fmtid="{D5CDD505-2E9C-101B-9397-08002B2CF9AE}" pid="8" name="MSIP_Label_b0309e5e-2c90-46d0-9e6b-62a694f52202_Application">
    <vt:lpwstr>Microsoft Azure Information Protection</vt:lpwstr>
  </property>
  <property fmtid="{D5CDD505-2E9C-101B-9397-08002B2CF9AE}" pid="9" name="MSIP_Label_b0309e5e-2c90-46d0-9e6b-62a694f52202_Extended_MSFT_Method">
    <vt:lpwstr>Automatic</vt:lpwstr>
  </property>
  <property fmtid="{D5CDD505-2E9C-101B-9397-08002B2CF9AE}" pid="10" name="Sensitivity">
    <vt:lpwstr>Public</vt:lpwstr>
  </property>
</Properties>
</file>