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79" r:id="rId7"/>
    <p:sldId id="284" r:id="rId8"/>
    <p:sldId id="260" r:id="rId9"/>
    <p:sldId id="261" r:id="rId10"/>
    <p:sldId id="262" r:id="rId11"/>
    <p:sldId id="277" r:id="rId12"/>
    <p:sldId id="278" r:id="rId13"/>
    <p:sldId id="263" r:id="rId14"/>
    <p:sldId id="264" r:id="rId15"/>
    <p:sldId id="265" r:id="rId16"/>
    <p:sldId id="280" r:id="rId17"/>
    <p:sldId id="266" r:id="rId18"/>
    <p:sldId id="281" r:id="rId19"/>
    <p:sldId id="267" r:id="rId20"/>
    <p:sldId id="282" r:id="rId21"/>
    <p:sldId id="268" r:id="rId22"/>
    <p:sldId id="269" r:id="rId23"/>
    <p:sldId id="270" r:id="rId24"/>
    <p:sldId id="271" r:id="rId25"/>
    <p:sldId id="272" r:id="rId26"/>
    <p:sldId id="286" r:id="rId27"/>
    <p:sldId id="287" r:id="rId28"/>
    <p:sldId id="273" r:id="rId29"/>
    <p:sldId id="274" r:id="rId30"/>
    <p:sldId id="275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1FFE6-C0F0-499F-B03D-BE79238D50A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F3A47EF-75C3-4F98-9C38-955092FFFC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- </a:t>
          </a:r>
          <a:r>
            <a:rPr lang="en-US" sz="2000" dirty="0" err="1"/>
            <a:t>Entender</a:t>
          </a:r>
          <a:r>
            <a:rPr lang="en-US" sz="2000" dirty="0"/>
            <a:t> </a:t>
          </a:r>
          <a:r>
            <a:rPr lang="en-US" sz="2000" dirty="0" err="1"/>
            <a:t>métodos</a:t>
          </a:r>
          <a:r>
            <a:rPr lang="en-US" sz="2000" dirty="0"/>
            <a:t> de </a:t>
          </a:r>
          <a:r>
            <a:rPr lang="en-US" sz="2000" dirty="0" err="1"/>
            <a:t>projeção</a:t>
          </a:r>
          <a:r>
            <a:rPr lang="en-US" sz="2000" dirty="0"/>
            <a:t> de </a:t>
          </a:r>
          <a:r>
            <a:rPr lang="en-US" sz="2000" dirty="0" err="1"/>
            <a:t>mortalidade</a:t>
          </a:r>
          <a:endParaRPr lang="en-US" sz="2000" dirty="0"/>
        </a:p>
      </dgm:t>
    </dgm:pt>
    <dgm:pt modelId="{B0E8D8E5-31F2-4EA4-B1B4-E8F02D1A1159}" type="parTrans" cxnId="{EA6449FB-448D-419C-A672-F7CA3DC59AA7}">
      <dgm:prSet/>
      <dgm:spPr/>
      <dgm:t>
        <a:bodyPr/>
        <a:lstStyle/>
        <a:p>
          <a:endParaRPr lang="en-US" sz="2000"/>
        </a:p>
      </dgm:t>
    </dgm:pt>
    <dgm:pt modelId="{F6127EF0-E6F5-4441-8FB7-5075A3CD2494}" type="sibTrans" cxnId="{EA6449FB-448D-419C-A672-F7CA3DC59AA7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8ACDE0C5-1D20-4C28-9F44-69442FA754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- </a:t>
          </a:r>
          <a:r>
            <a:rPr lang="en-US" sz="2000" dirty="0" err="1"/>
            <a:t>Explorar</a:t>
          </a:r>
          <a:r>
            <a:rPr lang="en-US" sz="2000" dirty="0"/>
            <a:t> </a:t>
          </a:r>
          <a:r>
            <a:rPr lang="en-US" sz="2000" dirty="0" err="1"/>
            <a:t>modelos</a:t>
          </a:r>
          <a:r>
            <a:rPr lang="en-US" sz="2000" dirty="0"/>
            <a:t> </a:t>
          </a:r>
          <a:r>
            <a:rPr lang="en-US" sz="2000" dirty="0" err="1"/>
            <a:t>estatísticos</a:t>
          </a:r>
          <a:r>
            <a:rPr lang="en-US" sz="2000" dirty="0"/>
            <a:t> e de </a:t>
          </a:r>
          <a:r>
            <a:rPr lang="en-US" sz="2000" dirty="0" err="1"/>
            <a:t>aprendizado</a:t>
          </a:r>
          <a:r>
            <a:rPr lang="en-US" sz="2000" dirty="0"/>
            <a:t> de </a:t>
          </a:r>
          <a:r>
            <a:rPr lang="en-US" sz="2000" dirty="0" err="1"/>
            <a:t>máquina</a:t>
          </a:r>
          <a:endParaRPr lang="en-US" sz="2000" dirty="0"/>
        </a:p>
      </dgm:t>
    </dgm:pt>
    <dgm:pt modelId="{8F02DC86-7E4B-4071-BEA2-C9ED05008B56}" type="parTrans" cxnId="{AC96DF13-6702-4A7E-B218-30F8140D2A1C}">
      <dgm:prSet/>
      <dgm:spPr/>
      <dgm:t>
        <a:bodyPr/>
        <a:lstStyle/>
        <a:p>
          <a:endParaRPr lang="en-US" sz="2000"/>
        </a:p>
      </dgm:t>
    </dgm:pt>
    <dgm:pt modelId="{BCCD460E-2098-4183-BC53-49E6202E0D6E}" type="sibTrans" cxnId="{AC96DF13-6702-4A7E-B218-30F8140D2A1C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1BAF340A-5ED5-4A9C-B090-7A9E9D3001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- </a:t>
          </a:r>
          <a:r>
            <a:rPr lang="en-US" sz="2000" dirty="0" err="1"/>
            <a:t>Avaliar</a:t>
          </a:r>
          <a:r>
            <a:rPr lang="en-US" sz="2000" dirty="0"/>
            <a:t> </a:t>
          </a:r>
          <a:r>
            <a:rPr lang="en-US" sz="2000" dirty="0" err="1"/>
            <a:t>modelos</a:t>
          </a:r>
          <a:r>
            <a:rPr lang="en-US" sz="2000" dirty="0"/>
            <a:t>: </a:t>
          </a:r>
          <a:r>
            <a:rPr lang="en-US" sz="2000" dirty="0" err="1"/>
            <a:t>erros</a:t>
          </a:r>
          <a:r>
            <a:rPr lang="en-US" sz="2000" dirty="0"/>
            <a:t>, </a:t>
          </a:r>
          <a:r>
            <a:rPr lang="en-US" sz="2000" dirty="0" err="1"/>
            <a:t>viés</a:t>
          </a:r>
          <a:r>
            <a:rPr lang="en-US" sz="2000" dirty="0"/>
            <a:t> e </a:t>
          </a:r>
          <a:r>
            <a:rPr lang="en-US" sz="2000" dirty="0" err="1"/>
            <a:t>variância</a:t>
          </a:r>
          <a:endParaRPr lang="en-US" sz="2000" dirty="0"/>
        </a:p>
      </dgm:t>
    </dgm:pt>
    <dgm:pt modelId="{711B8BB6-103D-4AF3-881C-6ED048012678}" type="parTrans" cxnId="{8054ED33-A1D1-427D-8D70-30D2F46A85D8}">
      <dgm:prSet/>
      <dgm:spPr/>
      <dgm:t>
        <a:bodyPr/>
        <a:lstStyle/>
        <a:p>
          <a:endParaRPr lang="en-US" sz="2000"/>
        </a:p>
      </dgm:t>
    </dgm:pt>
    <dgm:pt modelId="{6EE5F90D-1AD4-40D7-83CF-74534E9A7FE7}" type="sibTrans" cxnId="{8054ED33-A1D1-427D-8D70-30D2F46A85D8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D5866761-4E3A-466E-881A-F205D9B2BB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- </a:t>
          </a:r>
          <a:r>
            <a:rPr lang="en-US" sz="2000" dirty="0" err="1"/>
            <a:t>Aplicar</a:t>
          </a:r>
          <a:r>
            <a:rPr lang="en-US" sz="2000" dirty="0"/>
            <a:t> dados reais (IBGE e HMD)</a:t>
          </a:r>
        </a:p>
      </dgm:t>
    </dgm:pt>
    <dgm:pt modelId="{91F41396-7CFB-4262-A33D-DDE8916EF91B}" type="parTrans" cxnId="{15349D32-482D-4789-8C7D-FB6763EC4C57}">
      <dgm:prSet/>
      <dgm:spPr/>
      <dgm:t>
        <a:bodyPr/>
        <a:lstStyle/>
        <a:p>
          <a:endParaRPr lang="en-US" sz="2000"/>
        </a:p>
      </dgm:t>
    </dgm:pt>
    <dgm:pt modelId="{A261C69E-975E-4DDB-814A-280FBB8B48A1}" type="sibTrans" cxnId="{15349D32-482D-4789-8C7D-FB6763EC4C57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77EDB6FE-FC5B-4444-B77B-ED4CF6EB6F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- Comparar e combinar modelos</a:t>
          </a:r>
        </a:p>
      </dgm:t>
    </dgm:pt>
    <dgm:pt modelId="{4C32FA06-46A1-4BFD-B733-F61C966204FF}" type="parTrans" cxnId="{C94DA021-0DA1-459C-9590-4C2FCBBA6F23}">
      <dgm:prSet/>
      <dgm:spPr/>
      <dgm:t>
        <a:bodyPr/>
        <a:lstStyle/>
        <a:p>
          <a:endParaRPr lang="en-US" sz="2000"/>
        </a:p>
      </dgm:t>
    </dgm:pt>
    <dgm:pt modelId="{06586BBC-9078-4FE2-A2C1-39272765A62E}" type="sibTrans" cxnId="{C94DA021-0DA1-459C-9590-4C2FCBBA6F23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BE9F0DB2-5C2C-5F46-8BD5-473D49139FDB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2000"/>
        </a:p>
      </dgm:t>
    </dgm:pt>
    <dgm:pt modelId="{5558CBF7-9EAE-F245-A6DA-7C1D648DAE97}" type="parTrans" cxnId="{1206DB28-388F-6743-B211-E88966D555B0}">
      <dgm:prSet/>
      <dgm:spPr/>
      <dgm:t>
        <a:bodyPr/>
        <a:lstStyle/>
        <a:p>
          <a:endParaRPr lang="pt-BR" sz="2000"/>
        </a:p>
      </dgm:t>
    </dgm:pt>
    <dgm:pt modelId="{C5A601C8-46C0-B54E-8A9A-7F84F8CCAE3B}" type="sibTrans" cxnId="{1206DB28-388F-6743-B211-E88966D555B0}">
      <dgm:prSet/>
      <dgm:spPr/>
      <dgm:t>
        <a:bodyPr/>
        <a:lstStyle/>
        <a:p>
          <a:endParaRPr lang="pt-BR" sz="2000"/>
        </a:p>
      </dgm:t>
    </dgm:pt>
    <dgm:pt modelId="{F2C1DE6B-E62B-4250-A01F-FB08802FBF41}" type="pres">
      <dgm:prSet presAssocID="{B3C1FFE6-C0F0-499F-B03D-BE79238D50A0}" presName="root" presStyleCnt="0">
        <dgm:presLayoutVars>
          <dgm:dir/>
          <dgm:resizeHandles val="exact"/>
        </dgm:presLayoutVars>
      </dgm:prSet>
      <dgm:spPr/>
    </dgm:pt>
    <dgm:pt modelId="{2CDB5423-17EA-4C8E-9A7C-FF04A7A18024}" type="pres">
      <dgm:prSet presAssocID="{B3C1FFE6-C0F0-499F-B03D-BE79238D50A0}" presName="container" presStyleCnt="0">
        <dgm:presLayoutVars>
          <dgm:dir/>
          <dgm:resizeHandles val="exact"/>
        </dgm:presLayoutVars>
      </dgm:prSet>
      <dgm:spPr/>
    </dgm:pt>
    <dgm:pt modelId="{07EB1D22-13DB-4C67-8E96-39B6129B4099}" type="pres">
      <dgm:prSet presAssocID="{7F3A47EF-75C3-4F98-9C38-955092FFFC8C}" presName="compNode" presStyleCnt="0"/>
      <dgm:spPr/>
    </dgm:pt>
    <dgm:pt modelId="{24C2315A-B26E-4EEC-923F-6689C88CE82F}" type="pres">
      <dgm:prSet presAssocID="{7F3A47EF-75C3-4F98-9C38-955092FFFC8C}" presName="iconBgRect" presStyleLbl="bgShp" presStyleIdx="0" presStyleCnt="6"/>
      <dgm:spPr/>
    </dgm:pt>
    <dgm:pt modelId="{2B9B8007-B011-41F9-8735-13068F4E7443}" type="pres">
      <dgm:prSet presAssocID="{7F3A47EF-75C3-4F98-9C38-955092FFFC8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ópio"/>
        </a:ext>
      </dgm:extLst>
    </dgm:pt>
    <dgm:pt modelId="{BC1AFBC8-784A-46DA-B2AC-48BC0BBD2124}" type="pres">
      <dgm:prSet presAssocID="{7F3A47EF-75C3-4F98-9C38-955092FFFC8C}" presName="spaceRect" presStyleCnt="0"/>
      <dgm:spPr/>
    </dgm:pt>
    <dgm:pt modelId="{70A5093B-08D4-4BD7-A053-BFC00C30A0E6}" type="pres">
      <dgm:prSet presAssocID="{7F3A47EF-75C3-4F98-9C38-955092FFFC8C}" presName="textRect" presStyleLbl="revTx" presStyleIdx="0" presStyleCnt="6">
        <dgm:presLayoutVars>
          <dgm:chMax val="1"/>
          <dgm:chPref val="1"/>
        </dgm:presLayoutVars>
      </dgm:prSet>
      <dgm:spPr/>
    </dgm:pt>
    <dgm:pt modelId="{6EFC3A55-9889-4DA3-A503-8F468ECEE9CA}" type="pres">
      <dgm:prSet presAssocID="{F6127EF0-E6F5-4441-8FB7-5075A3CD2494}" presName="sibTrans" presStyleLbl="sibTrans2D1" presStyleIdx="0" presStyleCnt="0"/>
      <dgm:spPr/>
    </dgm:pt>
    <dgm:pt modelId="{943BC716-761B-41B0-B505-CA8F4C423395}" type="pres">
      <dgm:prSet presAssocID="{8ACDE0C5-1D20-4C28-9F44-69442FA75418}" presName="compNode" presStyleCnt="0"/>
      <dgm:spPr/>
    </dgm:pt>
    <dgm:pt modelId="{49CD6BFD-A211-4447-9D86-BD8CBC610946}" type="pres">
      <dgm:prSet presAssocID="{8ACDE0C5-1D20-4C28-9F44-69442FA75418}" presName="iconBgRect" presStyleLbl="bgShp" presStyleIdx="1" presStyleCnt="6"/>
      <dgm:spPr/>
    </dgm:pt>
    <dgm:pt modelId="{D71B6582-85B6-4C0B-8B41-820D45951F8B}" type="pres">
      <dgm:prSet presAssocID="{8ACDE0C5-1D20-4C28-9F44-69442FA7541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25319DAD-7D97-4110-BC0D-78B20F86961B}" type="pres">
      <dgm:prSet presAssocID="{8ACDE0C5-1D20-4C28-9F44-69442FA75418}" presName="spaceRect" presStyleCnt="0"/>
      <dgm:spPr/>
    </dgm:pt>
    <dgm:pt modelId="{7E48ED4B-8D67-475F-8297-FA2EB94946DC}" type="pres">
      <dgm:prSet presAssocID="{8ACDE0C5-1D20-4C28-9F44-69442FA75418}" presName="textRect" presStyleLbl="revTx" presStyleIdx="1" presStyleCnt="6">
        <dgm:presLayoutVars>
          <dgm:chMax val="1"/>
          <dgm:chPref val="1"/>
        </dgm:presLayoutVars>
      </dgm:prSet>
      <dgm:spPr/>
    </dgm:pt>
    <dgm:pt modelId="{72F3EC5F-1A24-43A5-B565-CC8B5D2A5F87}" type="pres">
      <dgm:prSet presAssocID="{BCCD460E-2098-4183-BC53-49E6202E0D6E}" presName="sibTrans" presStyleLbl="sibTrans2D1" presStyleIdx="0" presStyleCnt="0"/>
      <dgm:spPr/>
    </dgm:pt>
    <dgm:pt modelId="{E2F7F417-59FF-40D2-8605-309659F9CB6A}" type="pres">
      <dgm:prSet presAssocID="{1BAF340A-5ED5-4A9C-B090-7A9E9D300185}" presName="compNode" presStyleCnt="0"/>
      <dgm:spPr/>
    </dgm:pt>
    <dgm:pt modelId="{6B42A5A4-D59E-4CDC-876A-89E800EE1C66}" type="pres">
      <dgm:prSet presAssocID="{1BAF340A-5ED5-4A9C-B090-7A9E9D300185}" presName="iconBgRect" presStyleLbl="bgShp" presStyleIdx="2" presStyleCnt="6"/>
      <dgm:spPr/>
    </dgm:pt>
    <dgm:pt modelId="{5570BF92-5369-4DD3-B4AC-0CD8804A4E6D}" type="pres">
      <dgm:prSet presAssocID="{1BAF340A-5ED5-4A9C-B090-7A9E9D30018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B2AB21A-8D09-4799-A327-DC22B20B1AB4}" type="pres">
      <dgm:prSet presAssocID="{1BAF340A-5ED5-4A9C-B090-7A9E9D300185}" presName="spaceRect" presStyleCnt="0"/>
      <dgm:spPr/>
    </dgm:pt>
    <dgm:pt modelId="{383E370D-A90F-4105-94D4-29EB1185B882}" type="pres">
      <dgm:prSet presAssocID="{1BAF340A-5ED5-4A9C-B090-7A9E9D300185}" presName="textRect" presStyleLbl="revTx" presStyleIdx="2" presStyleCnt="6">
        <dgm:presLayoutVars>
          <dgm:chMax val="1"/>
          <dgm:chPref val="1"/>
        </dgm:presLayoutVars>
      </dgm:prSet>
      <dgm:spPr/>
    </dgm:pt>
    <dgm:pt modelId="{6A054343-343F-423B-90B4-216E1A72AC15}" type="pres">
      <dgm:prSet presAssocID="{6EE5F90D-1AD4-40D7-83CF-74534E9A7FE7}" presName="sibTrans" presStyleLbl="sibTrans2D1" presStyleIdx="0" presStyleCnt="0"/>
      <dgm:spPr/>
    </dgm:pt>
    <dgm:pt modelId="{233F0DD3-B3E8-40C9-990F-0D4602E9D65D}" type="pres">
      <dgm:prSet presAssocID="{D5866761-4E3A-466E-881A-F205D9B2BB0D}" presName="compNode" presStyleCnt="0"/>
      <dgm:spPr/>
    </dgm:pt>
    <dgm:pt modelId="{A8439062-C71B-414A-94D9-F5B77C446C17}" type="pres">
      <dgm:prSet presAssocID="{D5866761-4E3A-466E-881A-F205D9B2BB0D}" presName="iconBgRect" presStyleLbl="bgShp" presStyleIdx="3" presStyleCnt="6"/>
      <dgm:spPr/>
    </dgm:pt>
    <dgm:pt modelId="{73F369EA-0FF7-4163-AC04-70055F7D3537}" type="pres">
      <dgm:prSet presAssocID="{D5866761-4E3A-466E-881A-F205D9B2BB0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5B648500-0257-4C99-9DE3-7556F28C4980}" type="pres">
      <dgm:prSet presAssocID="{D5866761-4E3A-466E-881A-F205D9B2BB0D}" presName="spaceRect" presStyleCnt="0"/>
      <dgm:spPr/>
    </dgm:pt>
    <dgm:pt modelId="{70864840-FD22-4D22-8BC4-4B34F88A6637}" type="pres">
      <dgm:prSet presAssocID="{D5866761-4E3A-466E-881A-F205D9B2BB0D}" presName="textRect" presStyleLbl="revTx" presStyleIdx="3" presStyleCnt="6">
        <dgm:presLayoutVars>
          <dgm:chMax val="1"/>
          <dgm:chPref val="1"/>
        </dgm:presLayoutVars>
      </dgm:prSet>
      <dgm:spPr/>
    </dgm:pt>
    <dgm:pt modelId="{08B4E1C2-086C-4EEA-A55F-8248027E3CA3}" type="pres">
      <dgm:prSet presAssocID="{A261C69E-975E-4DDB-814A-280FBB8B48A1}" presName="sibTrans" presStyleLbl="sibTrans2D1" presStyleIdx="0" presStyleCnt="0"/>
      <dgm:spPr/>
    </dgm:pt>
    <dgm:pt modelId="{3268B554-330A-4066-89DF-70D4681C9663}" type="pres">
      <dgm:prSet presAssocID="{77EDB6FE-FC5B-4444-B77B-ED4CF6EB6FC2}" presName="compNode" presStyleCnt="0"/>
      <dgm:spPr/>
    </dgm:pt>
    <dgm:pt modelId="{8AFCB038-83A5-4C49-9FAC-B6A165991008}" type="pres">
      <dgm:prSet presAssocID="{77EDB6FE-FC5B-4444-B77B-ED4CF6EB6FC2}" presName="iconBgRect" presStyleLbl="bgShp" presStyleIdx="4" presStyleCnt="6"/>
      <dgm:spPr/>
    </dgm:pt>
    <dgm:pt modelId="{B69AD9D9-F358-49AD-BB7C-434A7D87DF44}" type="pres">
      <dgm:prSet presAssocID="{77EDB6FE-FC5B-4444-B77B-ED4CF6EB6F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</dgm:pt>
    <dgm:pt modelId="{A62D2138-5BB9-4178-B458-990FC43103FD}" type="pres">
      <dgm:prSet presAssocID="{77EDB6FE-FC5B-4444-B77B-ED4CF6EB6FC2}" presName="spaceRect" presStyleCnt="0"/>
      <dgm:spPr/>
    </dgm:pt>
    <dgm:pt modelId="{41EAC236-937B-4C5C-8034-7EE1D0C120E9}" type="pres">
      <dgm:prSet presAssocID="{77EDB6FE-FC5B-4444-B77B-ED4CF6EB6FC2}" presName="textRect" presStyleLbl="revTx" presStyleIdx="4" presStyleCnt="6">
        <dgm:presLayoutVars>
          <dgm:chMax val="1"/>
          <dgm:chPref val="1"/>
        </dgm:presLayoutVars>
      </dgm:prSet>
      <dgm:spPr/>
    </dgm:pt>
    <dgm:pt modelId="{96859FE7-CB45-EE40-A386-8E134C5A2DFA}" type="pres">
      <dgm:prSet presAssocID="{06586BBC-9078-4FE2-A2C1-39272765A62E}" presName="sibTrans" presStyleLbl="sibTrans2D1" presStyleIdx="0" presStyleCnt="0"/>
      <dgm:spPr/>
    </dgm:pt>
    <dgm:pt modelId="{63CA523C-2462-E24A-9BB9-EBB1C9C42A7D}" type="pres">
      <dgm:prSet presAssocID="{BE9F0DB2-5C2C-5F46-8BD5-473D49139FDB}" presName="compNode" presStyleCnt="0"/>
      <dgm:spPr/>
    </dgm:pt>
    <dgm:pt modelId="{CAD0CA74-B8CD-A140-9A28-C57B9E702475}" type="pres">
      <dgm:prSet presAssocID="{BE9F0DB2-5C2C-5F46-8BD5-473D49139FDB}" presName="iconBgRect" presStyleLbl="bgShp" presStyleIdx="5" presStyleCnt="6" custFlipVert="1" custFlipHor="1" custScaleX="18298" custScaleY="7556"/>
      <dgm:spPr/>
    </dgm:pt>
    <dgm:pt modelId="{40C011B3-4FB0-B04E-9FC4-BD2B0C28D74E}" type="pres">
      <dgm:prSet presAssocID="{BE9F0DB2-5C2C-5F46-8BD5-473D49139FDB}" presName="iconRect" presStyleLbl="node1" presStyleIdx="5" presStyleCnt="6"/>
      <dgm:spPr/>
    </dgm:pt>
    <dgm:pt modelId="{CE118641-9CE8-B44F-86F0-BC79D514A882}" type="pres">
      <dgm:prSet presAssocID="{BE9F0DB2-5C2C-5F46-8BD5-473D49139FDB}" presName="spaceRect" presStyleCnt="0"/>
      <dgm:spPr/>
    </dgm:pt>
    <dgm:pt modelId="{FDA81C32-D8F3-2347-8D3C-8353C6DBF690}" type="pres">
      <dgm:prSet presAssocID="{BE9F0DB2-5C2C-5F46-8BD5-473D49139FD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4A9320B-C2B5-4FA5-A3C7-EDDD05F4BD65}" type="presOf" srcId="{BCCD460E-2098-4183-BC53-49E6202E0D6E}" destId="{72F3EC5F-1A24-43A5-B565-CC8B5D2A5F87}" srcOrd="0" destOrd="0" presId="urn:microsoft.com/office/officeart/2018/2/layout/IconCircleList"/>
    <dgm:cxn modelId="{AC96DF13-6702-4A7E-B218-30F8140D2A1C}" srcId="{B3C1FFE6-C0F0-499F-B03D-BE79238D50A0}" destId="{8ACDE0C5-1D20-4C28-9F44-69442FA75418}" srcOrd="1" destOrd="0" parTransId="{8F02DC86-7E4B-4071-BEA2-C9ED05008B56}" sibTransId="{BCCD460E-2098-4183-BC53-49E6202E0D6E}"/>
    <dgm:cxn modelId="{C94DA021-0DA1-459C-9590-4C2FCBBA6F23}" srcId="{B3C1FFE6-C0F0-499F-B03D-BE79238D50A0}" destId="{77EDB6FE-FC5B-4444-B77B-ED4CF6EB6FC2}" srcOrd="4" destOrd="0" parTransId="{4C32FA06-46A1-4BFD-B733-F61C966204FF}" sibTransId="{06586BBC-9078-4FE2-A2C1-39272765A62E}"/>
    <dgm:cxn modelId="{1206DB28-388F-6743-B211-E88966D555B0}" srcId="{B3C1FFE6-C0F0-499F-B03D-BE79238D50A0}" destId="{BE9F0DB2-5C2C-5F46-8BD5-473D49139FDB}" srcOrd="5" destOrd="0" parTransId="{5558CBF7-9EAE-F245-A6DA-7C1D648DAE97}" sibTransId="{C5A601C8-46C0-B54E-8A9A-7F84F8CCAE3B}"/>
    <dgm:cxn modelId="{5C62E02B-E9A3-6B4C-B489-92644B4F05EC}" type="presOf" srcId="{BE9F0DB2-5C2C-5F46-8BD5-473D49139FDB}" destId="{FDA81C32-D8F3-2347-8D3C-8353C6DBF690}" srcOrd="0" destOrd="0" presId="urn:microsoft.com/office/officeart/2018/2/layout/IconCircleList"/>
    <dgm:cxn modelId="{15349D32-482D-4789-8C7D-FB6763EC4C57}" srcId="{B3C1FFE6-C0F0-499F-B03D-BE79238D50A0}" destId="{D5866761-4E3A-466E-881A-F205D9B2BB0D}" srcOrd="3" destOrd="0" parTransId="{91F41396-7CFB-4262-A33D-DDE8916EF91B}" sibTransId="{A261C69E-975E-4DDB-814A-280FBB8B48A1}"/>
    <dgm:cxn modelId="{8054ED33-A1D1-427D-8D70-30D2F46A85D8}" srcId="{B3C1FFE6-C0F0-499F-B03D-BE79238D50A0}" destId="{1BAF340A-5ED5-4A9C-B090-7A9E9D300185}" srcOrd="2" destOrd="0" parTransId="{711B8BB6-103D-4AF3-881C-6ED048012678}" sibTransId="{6EE5F90D-1AD4-40D7-83CF-74534E9A7FE7}"/>
    <dgm:cxn modelId="{C3BDAA44-E277-4618-9B23-581A9BFC2246}" type="presOf" srcId="{77EDB6FE-FC5B-4444-B77B-ED4CF6EB6FC2}" destId="{41EAC236-937B-4C5C-8034-7EE1D0C120E9}" srcOrd="0" destOrd="0" presId="urn:microsoft.com/office/officeart/2018/2/layout/IconCircleList"/>
    <dgm:cxn modelId="{9879D64E-2B13-48F1-A03D-1FA4BF759B08}" type="presOf" srcId="{D5866761-4E3A-466E-881A-F205D9B2BB0D}" destId="{70864840-FD22-4D22-8BC4-4B34F88A6637}" srcOrd="0" destOrd="0" presId="urn:microsoft.com/office/officeart/2018/2/layout/IconCircleList"/>
    <dgm:cxn modelId="{15B1F17F-0F3C-4902-8D42-1DF680CA2F76}" type="presOf" srcId="{8ACDE0C5-1D20-4C28-9F44-69442FA75418}" destId="{7E48ED4B-8D67-475F-8297-FA2EB94946DC}" srcOrd="0" destOrd="0" presId="urn:microsoft.com/office/officeart/2018/2/layout/IconCircleList"/>
    <dgm:cxn modelId="{F5F3C589-31FB-4215-9D0D-0040BD682B43}" type="presOf" srcId="{B3C1FFE6-C0F0-499F-B03D-BE79238D50A0}" destId="{F2C1DE6B-E62B-4250-A01F-FB08802FBF41}" srcOrd="0" destOrd="0" presId="urn:microsoft.com/office/officeart/2018/2/layout/IconCircleList"/>
    <dgm:cxn modelId="{E46E67A3-705B-4BD1-AEAD-2ADC4763C798}" type="presOf" srcId="{1BAF340A-5ED5-4A9C-B090-7A9E9D300185}" destId="{383E370D-A90F-4105-94D4-29EB1185B882}" srcOrd="0" destOrd="0" presId="urn:microsoft.com/office/officeart/2018/2/layout/IconCircleList"/>
    <dgm:cxn modelId="{413F86C0-6C84-4B14-A3AD-04DFD38E8EAD}" type="presOf" srcId="{A261C69E-975E-4DDB-814A-280FBB8B48A1}" destId="{08B4E1C2-086C-4EEA-A55F-8248027E3CA3}" srcOrd="0" destOrd="0" presId="urn:microsoft.com/office/officeart/2018/2/layout/IconCircleList"/>
    <dgm:cxn modelId="{8084F3CA-AE86-442F-9AA8-73BBFECE9322}" type="presOf" srcId="{6EE5F90D-1AD4-40D7-83CF-74534E9A7FE7}" destId="{6A054343-343F-423B-90B4-216E1A72AC15}" srcOrd="0" destOrd="0" presId="urn:microsoft.com/office/officeart/2018/2/layout/IconCircleList"/>
    <dgm:cxn modelId="{FF703DD8-2398-4C73-A95B-2BF020043E1B}" type="presOf" srcId="{7F3A47EF-75C3-4F98-9C38-955092FFFC8C}" destId="{70A5093B-08D4-4BD7-A053-BFC00C30A0E6}" srcOrd="0" destOrd="0" presId="urn:microsoft.com/office/officeart/2018/2/layout/IconCircleList"/>
    <dgm:cxn modelId="{B1AF42D8-F5FC-46AD-80DF-394803D8548F}" type="presOf" srcId="{F6127EF0-E6F5-4441-8FB7-5075A3CD2494}" destId="{6EFC3A55-9889-4DA3-A503-8F468ECEE9CA}" srcOrd="0" destOrd="0" presId="urn:microsoft.com/office/officeart/2018/2/layout/IconCircleList"/>
    <dgm:cxn modelId="{EA6449FB-448D-419C-A672-F7CA3DC59AA7}" srcId="{B3C1FFE6-C0F0-499F-B03D-BE79238D50A0}" destId="{7F3A47EF-75C3-4F98-9C38-955092FFFC8C}" srcOrd="0" destOrd="0" parTransId="{B0E8D8E5-31F2-4EA4-B1B4-E8F02D1A1159}" sibTransId="{F6127EF0-E6F5-4441-8FB7-5075A3CD2494}"/>
    <dgm:cxn modelId="{22C595FD-699D-0946-8AAC-A592A01DA882}" type="presOf" srcId="{06586BBC-9078-4FE2-A2C1-39272765A62E}" destId="{96859FE7-CB45-EE40-A386-8E134C5A2DFA}" srcOrd="0" destOrd="0" presId="urn:microsoft.com/office/officeart/2018/2/layout/IconCircleList"/>
    <dgm:cxn modelId="{67871778-BA8C-49FF-A15E-241B78E00441}" type="presParOf" srcId="{F2C1DE6B-E62B-4250-A01F-FB08802FBF41}" destId="{2CDB5423-17EA-4C8E-9A7C-FF04A7A18024}" srcOrd="0" destOrd="0" presId="urn:microsoft.com/office/officeart/2018/2/layout/IconCircleList"/>
    <dgm:cxn modelId="{8CD2E396-0256-49BD-9DE8-E1018C6D11A4}" type="presParOf" srcId="{2CDB5423-17EA-4C8E-9A7C-FF04A7A18024}" destId="{07EB1D22-13DB-4C67-8E96-39B6129B4099}" srcOrd="0" destOrd="0" presId="urn:microsoft.com/office/officeart/2018/2/layout/IconCircleList"/>
    <dgm:cxn modelId="{D13B84B5-50C1-4C68-A239-3C384346F2A2}" type="presParOf" srcId="{07EB1D22-13DB-4C67-8E96-39B6129B4099}" destId="{24C2315A-B26E-4EEC-923F-6689C88CE82F}" srcOrd="0" destOrd="0" presId="urn:microsoft.com/office/officeart/2018/2/layout/IconCircleList"/>
    <dgm:cxn modelId="{07EA53A9-462C-42AD-B7C2-32E202015A2D}" type="presParOf" srcId="{07EB1D22-13DB-4C67-8E96-39B6129B4099}" destId="{2B9B8007-B011-41F9-8735-13068F4E7443}" srcOrd="1" destOrd="0" presId="urn:microsoft.com/office/officeart/2018/2/layout/IconCircleList"/>
    <dgm:cxn modelId="{DA4D287F-B2AE-4D17-98A8-99C86B1AEB9E}" type="presParOf" srcId="{07EB1D22-13DB-4C67-8E96-39B6129B4099}" destId="{BC1AFBC8-784A-46DA-B2AC-48BC0BBD2124}" srcOrd="2" destOrd="0" presId="urn:microsoft.com/office/officeart/2018/2/layout/IconCircleList"/>
    <dgm:cxn modelId="{F6564762-7D87-4FD5-9532-15F7FD9E9512}" type="presParOf" srcId="{07EB1D22-13DB-4C67-8E96-39B6129B4099}" destId="{70A5093B-08D4-4BD7-A053-BFC00C30A0E6}" srcOrd="3" destOrd="0" presId="urn:microsoft.com/office/officeart/2018/2/layout/IconCircleList"/>
    <dgm:cxn modelId="{37D82FE7-C98D-4358-919F-CA725098A853}" type="presParOf" srcId="{2CDB5423-17EA-4C8E-9A7C-FF04A7A18024}" destId="{6EFC3A55-9889-4DA3-A503-8F468ECEE9CA}" srcOrd="1" destOrd="0" presId="urn:microsoft.com/office/officeart/2018/2/layout/IconCircleList"/>
    <dgm:cxn modelId="{930D4B36-763C-46DB-A7CD-81839E3B7A0D}" type="presParOf" srcId="{2CDB5423-17EA-4C8E-9A7C-FF04A7A18024}" destId="{943BC716-761B-41B0-B505-CA8F4C423395}" srcOrd="2" destOrd="0" presId="urn:microsoft.com/office/officeart/2018/2/layout/IconCircleList"/>
    <dgm:cxn modelId="{1F52C300-C209-431A-A379-9B0D9A38D5CE}" type="presParOf" srcId="{943BC716-761B-41B0-B505-CA8F4C423395}" destId="{49CD6BFD-A211-4447-9D86-BD8CBC610946}" srcOrd="0" destOrd="0" presId="urn:microsoft.com/office/officeart/2018/2/layout/IconCircleList"/>
    <dgm:cxn modelId="{239796FA-D999-4FBF-9BDC-3C063483D25F}" type="presParOf" srcId="{943BC716-761B-41B0-B505-CA8F4C423395}" destId="{D71B6582-85B6-4C0B-8B41-820D45951F8B}" srcOrd="1" destOrd="0" presId="urn:microsoft.com/office/officeart/2018/2/layout/IconCircleList"/>
    <dgm:cxn modelId="{747C6686-533F-4FD6-9A9A-AF79D4A69736}" type="presParOf" srcId="{943BC716-761B-41B0-B505-CA8F4C423395}" destId="{25319DAD-7D97-4110-BC0D-78B20F86961B}" srcOrd="2" destOrd="0" presId="urn:microsoft.com/office/officeart/2018/2/layout/IconCircleList"/>
    <dgm:cxn modelId="{90911499-1FF2-41EC-BD84-5907E5E49DCB}" type="presParOf" srcId="{943BC716-761B-41B0-B505-CA8F4C423395}" destId="{7E48ED4B-8D67-475F-8297-FA2EB94946DC}" srcOrd="3" destOrd="0" presId="urn:microsoft.com/office/officeart/2018/2/layout/IconCircleList"/>
    <dgm:cxn modelId="{C40F28FA-D5D8-4B37-A281-A74C0153EB01}" type="presParOf" srcId="{2CDB5423-17EA-4C8E-9A7C-FF04A7A18024}" destId="{72F3EC5F-1A24-43A5-B565-CC8B5D2A5F87}" srcOrd="3" destOrd="0" presId="urn:microsoft.com/office/officeart/2018/2/layout/IconCircleList"/>
    <dgm:cxn modelId="{407F27AB-3067-454E-B190-0A54D3529F6C}" type="presParOf" srcId="{2CDB5423-17EA-4C8E-9A7C-FF04A7A18024}" destId="{E2F7F417-59FF-40D2-8605-309659F9CB6A}" srcOrd="4" destOrd="0" presId="urn:microsoft.com/office/officeart/2018/2/layout/IconCircleList"/>
    <dgm:cxn modelId="{0D2528E9-F363-4C13-9506-1F87E8BB9127}" type="presParOf" srcId="{E2F7F417-59FF-40D2-8605-309659F9CB6A}" destId="{6B42A5A4-D59E-4CDC-876A-89E800EE1C66}" srcOrd="0" destOrd="0" presId="urn:microsoft.com/office/officeart/2018/2/layout/IconCircleList"/>
    <dgm:cxn modelId="{E22E632E-DF3D-4C22-851C-72B49658814E}" type="presParOf" srcId="{E2F7F417-59FF-40D2-8605-309659F9CB6A}" destId="{5570BF92-5369-4DD3-B4AC-0CD8804A4E6D}" srcOrd="1" destOrd="0" presId="urn:microsoft.com/office/officeart/2018/2/layout/IconCircleList"/>
    <dgm:cxn modelId="{339E6DBB-815D-4333-8D66-659738688450}" type="presParOf" srcId="{E2F7F417-59FF-40D2-8605-309659F9CB6A}" destId="{8B2AB21A-8D09-4799-A327-DC22B20B1AB4}" srcOrd="2" destOrd="0" presId="urn:microsoft.com/office/officeart/2018/2/layout/IconCircleList"/>
    <dgm:cxn modelId="{FEBE91AD-6205-452B-A4AB-889BD12FA80B}" type="presParOf" srcId="{E2F7F417-59FF-40D2-8605-309659F9CB6A}" destId="{383E370D-A90F-4105-94D4-29EB1185B882}" srcOrd="3" destOrd="0" presId="urn:microsoft.com/office/officeart/2018/2/layout/IconCircleList"/>
    <dgm:cxn modelId="{41F8CA66-CB97-4FAB-A43B-64B92E5545CE}" type="presParOf" srcId="{2CDB5423-17EA-4C8E-9A7C-FF04A7A18024}" destId="{6A054343-343F-423B-90B4-216E1A72AC15}" srcOrd="5" destOrd="0" presId="urn:microsoft.com/office/officeart/2018/2/layout/IconCircleList"/>
    <dgm:cxn modelId="{1A5E5285-D761-4024-BFB1-4BD80526A566}" type="presParOf" srcId="{2CDB5423-17EA-4C8E-9A7C-FF04A7A18024}" destId="{233F0DD3-B3E8-40C9-990F-0D4602E9D65D}" srcOrd="6" destOrd="0" presId="urn:microsoft.com/office/officeart/2018/2/layout/IconCircleList"/>
    <dgm:cxn modelId="{E23BBB27-A5DE-439E-ACD3-727D63DD3AA2}" type="presParOf" srcId="{233F0DD3-B3E8-40C9-990F-0D4602E9D65D}" destId="{A8439062-C71B-414A-94D9-F5B77C446C17}" srcOrd="0" destOrd="0" presId="urn:microsoft.com/office/officeart/2018/2/layout/IconCircleList"/>
    <dgm:cxn modelId="{B65C8BDF-6A6C-4995-B6EB-D192F0F9CF24}" type="presParOf" srcId="{233F0DD3-B3E8-40C9-990F-0D4602E9D65D}" destId="{73F369EA-0FF7-4163-AC04-70055F7D3537}" srcOrd="1" destOrd="0" presId="urn:microsoft.com/office/officeart/2018/2/layout/IconCircleList"/>
    <dgm:cxn modelId="{73006CE7-C30E-4B21-AAC5-BC959207DDC5}" type="presParOf" srcId="{233F0DD3-B3E8-40C9-990F-0D4602E9D65D}" destId="{5B648500-0257-4C99-9DE3-7556F28C4980}" srcOrd="2" destOrd="0" presId="urn:microsoft.com/office/officeart/2018/2/layout/IconCircleList"/>
    <dgm:cxn modelId="{1D74ACDA-04B5-46E3-AED9-224111F113B4}" type="presParOf" srcId="{233F0DD3-B3E8-40C9-990F-0D4602E9D65D}" destId="{70864840-FD22-4D22-8BC4-4B34F88A6637}" srcOrd="3" destOrd="0" presId="urn:microsoft.com/office/officeart/2018/2/layout/IconCircleList"/>
    <dgm:cxn modelId="{2F00651C-7DBF-4A6C-A290-756B30184817}" type="presParOf" srcId="{2CDB5423-17EA-4C8E-9A7C-FF04A7A18024}" destId="{08B4E1C2-086C-4EEA-A55F-8248027E3CA3}" srcOrd="7" destOrd="0" presId="urn:microsoft.com/office/officeart/2018/2/layout/IconCircleList"/>
    <dgm:cxn modelId="{1BA0E8A5-037D-4128-8E6E-9A4D346531E0}" type="presParOf" srcId="{2CDB5423-17EA-4C8E-9A7C-FF04A7A18024}" destId="{3268B554-330A-4066-89DF-70D4681C9663}" srcOrd="8" destOrd="0" presId="urn:microsoft.com/office/officeart/2018/2/layout/IconCircleList"/>
    <dgm:cxn modelId="{3DEC05D8-D907-4526-A0E9-DC2F9D0B2B9E}" type="presParOf" srcId="{3268B554-330A-4066-89DF-70D4681C9663}" destId="{8AFCB038-83A5-4C49-9FAC-B6A165991008}" srcOrd="0" destOrd="0" presId="urn:microsoft.com/office/officeart/2018/2/layout/IconCircleList"/>
    <dgm:cxn modelId="{4138FAAB-001E-4408-A274-8E0437232E07}" type="presParOf" srcId="{3268B554-330A-4066-89DF-70D4681C9663}" destId="{B69AD9D9-F358-49AD-BB7C-434A7D87DF44}" srcOrd="1" destOrd="0" presId="urn:microsoft.com/office/officeart/2018/2/layout/IconCircleList"/>
    <dgm:cxn modelId="{F3E29EBC-17B1-4B46-B302-96D4CBECDFB2}" type="presParOf" srcId="{3268B554-330A-4066-89DF-70D4681C9663}" destId="{A62D2138-5BB9-4178-B458-990FC43103FD}" srcOrd="2" destOrd="0" presId="urn:microsoft.com/office/officeart/2018/2/layout/IconCircleList"/>
    <dgm:cxn modelId="{67E77A4F-6295-435A-AFEB-75372CDFAD25}" type="presParOf" srcId="{3268B554-330A-4066-89DF-70D4681C9663}" destId="{41EAC236-937B-4C5C-8034-7EE1D0C120E9}" srcOrd="3" destOrd="0" presId="urn:microsoft.com/office/officeart/2018/2/layout/IconCircleList"/>
    <dgm:cxn modelId="{79E64B4B-E234-184A-BFF5-C54FCCC4F555}" type="presParOf" srcId="{2CDB5423-17EA-4C8E-9A7C-FF04A7A18024}" destId="{96859FE7-CB45-EE40-A386-8E134C5A2DFA}" srcOrd="9" destOrd="0" presId="urn:microsoft.com/office/officeart/2018/2/layout/IconCircleList"/>
    <dgm:cxn modelId="{860A6EAA-BBE4-0145-B0ED-90658F823CEF}" type="presParOf" srcId="{2CDB5423-17EA-4C8E-9A7C-FF04A7A18024}" destId="{63CA523C-2462-E24A-9BB9-EBB1C9C42A7D}" srcOrd="10" destOrd="0" presId="urn:microsoft.com/office/officeart/2018/2/layout/IconCircleList"/>
    <dgm:cxn modelId="{15AAC915-5CEF-CE40-A20F-2F5D3967B414}" type="presParOf" srcId="{63CA523C-2462-E24A-9BB9-EBB1C9C42A7D}" destId="{CAD0CA74-B8CD-A140-9A28-C57B9E702475}" srcOrd="0" destOrd="0" presId="urn:microsoft.com/office/officeart/2018/2/layout/IconCircleList"/>
    <dgm:cxn modelId="{A50A5CFA-2077-4041-A21B-0BE09C32B287}" type="presParOf" srcId="{63CA523C-2462-E24A-9BB9-EBB1C9C42A7D}" destId="{40C011B3-4FB0-B04E-9FC4-BD2B0C28D74E}" srcOrd="1" destOrd="0" presId="urn:microsoft.com/office/officeart/2018/2/layout/IconCircleList"/>
    <dgm:cxn modelId="{32F70B8E-B21C-9F48-ABC3-53888FF95F97}" type="presParOf" srcId="{63CA523C-2462-E24A-9BB9-EBB1C9C42A7D}" destId="{CE118641-9CE8-B44F-86F0-BC79D514A882}" srcOrd="2" destOrd="0" presId="urn:microsoft.com/office/officeart/2018/2/layout/IconCircleList"/>
    <dgm:cxn modelId="{3798D3D2-F7BD-384C-893E-302FF266877E}" type="presParOf" srcId="{63CA523C-2462-E24A-9BB9-EBB1C9C42A7D}" destId="{FDA81C32-D8F3-2347-8D3C-8353C6DBF6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338262-6D7A-7341-AB25-E65699FB391C}" type="doc">
      <dgm:prSet loTypeId="urn:microsoft.com/office/officeart/2005/8/layout/radial4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795042B0-5E1C-9A4A-877E-503997798DDB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dirty="0"/>
            <a:t> </a:t>
          </a:r>
        </a:p>
      </dgm:t>
    </dgm:pt>
    <dgm:pt modelId="{423A5FF1-AF86-E442-B2F2-439957EA597F}" type="parTrans" cxnId="{91338444-DBB3-D54C-A868-31A5EC7A8AF4}">
      <dgm:prSet/>
      <dgm:spPr/>
      <dgm:t>
        <a:bodyPr/>
        <a:lstStyle/>
        <a:p>
          <a:endParaRPr lang="pt-BR"/>
        </a:p>
      </dgm:t>
    </dgm:pt>
    <dgm:pt modelId="{DE423BB4-F039-3D44-B951-2D3331FD2046}" type="sibTrans" cxnId="{91338444-DBB3-D54C-A868-31A5EC7A8AF4}">
      <dgm:prSet/>
      <dgm:spPr/>
      <dgm:t>
        <a:bodyPr/>
        <a:lstStyle/>
        <a:p>
          <a:endParaRPr lang="pt-BR"/>
        </a:p>
      </dgm:t>
    </dgm:pt>
    <dgm:pt modelId="{278D9D51-24B1-7948-AA4E-AF2147A9B57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dirty="0"/>
            <a:t> </a:t>
          </a:r>
        </a:p>
      </dgm:t>
    </dgm:pt>
    <dgm:pt modelId="{5A42700D-B64F-1841-BE90-D7E75AE49BFD}" type="parTrans" cxnId="{FA87D724-848C-3D47-83D5-EBED25BDED62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90C97A4-10E0-3246-B1F5-B7FE521BFA41}" type="sibTrans" cxnId="{FA87D724-848C-3D47-83D5-EBED25BDED62}">
      <dgm:prSet/>
      <dgm:spPr/>
      <dgm:t>
        <a:bodyPr/>
        <a:lstStyle/>
        <a:p>
          <a:endParaRPr lang="pt-BR"/>
        </a:p>
      </dgm:t>
    </dgm:pt>
    <dgm:pt modelId="{C3DFC711-DC16-0947-ACCE-379C8F747A34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dirty="0"/>
            <a:t> </a:t>
          </a:r>
        </a:p>
      </dgm:t>
    </dgm:pt>
    <dgm:pt modelId="{0AE3359C-B9D8-4540-BD4B-FFFDD653A264}" type="parTrans" cxnId="{B3527F93-E75A-164F-A633-1AB2D3FF8930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56A85CBD-32DC-D148-B4F7-5224308A5292}" type="sibTrans" cxnId="{B3527F93-E75A-164F-A633-1AB2D3FF8930}">
      <dgm:prSet/>
      <dgm:spPr/>
      <dgm:t>
        <a:bodyPr/>
        <a:lstStyle/>
        <a:p>
          <a:endParaRPr lang="pt-BR"/>
        </a:p>
      </dgm:t>
    </dgm:pt>
    <dgm:pt modelId="{174838BC-C0DC-8049-A2B7-337E6B96C102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dirty="0"/>
            <a:t> </a:t>
          </a:r>
        </a:p>
      </dgm:t>
    </dgm:pt>
    <dgm:pt modelId="{2FA44CFF-6D70-6046-847C-B80D04ED56BE}" type="parTrans" cxnId="{5976D50C-868D-3A4D-8D68-5B5E95D30049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1083B6A3-3D22-4E46-9053-35A49BD0E830}" type="sibTrans" cxnId="{5976D50C-868D-3A4D-8D68-5B5E95D30049}">
      <dgm:prSet/>
      <dgm:spPr/>
      <dgm:t>
        <a:bodyPr/>
        <a:lstStyle/>
        <a:p>
          <a:endParaRPr lang="pt-BR"/>
        </a:p>
      </dgm:t>
    </dgm:pt>
    <dgm:pt modelId="{88A694C3-1182-7D4B-864B-E15FE6CD9A35}" type="pres">
      <dgm:prSet presAssocID="{02338262-6D7A-7341-AB25-E65699FB391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E6641B0-D5FC-A74F-B1F1-EDE7555CA35E}" type="pres">
      <dgm:prSet presAssocID="{795042B0-5E1C-9A4A-877E-503997798DDB}" presName="centerShape" presStyleLbl="node0" presStyleIdx="0" presStyleCnt="1"/>
      <dgm:spPr/>
    </dgm:pt>
    <dgm:pt modelId="{F1183F01-DE98-5C4C-91BB-49A830178896}" type="pres">
      <dgm:prSet presAssocID="{5A42700D-B64F-1841-BE90-D7E75AE49BFD}" presName="parTrans" presStyleLbl="bgSibTrans2D1" presStyleIdx="0" presStyleCnt="3"/>
      <dgm:spPr/>
    </dgm:pt>
    <dgm:pt modelId="{477597D1-285E-4047-B1D1-08EBFA8C08F8}" type="pres">
      <dgm:prSet presAssocID="{278D9D51-24B1-7948-AA4E-AF2147A9B57F}" presName="node" presStyleLbl="node1" presStyleIdx="0" presStyleCnt="3">
        <dgm:presLayoutVars>
          <dgm:bulletEnabled val="1"/>
        </dgm:presLayoutVars>
      </dgm:prSet>
      <dgm:spPr/>
    </dgm:pt>
    <dgm:pt modelId="{2B335DC8-32BF-6C4B-94D9-B98E46E9F1BA}" type="pres">
      <dgm:prSet presAssocID="{0AE3359C-B9D8-4540-BD4B-FFFDD653A264}" presName="parTrans" presStyleLbl="bgSibTrans2D1" presStyleIdx="1" presStyleCnt="3"/>
      <dgm:spPr/>
    </dgm:pt>
    <dgm:pt modelId="{7CE529D1-7109-E24B-A1B3-07A96CC1E216}" type="pres">
      <dgm:prSet presAssocID="{C3DFC711-DC16-0947-ACCE-379C8F747A34}" presName="node" presStyleLbl="node1" presStyleIdx="1" presStyleCnt="3">
        <dgm:presLayoutVars>
          <dgm:bulletEnabled val="1"/>
        </dgm:presLayoutVars>
      </dgm:prSet>
      <dgm:spPr/>
    </dgm:pt>
    <dgm:pt modelId="{DCECF582-34F3-0C48-B08A-AA2699AA5718}" type="pres">
      <dgm:prSet presAssocID="{2FA44CFF-6D70-6046-847C-B80D04ED56BE}" presName="parTrans" presStyleLbl="bgSibTrans2D1" presStyleIdx="2" presStyleCnt="3"/>
      <dgm:spPr/>
    </dgm:pt>
    <dgm:pt modelId="{8413EC9B-90F9-4548-8A8C-97FD91BC2452}" type="pres">
      <dgm:prSet presAssocID="{174838BC-C0DC-8049-A2B7-337E6B96C102}" presName="node" presStyleLbl="node1" presStyleIdx="2" presStyleCnt="3">
        <dgm:presLayoutVars>
          <dgm:bulletEnabled val="1"/>
        </dgm:presLayoutVars>
      </dgm:prSet>
      <dgm:spPr/>
    </dgm:pt>
  </dgm:ptLst>
  <dgm:cxnLst>
    <dgm:cxn modelId="{5976D50C-868D-3A4D-8D68-5B5E95D30049}" srcId="{795042B0-5E1C-9A4A-877E-503997798DDB}" destId="{174838BC-C0DC-8049-A2B7-337E6B96C102}" srcOrd="2" destOrd="0" parTransId="{2FA44CFF-6D70-6046-847C-B80D04ED56BE}" sibTransId="{1083B6A3-3D22-4E46-9053-35A49BD0E830}"/>
    <dgm:cxn modelId="{201EEF10-86EE-3A4E-8F9E-AC30F5C9D167}" type="presOf" srcId="{174838BC-C0DC-8049-A2B7-337E6B96C102}" destId="{8413EC9B-90F9-4548-8A8C-97FD91BC2452}" srcOrd="0" destOrd="0" presId="urn:microsoft.com/office/officeart/2005/8/layout/radial4"/>
    <dgm:cxn modelId="{FA87D724-848C-3D47-83D5-EBED25BDED62}" srcId="{795042B0-5E1C-9A4A-877E-503997798DDB}" destId="{278D9D51-24B1-7948-AA4E-AF2147A9B57F}" srcOrd="0" destOrd="0" parTransId="{5A42700D-B64F-1841-BE90-D7E75AE49BFD}" sibTransId="{390C97A4-10E0-3246-B1F5-B7FE521BFA41}"/>
    <dgm:cxn modelId="{DA42A134-5AF1-974C-B8C9-0D7C44E2D0D3}" type="presOf" srcId="{278D9D51-24B1-7948-AA4E-AF2147A9B57F}" destId="{477597D1-285E-4047-B1D1-08EBFA8C08F8}" srcOrd="0" destOrd="0" presId="urn:microsoft.com/office/officeart/2005/8/layout/radial4"/>
    <dgm:cxn modelId="{91338444-DBB3-D54C-A868-31A5EC7A8AF4}" srcId="{02338262-6D7A-7341-AB25-E65699FB391C}" destId="{795042B0-5E1C-9A4A-877E-503997798DDB}" srcOrd="0" destOrd="0" parTransId="{423A5FF1-AF86-E442-B2F2-439957EA597F}" sibTransId="{DE423BB4-F039-3D44-B951-2D3331FD2046}"/>
    <dgm:cxn modelId="{48131B48-F73A-CE4F-8FC7-D766C1EC6A4E}" type="presOf" srcId="{0AE3359C-B9D8-4540-BD4B-FFFDD653A264}" destId="{2B335DC8-32BF-6C4B-94D9-B98E46E9F1BA}" srcOrd="0" destOrd="0" presId="urn:microsoft.com/office/officeart/2005/8/layout/radial4"/>
    <dgm:cxn modelId="{4E9D4B8B-B217-9B47-9506-EA3CDF837F8F}" type="presOf" srcId="{5A42700D-B64F-1841-BE90-D7E75AE49BFD}" destId="{F1183F01-DE98-5C4C-91BB-49A830178896}" srcOrd="0" destOrd="0" presId="urn:microsoft.com/office/officeart/2005/8/layout/radial4"/>
    <dgm:cxn modelId="{B3527F93-E75A-164F-A633-1AB2D3FF8930}" srcId="{795042B0-5E1C-9A4A-877E-503997798DDB}" destId="{C3DFC711-DC16-0947-ACCE-379C8F747A34}" srcOrd="1" destOrd="0" parTransId="{0AE3359C-B9D8-4540-BD4B-FFFDD653A264}" sibTransId="{56A85CBD-32DC-D148-B4F7-5224308A5292}"/>
    <dgm:cxn modelId="{67974CB5-117C-E04D-81A0-9F9AF3071B05}" type="presOf" srcId="{02338262-6D7A-7341-AB25-E65699FB391C}" destId="{88A694C3-1182-7D4B-864B-E15FE6CD9A35}" srcOrd="0" destOrd="0" presId="urn:microsoft.com/office/officeart/2005/8/layout/radial4"/>
    <dgm:cxn modelId="{061D4AD0-5176-A64E-8091-7B358ED32467}" type="presOf" srcId="{795042B0-5E1C-9A4A-877E-503997798DDB}" destId="{AE6641B0-D5FC-A74F-B1F1-EDE7555CA35E}" srcOrd="0" destOrd="0" presId="urn:microsoft.com/office/officeart/2005/8/layout/radial4"/>
    <dgm:cxn modelId="{34F805D1-40A2-B84E-BBEF-70C41AB5D21A}" type="presOf" srcId="{2FA44CFF-6D70-6046-847C-B80D04ED56BE}" destId="{DCECF582-34F3-0C48-B08A-AA2699AA5718}" srcOrd="0" destOrd="0" presId="urn:microsoft.com/office/officeart/2005/8/layout/radial4"/>
    <dgm:cxn modelId="{D9B21EDE-A770-CB45-859C-688911FCECB3}" type="presOf" srcId="{C3DFC711-DC16-0947-ACCE-379C8F747A34}" destId="{7CE529D1-7109-E24B-A1B3-07A96CC1E216}" srcOrd="0" destOrd="0" presId="urn:microsoft.com/office/officeart/2005/8/layout/radial4"/>
    <dgm:cxn modelId="{EB3FF707-BB1B-F148-BFB2-7B51EBCF72B9}" type="presParOf" srcId="{88A694C3-1182-7D4B-864B-E15FE6CD9A35}" destId="{AE6641B0-D5FC-A74F-B1F1-EDE7555CA35E}" srcOrd="0" destOrd="0" presId="urn:microsoft.com/office/officeart/2005/8/layout/radial4"/>
    <dgm:cxn modelId="{10950A93-85B3-8141-9B65-10D4861207C1}" type="presParOf" srcId="{88A694C3-1182-7D4B-864B-E15FE6CD9A35}" destId="{F1183F01-DE98-5C4C-91BB-49A830178896}" srcOrd="1" destOrd="0" presId="urn:microsoft.com/office/officeart/2005/8/layout/radial4"/>
    <dgm:cxn modelId="{BB8F0552-DF7A-A34F-BB9B-49A41022D2A2}" type="presParOf" srcId="{88A694C3-1182-7D4B-864B-E15FE6CD9A35}" destId="{477597D1-285E-4047-B1D1-08EBFA8C08F8}" srcOrd="2" destOrd="0" presId="urn:microsoft.com/office/officeart/2005/8/layout/radial4"/>
    <dgm:cxn modelId="{BC2C2E3F-BEDC-5A4A-AE02-9CF7908678A6}" type="presParOf" srcId="{88A694C3-1182-7D4B-864B-E15FE6CD9A35}" destId="{2B335DC8-32BF-6C4B-94D9-B98E46E9F1BA}" srcOrd="3" destOrd="0" presId="urn:microsoft.com/office/officeart/2005/8/layout/radial4"/>
    <dgm:cxn modelId="{34840313-8726-6247-8A9D-77DA94B04F70}" type="presParOf" srcId="{88A694C3-1182-7D4B-864B-E15FE6CD9A35}" destId="{7CE529D1-7109-E24B-A1B3-07A96CC1E216}" srcOrd="4" destOrd="0" presId="urn:microsoft.com/office/officeart/2005/8/layout/radial4"/>
    <dgm:cxn modelId="{9F49812B-907C-1945-96C8-78A31D4A1FA5}" type="presParOf" srcId="{88A694C3-1182-7D4B-864B-E15FE6CD9A35}" destId="{DCECF582-34F3-0C48-B08A-AA2699AA5718}" srcOrd="5" destOrd="0" presId="urn:microsoft.com/office/officeart/2005/8/layout/radial4"/>
    <dgm:cxn modelId="{21018656-CE4A-0844-B25C-BAA9480F3346}" type="presParOf" srcId="{88A694C3-1182-7D4B-864B-E15FE6CD9A35}" destId="{8413EC9B-90F9-4548-8A8C-97FD91BC245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F7618B-2596-4173-A871-AE4BDF2F120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D3E70D-C584-4A64-B66C-C7613B80C21A}">
      <dgm:prSet/>
      <dgm:spPr/>
      <dgm:t>
        <a:bodyPr/>
        <a:lstStyle/>
        <a:p>
          <a:r>
            <a:rPr lang="en-US" dirty="0" err="1"/>
            <a:t>Previdência</a:t>
          </a:r>
          <a:r>
            <a:rPr lang="en-US" dirty="0"/>
            <a:t>, </a:t>
          </a:r>
          <a:r>
            <a:rPr lang="en-US" dirty="0" err="1"/>
            <a:t>seguros</a:t>
          </a:r>
          <a:r>
            <a:rPr lang="en-US" dirty="0"/>
            <a:t> de </a:t>
          </a:r>
          <a:r>
            <a:rPr lang="en-US" dirty="0" err="1"/>
            <a:t>vida</a:t>
          </a:r>
          <a:r>
            <a:rPr lang="en-US" dirty="0"/>
            <a:t>, </a:t>
          </a:r>
          <a:r>
            <a:rPr lang="en-US" dirty="0" err="1"/>
            <a:t>saúde</a:t>
          </a:r>
          <a:endParaRPr lang="en-US" dirty="0"/>
        </a:p>
      </dgm:t>
    </dgm:pt>
    <dgm:pt modelId="{EB9D8744-2170-4B4C-AAE2-BC6721C646E1}" type="parTrans" cxnId="{EC95B5D2-1959-41C9-B140-BB3C14B567FC}">
      <dgm:prSet/>
      <dgm:spPr/>
      <dgm:t>
        <a:bodyPr/>
        <a:lstStyle/>
        <a:p>
          <a:endParaRPr lang="en-US"/>
        </a:p>
      </dgm:t>
    </dgm:pt>
    <dgm:pt modelId="{260FA287-64CD-4F03-BD15-238B2B14623A}" type="sibTrans" cxnId="{EC95B5D2-1959-41C9-B140-BB3C14B567FC}">
      <dgm:prSet/>
      <dgm:spPr/>
      <dgm:t>
        <a:bodyPr/>
        <a:lstStyle/>
        <a:p>
          <a:endParaRPr lang="en-US"/>
        </a:p>
      </dgm:t>
    </dgm:pt>
    <dgm:pt modelId="{853DFB92-DC24-4E80-B9CD-504D145CDDAE}">
      <dgm:prSet/>
      <dgm:spPr/>
      <dgm:t>
        <a:bodyPr/>
        <a:lstStyle/>
        <a:p>
          <a:r>
            <a:rPr lang="en-US" dirty="0" err="1"/>
            <a:t>Planejamento</a:t>
          </a:r>
          <a:r>
            <a:rPr lang="en-US" dirty="0"/>
            <a:t> de </a:t>
          </a:r>
          <a:r>
            <a:rPr lang="en-US" dirty="0" err="1"/>
            <a:t>políticas</a:t>
          </a:r>
          <a:r>
            <a:rPr lang="en-US" dirty="0"/>
            <a:t> </a:t>
          </a:r>
          <a:r>
            <a:rPr lang="en-US" dirty="0" err="1"/>
            <a:t>públicas</a:t>
          </a:r>
          <a:endParaRPr lang="en-US" dirty="0"/>
        </a:p>
      </dgm:t>
    </dgm:pt>
    <dgm:pt modelId="{4F33D127-3082-42B5-9B0C-843C371583E6}" type="parTrans" cxnId="{D4F05C45-CFAD-41C6-BF05-1C563AC8ACCB}">
      <dgm:prSet/>
      <dgm:spPr/>
      <dgm:t>
        <a:bodyPr/>
        <a:lstStyle/>
        <a:p>
          <a:endParaRPr lang="en-US"/>
        </a:p>
      </dgm:t>
    </dgm:pt>
    <dgm:pt modelId="{84D11F4F-2B54-4E9B-BD4C-E8D29DE66C92}" type="sibTrans" cxnId="{D4F05C45-CFAD-41C6-BF05-1C563AC8ACCB}">
      <dgm:prSet/>
      <dgm:spPr/>
      <dgm:t>
        <a:bodyPr/>
        <a:lstStyle/>
        <a:p>
          <a:endParaRPr lang="en-US"/>
        </a:p>
      </dgm:t>
    </dgm:pt>
    <dgm:pt modelId="{530216F8-67C5-440F-A6D9-B3B02FA210D9}">
      <dgm:prSet/>
      <dgm:spPr/>
      <dgm:t>
        <a:bodyPr/>
        <a:lstStyle/>
        <a:p>
          <a:r>
            <a:rPr lang="en-US" dirty="0" err="1"/>
            <a:t>Impacto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provisões</a:t>
          </a:r>
          <a:r>
            <a:rPr lang="en-US" dirty="0"/>
            <a:t>, </a:t>
          </a:r>
          <a:r>
            <a:rPr lang="en-US" dirty="0" err="1"/>
            <a:t>precificação</a:t>
          </a:r>
          <a:r>
            <a:rPr lang="en-US" dirty="0"/>
            <a:t> e </a:t>
          </a:r>
          <a:r>
            <a:rPr lang="en-US" dirty="0" err="1"/>
            <a:t>solvência</a:t>
          </a:r>
          <a:endParaRPr lang="en-US" dirty="0"/>
        </a:p>
      </dgm:t>
    </dgm:pt>
    <dgm:pt modelId="{C72E558C-FFD5-44F5-955F-3CB5155740E4}" type="parTrans" cxnId="{BED13AEF-5858-483B-AD2D-BBD17937DA04}">
      <dgm:prSet/>
      <dgm:spPr/>
      <dgm:t>
        <a:bodyPr/>
        <a:lstStyle/>
        <a:p>
          <a:endParaRPr lang="en-US"/>
        </a:p>
      </dgm:t>
    </dgm:pt>
    <dgm:pt modelId="{7825DA8B-B163-4E54-BD4C-B41B9023B19D}" type="sibTrans" cxnId="{BED13AEF-5858-483B-AD2D-BBD17937DA04}">
      <dgm:prSet/>
      <dgm:spPr/>
      <dgm:t>
        <a:bodyPr/>
        <a:lstStyle/>
        <a:p>
          <a:endParaRPr lang="en-US"/>
        </a:p>
      </dgm:t>
    </dgm:pt>
    <dgm:pt modelId="{7DB54063-DA8C-4ED6-8F24-71893DA9C836}">
      <dgm:prSet/>
      <dgm:spPr/>
      <dgm:t>
        <a:bodyPr/>
        <a:lstStyle/>
        <a:p>
          <a:r>
            <a:rPr lang="en-US" dirty="0" err="1"/>
            <a:t>Projeções</a:t>
          </a:r>
          <a:r>
            <a:rPr lang="en-US" dirty="0"/>
            <a:t> </a:t>
          </a:r>
          <a:r>
            <a:rPr lang="en-US" dirty="0" err="1"/>
            <a:t>populacionais</a:t>
          </a:r>
          <a:endParaRPr lang="en-US" dirty="0"/>
        </a:p>
      </dgm:t>
    </dgm:pt>
    <dgm:pt modelId="{C4238611-1846-40A9-B427-98574157A3F4}" type="sibTrans" cxnId="{1CDDEC2B-16B4-48FE-BD28-C5D9ECC2F1C3}">
      <dgm:prSet/>
      <dgm:spPr/>
      <dgm:t>
        <a:bodyPr/>
        <a:lstStyle/>
        <a:p>
          <a:endParaRPr lang="en-US"/>
        </a:p>
      </dgm:t>
    </dgm:pt>
    <dgm:pt modelId="{CAEC180F-C61B-4C2A-981A-2E3764E8C1B8}" type="parTrans" cxnId="{1CDDEC2B-16B4-48FE-BD28-C5D9ECC2F1C3}">
      <dgm:prSet/>
      <dgm:spPr/>
      <dgm:t>
        <a:bodyPr/>
        <a:lstStyle/>
        <a:p>
          <a:endParaRPr lang="en-US"/>
        </a:p>
      </dgm:t>
    </dgm:pt>
    <dgm:pt modelId="{DF851B38-C6A7-4A05-BFE2-70D657C2AE8A}" type="pres">
      <dgm:prSet presAssocID="{BDF7618B-2596-4173-A871-AE4BDF2F1209}" presName="root" presStyleCnt="0">
        <dgm:presLayoutVars>
          <dgm:dir/>
          <dgm:resizeHandles val="exact"/>
        </dgm:presLayoutVars>
      </dgm:prSet>
      <dgm:spPr/>
    </dgm:pt>
    <dgm:pt modelId="{699BA5CE-4FF2-4357-B7C0-5C1200622910}" type="pres">
      <dgm:prSet presAssocID="{BDF7618B-2596-4173-A871-AE4BDF2F1209}" presName="container" presStyleCnt="0">
        <dgm:presLayoutVars>
          <dgm:dir/>
          <dgm:resizeHandles val="exact"/>
        </dgm:presLayoutVars>
      </dgm:prSet>
      <dgm:spPr/>
    </dgm:pt>
    <dgm:pt modelId="{41879BBC-B471-47EB-B52E-B53AF38DB73B}" type="pres">
      <dgm:prSet presAssocID="{10D3E70D-C584-4A64-B66C-C7613B80C21A}" presName="compNode" presStyleCnt="0"/>
      <dgm:spPr/>
    </dgm:pt>
    <dgm:pt modelId="{78B08963-B8BF-4693-8FE6-6C49C1710C5D}" type="pres">
      <dgm:prSet presAssocID="{10D3E70D-C584-4A64-B66C-C7613B80C21A}" presName="iconBgRect" presStyleLbl="bgShp" presStyleIdx="0" presStyleCnt="4"/>
      <dgm:spPr/>
    </dgm:pt>
    <dgm:pt modelId="{FCBA5A89-97D3-492E-B9B3-3B3973C1B85F}" type="pres">
      <dgm:prSet presAssocID="{10D3E70D-C584-4A64-B66C-C7613B80C2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64A2DEF4-3871-4918-BF84-565B5111BF04}" type="pres">
      <dgm:prSet presAssocID="{10D3E70D-C584-4A64-B66C-C7613B80C21A}" presName="spaceRect" presStyleCnt="0"/>
      <dgm:spPr/>
    </dgm:pt>
    <dgm:pt modelId="{1D4C69AE-B07F-43FA-871A-2C58D49549A3}" type="pres">
      <dgm:prSet presAssocID="{10D3E70D-C584-4A64-B66C-C7613B80C21A}" presName="textRect" presStyleLbl="revTx" presStyleIdx="0" presStyleCnt="4">
        <dgm:presLayoutVars>
          <dgm:chMax val="1"/>
          <dgm:chPref val="1"/>
        </dgm:presLayoutVars>
      </dgm:prSet>
      <dgm:spPr/>
    </dgm:pt>
    <dgm:pt modelId="{83B2E794-2853-4DCB-A131-FE0B112A8B6E}" type="pres">
      <dgm:prSet presAssocID="{260FA287-64CD-4F03-BD15-238B2B14623A}" presName="sibTrans" presStyleLbl="sibTrans2D1" presStyleIdx="0" presStyleCnt="0"/>
      <dgm:spPr/>
    </dgm:pt>
    <dgm:pt modelId="{F9E19E1B-A948-4ACA-9E01-686455D1C1F6}" type="pres">
      <dgm:prSet presAssocID="{853DFB92-DC24-4E80-B9CD-504D145CDDAE}" presName="compNode" presStyleCnt="0"/>
      <dgm:spPr/>
    </dgm:pt>
    <dgm:pt modelId="{2415E7FF-9BBB-4976-8A2C-69F7BAF27F4C}" type="pres">
      <dgm:prSet presAssocID="{853DFB92-DC24-4E80-B9CD-504D145CDDAE}" presName="iconBgRect" presStyleLbl="bgShp" presStyleIdx="1" presStyleCnt="4"/>
      <dgm:spPr/>
    </dgm:pt>
    <dgm:pt modelId="{A6B18622-A17B-4C35-8B82-C4754CD00BDA}" type="pres">
      <dgm:prSet presAssocID="{853DFB92-DC24-4E80-B9CD-504D145CDD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55A6B1FF-8D26-4F03-B647-2F8AC5023415}" type="pres">
      <dgm:prSet presAssocID="{853DFB92-DC24-4E80-B9CD-504D145CDDAE}" presName="spaceRect" presStyleCnt="0"/>
      <dgm:spPr/>
    </dgm:pt>
    <dgm:pt modelId="{6C329518-3E02-46EE-A5A9-3B361F227588}" type="pres">
      <dgm:prSet presAssocID="{853DFB92-DC24-4E80-B9CD-504D145CDDAE}" presName="textRect" presStyleLbl="revTx" presStyleIdx="1" presStyleCnt="4">
        <dgm:presLayoutVars>
          <dgm:chMax val="1"/>
          <dgm:chPref val="1"/>
        </dgm:presLayoutVars>
      </dgm:prSet>
      <dgm:spPr/>
    </dgm:pt>
    <dgm:pt modelId="{68033293-A49C-4287-8546-563C68010C7D}" type="pres">
      <dgm:prSet presAssocID="{84D11F4F-2B54-4E9B-BD4C-E8D29DE66C92}" presName="sibTrans" presStyleLbl="sibTrans2D1" presStyleIdx="0" presStyleCnt="0"/>
      <dgm:spPr/>
    </dgm:pt>
    <dgm:pt modelId="{4C1CFC36-3A46-4F72-9D26-E474E50D8C7F}" type="pres">
      <dgm:prSet presAssocID="{530216F8-67C5-440F-A6D9-B3B02FA210D9}" presName="compNode" presStyleCnt="0"/>
      <dgm:spPr/>
    </dgm:pt>
    <dgm:pt modelId="{82DE9DDB-A549-4E4B-88D3-9BFE64E7922D}" type="pres">
      <dgm:prSet presAssocID="{530216F8-67C5-440F-A6D9-B3B02FA210D9}" presName="iconBgRect" presStyleLbl="bgShp" presStyleIdx="2" presStyleCnt="4" custLinFactNeighborX="-1198" custLinFactNeighborY="14510"/>
      <dgm:spPr/>
    </dgm:pt>
    <dgm:pt modelId="{0C6A4B26-C44E-4B07-8C71-9CB84A68F918}" type="pres">
      <dgm:prSet presAssocID="{530216F8-67C5-440F-A6D9-B3B02FA210D9}" presName="iconRect" presStyleLbl="node1" presStyleIdx="2" presStyleCnt="4" custScaleX="23939" custScaleY="28507" custLinFactX="-39750" custLinFactY="35003" custLinFactNeighborX="-100000" custLinFactNeighborY="100000"/>
      <dgm:spPr>
        <a:ln>
          <a:noFill/>
        </a:ln>
      </dgm:spPr>
    </dgm:pt>
    <dgm:pt modelId="{9B88496D-9F33-470B-B754-8E57C0E895EE}" type="pres">
      <dgm:prSet presAssocID="{530216F8-67C5-440F-A6D9-B3B02FA210D9}" presName="spaceRect" presStyleCnt="0"/>
      <dgm:spPr/>
    </dgm:pt>
    <dgm:pt modelId="{D79E16A0-0597-4249-A9AF-E3239109BF90}" type="pres">
      <dgm:prSet presAssocID="{530216F8-67C5-440F-A6D9-B3B02FA210D9}" presName="textRect" presStyleLbl="revTx" presStyleIdx="2" presStyleCnt="4">
        <dgm:presLayoutVars>
          <dgm:chMax val="1"/>
          <dgm:chPref val="1"/>
        </dgm:presLayoutVars>
      </dgm:prSet>
      <dgm:spPr/>
    </dgm:pt>
    <dgm:pt modelId="{2337C251-82BD-405E-9676-2CEDCDE9611D}" type="pres">
      <dgm:prSet presAssocID="{7825DA8B-B163-4E54-BD4C-B41B9023B19D}" presName="sibTrans" presStyleLbl="sibTrans2D1" presStyleIdx="0" presStyleCnt="0"/>
      <dgm:spPr/>
    </dgm:pt>
    <dgm:pt modelId="{76BFF796-6248-48CC-BB38-AD7A67961DAF}" type="pres">
      <dgm:prSet presAssocID="{7DB54063-DA8C-4ED6-8F24-71893DA9C836}" presName="compNode" presStyleCnt="0"/>
      <dgm:spPr/>
    </dgm:pt>
    <dgm:pt modelId="{4BB647F0-10D3-4DE7-92D7-F3671CF06FCB}" type="pres">
      <dgm:prSet presAssocID="{7DB54063-DA8C-4ED6-8F24-71893DA9C836}" presName="iconBgRect" presStyleLbl="bgShp" presStyleIdx="3" presStyleCnt="4"/>
      <dgm:spPr/>
    </dgm:pt>
    <dgm:pt modelId="{E718B01D-CF0F-4511-83C4-10B1EDAFC430}" type="pres">
      <dgm:prSet presAssocID="{7DB54063-DA8C-4ED6-8F24-71893DA9C836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3FCD32B4-32A9-4C0C-B979-AF35ED991140}" type="pres">
      <dgm:prSet presAssocID="{7DB54063-DA8C-4ED6-8F24-71893DA9C836}" presName="spaceRect" presStyleCnt="0"/>
      <dgm:spPr/>
    </dgm:pt>
    <dgm:pt modelId="{2E431B04-051F-4B96-811D-166054F3F94B}" type="pres">
      <dgm:prSet presAssocID="{7DB54063-DA8C-4ED6-8F24-71893DA9C8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8F1060F-BFC9-47C9-9440-27F51E02AB5E}" type="presOf" srcId="{7825DA8B-B163-4E54-BD4C-B41B9023B19D}" destId="{2337C251-82BD-405E-9676-2CEDCDE9611D}" srcOrd="0" destOrd="0" presId="urn:microsoft.com/office/officeart/2018/2/layout/IconCircleList"/>
    <dgm:cxn modelId="{1CDDEC2B-16B4-48FE-BD28-C5D9ECC2F1C3}" srcId="{BDF7618B-2596-4173-A871-AE4BDF2F1209}" destId="{7DB54063-DA8C-4ED6-8F24-71893DA9C836}" srcOrd="3" destOrd="0" parTransId="{CAEC180F-C61B-4C2A-981A-2E3764E8C1B8}" sibTransId="{C4238611-1846-40A9-B427-98574157A3F4}"/>
    <dgm:cxn modelId="{F8C3F042-D552-4C3C-9609-0ED41DD5BF5C}" type="presOf" srcId="{853DFB92-DC24-4E80-B9CD-504D145CDDAE}" destId="{6C329518-3E02-46EE-A5A9-3B361F227588}" srcOrd="0" destOrd="0" presId="urn:microsoft.com/office/officeart/2018/2/layout/IconCircleList"/>
    <dgm:cxn modelId="{D4F05C45-CFAD-41C6-BF05-1C563AC8ACCB}" srcId="{BDF7618B-2596-4173-A871-AE4BDF2F1209}" destId="{853DFB92-DC24-4E80-B9CD-504D145CDDAE}" srcOrd="1" destOrd="0" parTransId="{4F33D127-3082-42B5-9B0C-843C371583E6}" sibTransId="{84D11F4F-2B54-4E9B-BD4C-E8D29DE66C92}"/>
    <dgm:cxn modelId="{BBCAAC53-6D7B-46BA-9599-3AF12C1F78E1}" type="presOf" srcId="{10D3E70D-C584-4A64-B66C-C7613B80C21A}" destId="{1D4C69AE-B07F-43FA-871A-2C58D49549A3}" srcOrd="0" destOrd="0" presId="urn:microsoft.com/office/officeart/2018/2/layout/IconCircleList"/>
    <dgm:cxn modelId="{FD36746D-AAB0-4EEF-B36C-E5DE5793B19E}" type="presOf" srcId="{260FA287-64CD-4F03-BD15-238B2B14623A}" destId="{83B2E794-2853-4DCB-A131-FE0B112A8B6E}" srcOrd="0" destOrd="0" presId="urn:microsoft.com/office/officeart/2018/2/layout/IconCircleList"/>
    <dgm:cxn modelId="{AC3D0996-099D-46A1-B639-32CA3CA75EAC}" type="presOf" srcId="{BDF7618B-2596-4173-A871-AE4BDF2F1209}" destId="{DF851B38-C6A7-4A05-BFE2-70D657C2AE8A}" srcOrd="0" destOrd="0" presId="urn:microsoft.com/office/officeart/2018/2/layout/IconCircleList"/>
    <dgm:cxn modelId="{191CF1A6-3B59-437D-861B-F6EFF6BBEB1A}" type="presOf" srcId="{84D11F4F-2B54-4E9B-BD4C-E8D29DE66C92}" destId="{68033293-A49C-4287-8546-563C68010C7D}" srcOrd="0" destOrd="0" presId="urn:microsoft.com/office/officeart/2018/2/layout/IconCircleList"/>
    <dgm:cxn modelId="{8519D0A7-AA3F-4F76-816B-6D67C1BC84B8}" type="presOf" srcId="{7DB54063-DA8C-4ED6-8F24-71893DA9C836}" destId="{2E431B04-051F-4B96-811D-166054F3F94B}" srcOrd="0" destOrd="0" presId="urn:microsoft.com/office/officeart/2018/2/layout/IconCircleList"/>
    <dgm:cxn modelId="{C78FD0A8-1B87-45CA-8594-61C832C07A86}" type="presOf" srcId="{530216F8-67C5-440F-A6D9-B3B02FA210D9}" destId="{D79E16A0-0597-4249-A9AF-E3239109BF90}" srcOrd="0" destOrd="0" presId="urn:microsoft.com/office/officeart/2018/2/layout/IconCircleList"/>
    <dgm:cxn modelId="{EC95B5D2-1959-41C9-B140-BB3C14B567FC}" srcId="{BDF7618B-2596-4173-A871-AE4BDF2F1209}" destId="{10D3E70D-C584-4A64-B66C-C7613B80C21A}" srcOrd="0" destOrd="0" parTransId="{EB9D8744-2170-4B4C-AAE2-BC6721C646E1}" sibTransId="{260FA287-64CD-4F03-BD15-238B2B14623A}"/>
    <dgm:cxn modelId="{BED13AEF-5858-483B-AD2D-BBD17937DA04}" srcId="{BDF7618B-2596-4173-A871-AE4BDF2F1209}" destId="{530216F8-67C5-440F-A6D9-B3B02FA210D9}" srcOrd="2" destOrd="0" parTransId="{C72E558C-FFD5-44F5-955F-3CB5155740E4}" sibTransId="{7825DA8B-B163-4E54-BD4C-B41B9023B19D}"/>
    <dgm:cxn modelId="{64A51C59-7C05-41C2-B626-66AB839D947A}" type="presParOf" srcId="{DF851B38-C6A7-4A05-BFE2-70D657C2AE8A}" destId="{699BA5CE-4FF2-4357-B7C0-5C1200622910}" srcOrd="0" destOrd="0" presId="urn:microsoft.com/office/officeart/2018/2/layout/IconCircleList"/>
    <dgm:cxn modelId="{AB597845-1D0A-4A96-9ED1-6B78E48CCBF7}" type="presParOf" srcId="{699BA5CE-4FF2-4357-B7C0-5C1200622910}" destId="{41879BBC-B471-47EB-B52E-B53AF38DB73B}" srcOrd="0" destOrd="0" presId="urn:microsoft.com/office/officeart/2018/2/layout/IconCircleList"/>
    <dgm:cxn modelId="{37F1A58E-0449-47EA-9DFD-C23DCEB96A4B}" type="presParOf" srcId="{41879BBC-B471-47EB-B52E-B53AF38DB73B}" destId="{78B08963-B8BF-4693-8FE6-6C49C1710C5D}" srcOrd="0" destOrd="0" presId="urn:microsoft.com/office/officeart/2018/2/layout/IconCircleList"/>
    <dgm:cxn modelId="{ACA1E824-09FE-408F-B111-89FE3A2583FF}" type="presParOf" srcId="{41879BBC-B471-47EB-B52E-B53AF38DB73B}" destId="{FCBA5A89-97D3-492E-B9B3-3B3973C1B85F}" srcOrd="1" destOrd="0" presId="urn:microsoft.com/office/officeart/2018/2/layout/IconCircleList"/>
    <dgm:cxn modelId="{16BA068A-1744-40AB-8445-1BD68085C2A8}" type="presParOf" srcId="{41879BBC-B471-47EB-B52E-B53AF38DB73B}" destId="{64A2DEF4-3871-4918-BF84-565B5111BF04}" srcOrd="2" destOrd="0" presId="urn:microsoft.com/office/officeart/2018/2/layout/IconCircleList"/>
    <dgm:cxn modelId="{F7AF3065-AE10-4884-A5A1-3D41A9A4C933}" type="presParOf" srcId="{41879BBC-B471-47EB-B52E-B53AF38DB73B}" destId="{1D4C69AE-B07F-43FA-871A-2C58D49549A3}" srcOrd="3" destOrd="0" presId="urn:microsoft.com/office/officeart/2018/2/layout/IconCircleList"/>
    <dgm:cxn modelId="{86F2C467-F32E-4F53-96A8-9889A9EA8BFA}" type="presParOf" srcId="{699BA5CE-4FF2-4357-B7C0-5C1200622910}" destId="{83B2E794-2853-4DCB-A131-FE0B112A8B6E}" srcOrd="1" destOrd="0" presId="urn:microsoft.com/office/officeart/2018/2/layout/IconCircleList"/>
    <dgm:cxn modelId="{2E9AEF8C-36C2-43A0-AF91-7430807D8F62}" type="presParOf" srcId="{699BA5CE-4FF2-4357-B7C0-5C1200622910}" destId="{F9E19E1B-A948-4ACA-9E01-686455D1C1F6}" srcOrd="2" destOrd="0" presId="urn:microsoft.com/office/officeart/2018/2/layout/IconCircleList"/>
    <dgm:cxn modelId="{E995558C-7F13-4FFA-9B8B-60AD10210108}" type="presParOf" srcId="{F9E19E1B-A948-4ACA-9E01-686455D1C1F6}" destId="{2415E7FF-9BBB-4976-8A2C-69F7BAF27F4C}" srcOrd="0" destOrd="0" presId="urn:microsoft.com/office/officeart/2018/2/layout/IconCircleList"/>
    <dgm:cxn modelId="{C54FE063-2CF9-4A30-95B5-B6E67CB39537}" type="presParOf" srcId="{F9E19E1B-A948-4ACA-9E01-686455D1C1F6}" destId="{A6B18622-A17B-4C35-8B82-C4754CD00BDA}" srcOrd="1" destOrd="0" presId="urn:microsoft.com/office/officeart/2018/2/layout/IconCircleList"/>
    <dgm:cxn modelId="{E3CD9AC5-CC58-4156-98E4-5138C1827D65}" type="presParOf" srcId="{F9E19E1B-A948-4ACA-9E01-686455D1C1F6}" destId="{55A6B1FF-8D26-4F03-B647-2F8AC5023415}" srcOrd="2" destOrd="0" presId="urn:microsoft.com/office/officeart/2018/2/layout/IconCircleList"/>
    <dgm:cxn modelId="{2D123CC1-513A-45C5-BBED-64889F7C6723}" type="presParOf" srcId="{F9E19E1B-A948-4ACA-9E01-686455D1C1F6}" destId="{6C329518-3E02-46EE-A5A9-3B361F227588}" srcOrd="3" destOrd="0" presId="urn:microsoft.com/office/officeart/2018/2/layout/IconCircleList"/>
    <dgm:cxn modelId="{59412BBC-C025-4968-87A6-E159AC586EA0}" type="presParOf" srcId="{699BA5CE-4FF2-4357-B7C0-5C1200622910}" destId="{68033293-A49C-4287-8546-563C68010C7D}" srcOrd="3" destOrd="0" presId="urn:microsoft.com/office/officeart/2018/2/layout/IconCircleList"/>
    <dgm:cxn modelId="{A2903809-EBB9-4093-A002-96045BDE01A3}" type="presParOf" srcId="{699BA5CE-4FF2-4357-B7C0-5C1200622910}" destId="{4C1CFC36-3A46-4F72-9D26-E474E50D8C7F}" srcOrd="4" destOrd="0" presId="urn:microsoft.com/office/officeart/2018/2/layout/IconCircleList"/>
    <dgm:cxn modelId="{C409DE48-1FD3-4867-BDEB-CC57F83D6770}" type="presParOf" srcId="{4C1CFC36-3A46-4F72-9D26-E474E50D8C7F}" destId="{82DE9DDB-A549-4E4B-88D3-9BFE64E7922D}" srcOrd="0" destOrd="0" presId="urn:microsoft.com/office/officeart/2018/2/layout/IconCircleList"/>
    <dgm:cxn modelId="{E7BC66C0-2AA7-4E01-A4B7-23AC3B2E7B97}" type="presParOf" srcId="{4C1CFC36-3A46-4F72-9D26-E474E50D8C7F}" destId="{0C6A4B26-C44E-4B07-8C71-9CB84A68F918}" srcOrd="1" destOrd="0" presId="urn:microsoft.com/office/officeart/2018/2/layout/IconCircleList"/>
    <dgm:cxn modelId="{9BD794B4-262D-44E0-BAA3-CD5DA6F8F405}" type="presParOf" srcId="{4C1CFC36-3A46-4F72-9D26-E474E50D8C7F}" destId="{9B88496D-9F33-470B-B754-8E57C0E895EE}" srcOrd="2" destOrd="0" presId="urn:microsoft.com/office/officeart/2018/2/layout/IconCircleList"/>
    <dgm:cxn modelId="{89013E04-E6A2-4F64-9EAB-3C3528458C89}" type="presParOf" srcId="{4C1CFC36-3A46-4F72-9D26-E474E50D8C7F}" destId="{D79E16A0-0597-4249-A9AF-E3239109BF90}" srcOrd="3" destOrd="0" presId="urn:microsoft.com/office/officeart/2018/2/layout/IconCircleList"/>
    <dgm:cxn modelId="{D9D3715C-180F-4F08-BE3C-E8F7975AE100}" type="presParOf" srcId="{699BA5CE-4FF2-4357-B7C0-5C1200622910}" destId="{2337C251-82BD-405E-9676-2CEDCDE9611D}" srcOrd="5" destOrd="0" presId="urn:microsoft.com/office/officeart/2018/2/layout/IconCircleList"/>
    <dgm:cxn modelId="{979E77D6-9B22-4D77-9216-E141C726DE2F}" type="presParOf" srcId="{699BA5CE-4FF2-4357-B7C0-5C1200622910}" destId="{76BFF796-6248-48CC-BB38-AD7A67961DAF}" srcOrd="6" destOrd="0" presId="urn:microsoft.com/office/officeart/2018/2/layout/IconCircleList"/>
    <dgm:cxn modelId="{1B3D3DD2-2830-474D-8618-1C47396F6460}" type="presParOf" srcId="{76BFF796-6248-48CC-BB38-AD7A67961DAF}" destId="{4BB647F0-10D3-4DE7-92D7-F3671CF06FCB}" srcOrd="0" destOrd="0" presId="urn:microsoft.com/office/officeart/2018/2/layout/IconCircleList"/>
    <dgm:cxn modelId="{811590A6-619F-4FB4-BF8F-653398D86D17}" type="presParOf" srcId="{76BFF796-6248-48CC-BB38-AD7A67961DAF}" destId="{E718B01D-CF0F-4511-83C4-10B1EDAFC430}" srcOrd="1" destOrd="0" presId="urn:microsoft.com/office/officeart/2018/2/layout/IconCircleList"/>
    <dgm:cxn modelId="{9FD2259F-45B3-4D90-A063-2162224145F7}" type="presParOf" srcId="{76BFF796-6248-48CC-BB38-AD7A67961DAF}" destId="{3FCD32B4-32A9-4C0C-B979-AF35ED991140}" srcOrd="2" destOrd="0" presId="urn:microsoft.com/office/officeart/2018/2/layout/IconCircleList"/>
    <dgm:cxn modelId="{95A67F04-D472-4AA6-A086-EA88B3B6FF83}" type="presParOf" srcId="{76BFF796-6248-48CC-BB38-AD7A67961DAF}" destId="{2E431B04-051F-4B96-811D-166054F3F94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6B3C4F-8DF3-457B-B409-F7E0CD95C1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1493CE-4A70-4C2A-83A5-DD3E8813B255}">
      <dgm:prSet/>
      <dgm:spPr/>
      <dgm:t>
        <a:bodyPr/>
        <a:lstStyle/>
        <a:p>
          <a:pPr>
            <a:defRPr cap="all"/>
          </a:pPr>
          <a:r>
            <a:rPr lang="en-US" b="1" dirty="0"/>
            <a:t>- </a:t>
          </a:r>
          <a:r>
            <a:rPr lang="en-US" b="1" dirty="0" err="1"/>
            <a:t>Nenhum</a:t>
          </a:r>
          <a:r>
            <a:rPr lang="en-US" b="1" dirty="0"/>
            <a:t> </a:t>
          </a:r>
          <a:r>
            <a:rPr lang="en-US" b="1" dirty="0" err="1"/>
            <a:t>modelo</a:t>
          </a:r>
          <a:r>
            <a:rPr lang="en-US" b="1" dirty="0"/>
            <a:t> </a:t>
          </a:r>
          <a:r>
            <a:rPr lang="en-US" b="1" dirty="0" err="1"/>
            <a:t>é</a:t>
          </a:r>
          <a:r>
            <a:rPr lang="en-US" b="1" dirty="0"/>
            <a:t> o MELHOR sempre</a:t>
          </a:r>
        </a:p>
      </dgm:t>
    </dgm:pt>
    <dgm:pt modelId="{AEDF91B7-0F61-4EB4-B258-5A598B3DA77D}" type="parTrans" cxnId="{20C12212-D4CF-423C-9F7D-EF2E66326462}">
      <dgm:prSet/>
      <dgm:spPr/>
      <dgm:t>
        <a:bodyPr/>
        <a:lstStyle/>
        <a:p>
          <a:endParaRPr lang="en-US"/>
        </a:p>
      </dgm:t>
    </dgm:pt>
    <dgm:pt modelId="{CD65D80F-342A-4966-8CAF-3AA061C4ABD7}" type="sibTrans" cxnId="{20C12212-D4CF-423C-9F7D-EF2E66326462}">
      <dgm:prSet/>
      <dgm:spPr/>
      <dgm:t>
        <a:bodyPr/>
        <a:lstStyle/>
        <a:p>
          <a:endParaRPr lang="en-US"/>
        </a:p>
      </dgm:t>
    </dgm:pt>
    <dgm:pt modelId="{A37FF3CF-2A9A-46B6-BDCB-7497A4CD0B95}">
      <dgm:prSet/>
      <dgm:spPr/>
      <dgm:t>
        <a:bodyPr/>
        <a:lstStyle/>
        <a:p>
          <a:pPr>
            <a:defRPr cap="all"/>
          </a:pPr>
          <a:r>
            <a:rPr lang="en-US" b="1" dirty="0"/>
            <a:t>- </a:t>
          </a:r>
          <a:r>
            <a:rPr lang="en-US" b="1" dirty="0" err="1"/>
            <a:t>Combinação</a:t>
          </a:r>
          <a:r>
            <a:rPr lang="en-US" b="1" dirty="0"/>
            <a:t> </a:t>
          </a:r>
          <a:r>
            <a:rPr lang="en-US" b="1" dirty="0" err="1"/>
            <a:t>aumenta</a:t>
          </a:r>
          <a:r>
            <a:rPr lang="en-US" b="1" dirty="0"/>
            <a:t> </a:t>
          </a:r>
          <a:r>
            <a:rPr lang="en-US" b="1" dirty="0" err="1"/>
            <a:t>robustez</a:t>
          </a:r>
          <a:endParaRPr lang="en-US" b="1" dirty="0"/>
        </a:p>
      </dgm:t>
    </dgm:pt>
    <dgm:pt modelId="{53CA4F28-D2F7-44A4-848C-52A3B5D128AE}" type="parTrans" cxnId="{839236B3-5AC9-4D2E-AC9E-9DAD7D2CAB98}">
      <dgm:prSet/>
      <dgm:spPr/>
      <dgm:t>
        <a:bodyPr/>
        <a:lstStyle/>
        <a:p>
          <a:endParaRPr lang="en-US"/>
        </a:p>
      </dgm:t>
    </dgm:pt>
    <dgm:pt modelId="{3CA2A148-96AF-40C9-B7EA-FCF1B6CAF4CD}" type="sibTrans" cxnId="{839236B3-5AC9-4D2E-AC9E-9DAD7D2CAB98}">
      <dgm:prSet/>
      <dgm:spPr/>
      <dgm:t>
        <a:bodyPr/>
        <a:lstStyle/>
        <a:p>
          <a:endParaRPr lang="en-US"/>
        </a:p>
      </dgm:t>
    </dgm:pt>
    <dgm:pt modelId="{ABB241B8-884A-4BDE-A2FE-0A3CE3152A32}">
      <dgm:prSet/>
      <dgm:spPr/>
      <dgm:t>
        <a:bodyPr/>
        <a:lstStyle/>
        <a:p>
          <a:pPr>
            <a:defRPr cap="all"/>
          </a:pPr>
          <a:r>
            <a:rPr lang="en-US" b="1" dirty="0"/>
            <a:t>- </a:t>
          </a:r>
          <a:r>
            <a:rPr lang="en-US" b="1" dirty="0" err="1"/>
            <a:t>Reduz</a:t>
          </a:r>
          <a:r>
            <a:rPr lang="en-US" b="1" dirty="0"/>
            <a:t> </a:t>
          </a:r>
          <a:r>
            <a:rPr lang="en-US" b="1" dirty="0" err="1"/>
            <a:t>risco</a:t>
          </a:r>
          <a:r>
            <a:rPr lang="en-US" b="1" dirty="0"/>
            <a:t> de </a:t>
          </a:r>
          <a:r>
            <a:rPr lang="en-US" b="1" dirty="0" err="1"/>
            <a:t>más</a:t>
          </a:r>
          <a:r>
            <a:rPr lang="en-US" b="1" dirty="0"/>
            <a:t> </a:t>
          </a:r>
          <a:r>
            <a:rPr lang="en-US" b="1" dirty="0" err="1"/>
            <a:t>escolhas</a:t>
          </a:r>
          <a:endParaRPr lang="en-US" b="1" dirty="0"/>
        </a:p>
      </dgm:t>
    </dgm:pt>
    <dgm:pt modelId="{69A06CE7-1557-4CFA-A1EF-BCEBA8AF7867}" type="parTrans" cxnId="{A5F8C2DD-C47A-44E6-AF4D-9143BA06F83F}">
      <dgm:prSet/>
      <dgm:spPr/>
      <dgm:t>
        <a:bodyPr/>
        <a:lstStyle/>
        <a:p>
          <a:endParaRPr lang="en-US"/>
        </a:p>
      </dgm:t>
    </dgm:pt>
    <dgm:pt modelId="{9F25C8BA-F3AB-4895-9486-1E5620581829}" type="sibTrans" cxnId="{A5F8C2DD-C47A-44E6-AF4D-9143BA06F83F}">
      <dgm:prSet/>
      <dgm:spPr/>
      <dgm:t>
        <a:bodyPr/>
        <a:lstStyle/>
        <a:p>
          <a:endParaRPr lang="en-US"/>
        </a:p>
      </dgm:t>
    </dgm:pt>
    <dgm:pt modelId="{8C00EAD4-0AAB-457B-9B7E-D9777AC0C6D7}" type="pres">
      <dgm:prSet presAssocID="{C66B3C4F-8DF3-457B-B409-F7E0CD95C1DD}" presName="root" presStyleCnt="0">
        <dgm:presLayoutVars>
          <dgm:dir/>
          <dgm:resizeHandles val="exact"/>
        </dgm:presLayoutVars>
      </dgm:prSet>
      <dgm:spPr/>
    </dgm:pt>
    <dgm:pt modelId="{10878499-FB8D-491A-90DF-63B1B898E120}" type="pres">
      <dgm:prSet presAssocID="{801493CE-4A70-4C2A-83A5-DD3E8813B255}" presName="compNode" presStyleCnt="0"/>
      <dgm:spPr/>
    </dgm:pt>
    <dgm:pt modelId="{F786E239-0251-428F-8610-2D0A2654D2F0}" type="pres">
      <dgm:prSet presAssocID="{801493CE-4A70-4C2A-83A5-DD3E8813B255}" presName="iconBgRect" presStyleLbl="bgShp" presStyleIdx="0" presStyleCnt="3"/>
      <dgm:spPr/>
    </dgm:pt>
    <dgm:pt modelId="{57C42CB4-3C24-422D-A6E7-996D46087609}" type="pres">
      <dgm:prSet presAssocID="{801493CE-4A70-4C2A-83A5-DD3E8813B2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37D15520-0240-4959-B2D9-82D5D2264948}" type="pres">
      <dgm:prSet presAssocID="{801493CE-4A70-4C2A-83A5-DD3E8813B255}" presName="spaceRect" presStyleCnt="0"/>
      <dgm:spPr/>
    </dgm:pt>
    <dgm:pt modelId="{6D3A8091-B1D4-4828-A206-21B3DF239532}" type="pres">
      <dgm:prSet presAssocID="{801493CE-4A70-4C2A-83A5-DD3E8813B255}" presName="textRect" presStyleLbl="revTx" presStyleIdx="0" presStyleCnt="3">
        <dgm:presLayoutVars>
          <dgm:chMax val="1"/>
          <dgm:chPref val="1"/>
        </dgm:presLayoutVars>
      </dgm:prSet>
      <dgm:spPr/>
    </dgm:pt>
    <dgm:pt modelId="{BDE48C97-6C53-45B4-91E4-5379D25E76C1}" type="pres">
      <dgm:prSet presAssocID="{CD65D80F-342A-4966-8CAF-3AA061C4ABD7}" presName="sibTrans" presStyleCnt="0"/>
      <dgm:spPr/>
    </dgm:pt>
    <dgm:pt modelId="{7BB7BD36-0823-4D2C-9B34-18D6CEBF49A9}" type="pres">
      <dgm:prSet presAssocID="{A37FF3CF-2A9A-46B6-BDCB-7497A4CD0B95}" presName="compNode" presStyleCnt="0"/>
      <dgm:spPr/>
    </dgm:pt>
    <dgm:pt modelId="{AE30F966-77E8-4D51-865D-17587FB78423}" type="pres">
      <dgm:prSet presAssocID="{A37FF3CF-2A9A-46B6-BDCB-7497A4CD0B95}" presName="iconBgRect" presStyleLbl="bgShp" presStyleIdx="1" presStyleCnt="3"/>
      <dgm:spPr/>
    </dgm:pt>
    <dgm:pt modelId="{392EF480-B115-40BE-91C9-0776A605B906}" type="pres">
      <dgm:prSet presAssocID="{A37FF3CF-2A9A-46B6-BDCB-7497A4CD0B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9AC86A61-8264-46DD-8594-A79CA9047E36}" type="pres">
      <dgm:prSet presAssocID="{A37FF3CF-2A9A-46B6-BDCB-7497A4CD0B95}" presName="spaceRect" presStyleCnt="0"/>
      <dgm:spPr/>
    </dgm:pt>
    <dgm:pt modelId="{A2F3DDAE-C2D4-41FC-BDF2-034411964D0E}" type="pres">
      <dgm:prSet presAssocID="{A37FF3CF-2A9A-46B6-BDCB-7497A4CD0B95}" presName="textRect" presStyleLbl="revTx" presStyleIdx="1" presStyleCnt="3">
        <dgm:presLayoutVars>
          <dgm:chMax val="1"/>
          <dgm:chPref val="1"/>
        </dgm:presLayoutVars>
      </dgm:prSet>
      <dgm:spPr/>
    </dgm:pt>
    <dgm:pt modelId="{9A55271C-B255-4C9A-B3FF-A7A97F94B0A5}" type="pres">
      <dgm:prSet presAssocID="{3CA2A148-96AF-40C9-B7EA-FCF1B6CAF4CD}" presName="sibTrans" presStyleCnt="0"/>
      <dgm:spPr/>
    </dgm:pt>
    <dgm:pt modelId="{11BECD26-7276-4D88-A072-FE3F51A7058D}" type="pres">
      <dgm:prSet presAssocID="{ABB241B8-884A-4BDE-A2FE-0A3CE3152A32}" presName="compNode" presStyleCnt="0"/>
      <dgm:spPr/>
    </dgm:pt>
    <dgm:pt modelId="{1950609A-8901-4027-9BF0-63D303CBA630}" type="pres">
      <dgm:prSet presAssocID="{ABB241B8-884A-4BDE-A2FE-0A3CE3152A32}" presName="iconBgRect" presStyleLbl="bgShp" presStyleIdx="2" presStyleCnt="3"/>
      <dgm:spPr/>
    </dgm:pt>
    <dgm:pt modelId="{B9A59C09-32E4-4274-9B18-2AF43F6D4408}" type="pres">
      <dgm:prSet presAssocID="{ABB241B8-884A-4BDE-A2FE-0A3CE3152A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191D146-68C2-4698-8EF2-C8A5F228906D}" type="pres">
      <dgm:prSet presAssocID="{ABB241B8-884A-4BDE-A2FE-0A3CE3152A32}" presName="spaceRect" presStyleCnt="0"/>
      <dgm:spPr/>
    </dgm:pt>
    <dgm:pt modelId="{FADD0363-EC6D-4FF6-87FE-3914D376129D}" type="pres">
      <dgm:prSet presAssocID="{ABB241B8-884A-4BDE-A2FE-0A3CE3152A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0C12212-D4CF-423C-9F7D-EF2E66326462}" srcId="{C66B3C4F-8DF3-457B-B409-F7E0CD95C1DD}" destId="{801493CE-4A70-4C2A-83A5-DD3E8813B255}" srcOrd="0" destOrd="0" parTransId="{AEDF91B7-0F61-4EB4-B258-5A598B3DA77D}" sibTransId="{CD65D80F-342A-4966-8CAF-3AA061C4ABD7}"/>
    <dgm:cxn modelId="{DDE68D13-832B-4F3C-8F74-68F2F2F188E1}" type="presOf" srcId="{C66B3C4F-8DF3-457B-B409-F7E0CD95C1DD}" destId="{8C00EAD4-0AAB-457B-9B7E-D9777AC0C6D7}" srcOrd="0" destOrd="0" presId="urn:microsoft.com/office/officeart/2018/5/layout/IconCircleLabelList"/>
    <dgm:cxn modelId="{839236B3-5AC9-4D2E-AC9E-9DAD7D2CAB98}" srcId="{C66B3C4F-8DF3-457B-B409-F7E0CD95C1DD}" destId="{A37FF3CF-2A9A-46B6-BDCB-7497A4CD0B95}" srcOrd="1" destOrd="0" parTransId="{53CA4F28-D2F7-44A4-848C-52A3B5D128AE}" sibTransId="{3CA2A148-96AF-40C9-B7EA-FCF1B6CAF4CD}"/>
    <dgm:cxn modelId="{BEC1B6B7-8AB0-4827-99C9-615AC7F3831A}" type="presOf" srcId="{A37FF3CF-2A9A-46B6-BDCB-7497A4CD0B95}" destId="{A2F3DDAE-C2D4-41FC-BDF2-034411964D0E}" srcOrd="0" destOrd="0" presId="urn:microsoft.com/office/officeart/2018/5/layout/IconCircleLabelList"/>
    <dgm:cxn modelId="{A5F8C2DD-C47A-44E6-AF4D-9143BA06F83F}" srcId="{C66B3C4F-8DF3-457B-B409-F7E0CD95C1DD}" destId="{ABB241B8-884A-4BDE-A2FE-0A3CE3152A32}" srcOrd="2" destOrd="0" parTransId="{69A06CE7-1557-4CFA-A1EF-BCEBA8AF7867}" sibTransId="{9F25C8BA-F3AB-4895-9486-1E5620581829}"/>
    <dgm:cxn modelId="{F2FC06DE-1EBB-4A50-B56B-A631928B274A}" type="presOf" srcId="{801493CE-4A70-4C2A-83A5-DD3E8813B255}" destId="{6D3A8091-B1D4-4828-A206-21B3DF239532}" srcOrd="0" destOrd="0" presId="urn:microsoft.com/office/officeart/2018/5/layout/IconCircleLabelList"/>
    <dgm:cxn modelId="{49BBCDF9-C171-447C-80A1-F800CDF38B70}" type="presOf" srcId="{ABB241B8-884A-4BDE-A2FE-0A3CE3152A32}" destId="{FADD0363-EC6D-4FF6-87FE-3914D376129D}" srcOrd="0" destOrd="0" presId="urn:microsoft.com/office/officeart/2018/5/layout/IconCircleLabelList"/>
    <dgm:cxn modelId="{4FCFF1A5-16DD-45D4-9DDD-564EC6D0FAF0}" type="presParOf" srcId="{8C00EAD4-0AAB-457B-9B7E-D9777AC0C6D7}" destId="{10878499-FB8D-491A-90DF-63B1B898E120}" srcOrd="0" destOrd="0" presId="urn:microsoft.com/office/officeart/2018/5/layout/IconCircleLabelList"/>
    <dgm:cxn modelId="{F14F2905-F49F-4FBC-90BE-502C2506BB7D}" type="presParOf" srcId="{10878499-FB8D-491A-90DF-63B1B898E120}" destId="{F786E239-0251-428F-8610-2D0A2654D2F0}" srcOrd="0" destOrd="0" presId="urn:microsoft.com/office/officeart/2018/5/layout/IconCircleLabelList"/>
    <dgm:cxn modelId="{31007EF5-FA42-448C-B9B4-AE8FD2A66D38}" type="presParOf" srcId="{10878499-FB8D-491A-90DF-63B1B898E120}" destId="{57C42CB4-3C24-422D-A6E7-996D46087609}" srcOrd="1" destOrd="0" presId="urn:microsoft.com/office/officeart/2018/5/layout/IconCircleLabelList"/>
    <dgm:cxn modelId="{EBEE263F-B672-4153-9B44-8AB2692E2166}" type="presParOf" srcId="{10878499-FB8D-491A-90DF-63B1B898E120}" destId="{37D15520-0240-4959-B2D9-82D5D2264948}" srcOrd="2" destOrd="0" presId="urn:microsoft.com/office/officeart/2018/5/layout/IconCircleLabelList"/>
    <dgm:cxn modelId="{9C4C9721-A25E-4EFD-877B-7E34FAED7D2A}" type="presParOf" srcId="{10878499-FB8D-491A-90DF-63B1B898E120}" destId="{6D3A8091-B1D4-4828-A206-21B3DF239532}" srcOrd="3" destOrd="0" presId="urn:microsoft.com/office/officeart/2018/5/layout/IconCircleLabelList"/>
    <dgm:cxn modelId="{EEF5A9DA-ADD9-44C4-8814-86EBF5203ADD}" type="presParOf" srcId="{8C00EAD4-0AAB-457B-9B7E-D9777AC0C6D7}" destId="{BDE48C97-6C53-45B4-91E4-5379D25E76C1}" srcOrd="1" destOrd="0" presId="urn:microsoft.com/office/officeart/2018/5/layout/IconCircleLabelList"/>
    <dgm:cxn modelId="{DFAC2FCF-16BD-49FC-B55F-47E214F73F95}" type="presParOf" srcId="{8C00EAD4-0AAB-457B-9B7E-D9777AC0C6D7}" destId="{7BB7BD36-0823-4D2C-9B34-18D6CEBF49A9}" srcOrd="2" destOrd="0" presId="urn:microsoft.com/office/officeart/2018/5/layout/IconCircleLabelList"/>
    <dgm:cxn modelId="{48D40CF3-98AF-4890-873F-25603B230294}" type="presParOf" srcId="{7BB7BD36-0823-4D2C-9B34-18D6CEBF49A9}" destId="{AE30F966-77E8-4D51-865D-17587FB78423}" srcOrd="0" destOrd="0" presId="urn:microsoft.com/office/officeart/2018/5/layout/IconCircleLabelList"/>
    <dgm:cxn modelId="{12C3C930-4891-4F7D-84CB-D7DFE8C6E7EC}" type="presParOf" srcId="{7BB7BD36-0823-4D2C-9B34-18D6CEBF49A9}" destId="{392EF480-B115-40BE-91C9-0776A605B906}" srcOrd="1" destOrd="0" presId="urn:microsoft.com/office/officeart/2018/5/layout/IconCircleLabelList"/>
    <dgm:cxn modelId="{10314EEC-A73F-4534-9E5E-29E023677635}" type="presParOf" srcId="{7BB7BD36-0823-4D2C-9B34-18D6CEBF49A9}" destId="{9AC86A61-8264-46DD-8594-A79CA9047E36}" srcOrd="2" destOrd="0" presId="urn:microsoft.com/office/officeart/2018/5/layout/IconCircleLabelList"/>
    <dgm:cxn modelId="{BF626A6B-2643-4B0F-A1A1-E27035394FA7}" type="presParOf" srcId="{7BB7BD36-0823-4D2C-9B34-18D6CEBF49A9}" destId="{A2F3DDAE-C2D4-41FC-BDF2-034411964D0E}" srcOrd="3" destOrd="0" presId="urn:microsoft.com/office/officeart/2018/5/layout/IconCircleLabelList"/>
    <dgm:cxn modelId="{525CAD2F-DB46-4752-B161-E63880EEF22E}" type="presParOf" srcId="{8C00EAD4-0AAB-457B-9B7E-D9777AC0C6D7}" destId="{9A55271C-B255-4C9A-B3FF-A7A97F94B0A5}" srcOrd="3" destOrd="0" presId="urn:microsoft.com/office/officeart/2018/5/layout/IconCircleLabelList"/>
    <dgm:cxn modelId="{C8965E0A-79DD-4B47-9660-FC6B1ECEEF25}" type="presParOf" srcId="{8C00EAD4-0AAB-457B-9B7E-D9777AC0C6D7}" destId="{11BECD26-7276-4D88-A072-FE3F51A7058D}" srcOrd="4" destOrd="0" presId="urn:microsoft.com/office/officeart/2018/5/layout/IconCircleLabelList"/>
    <dgm:cxn modelId="{583F4191-C03A-405E-8288-1A5447CD39B4}" type="presParOf" srcId="{11BECD26-7276-4D88-A072-FE3F51A7058D}" destId="{1950609A-8901-4027-9BF0-63D303CBA630}" srcOrd="0" destOrd="0" presId="urn:microsoft.com/office/officeart/2018/5/layout/IconCircleLabelList"/>
    <dgm:cxn modelId="{76C5FFEA-E5F4-4213-B279-AB0851B1B6E2}" type="presParOf" srcId="{11BECD26-7276-4D88-A072-FE3F51A7058D}" destId="{B9A59C09-32E4-4274-9B18-2AF43F6D4408}" srcOrd="1" destOrd="0" presId="urn:microsoft.com/office/officeart/2018/5/layout/IconCircleLabelList"/>
    <dgm:cxn modelId="{29B1C9EA-86D7-4A29-B66D-0BC04F8AADBD}" type="presParOf" srcId="{11BECD26-7276-4D88-A072-FE3F51A7058D}" destId="{B191D146-68C2-4698-8EF2-C8A5F228906D}" srcOrd="2" destOrd="0" presId="urn:microsoft.com/office/officeart/2018/5/layout/IconCircleLabelList"/>
    <dgm:cxn modelId="{D6F2FDBC-091B-4328-BA1B-9DECCC162548}" type="presParOf" srcId="{11BECD26-7276-4D88-A072-FE3F51A7058D}" destId="{FADD0363-EC6D-4FF6-87FE-3914D37612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919BF1-A017-4B96-861E-7BB5F2D295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624D6B3-F1E4-4CBB-9E41-9084BAB0848E}">
      <dgm:prSet/>
      <dgm:spPr/>
      <dgm:t>
        <a:bodyPr/>
        <a:lstStyle/>
        <a:p>
          <a:pPr>
            <a:defRPr cap="all"/>
          </a:pPr>
          <a:r>
            <a:rPr lang="en-US"/>
            <a:t>Obrigado pela participação!</a:t>
          </a:r>
        </a:p>
      </dgm:t>
    </dgm:pt>
    <dgm:pt modelId="{67224695-515F-49E8-96A8-73CEC53912F5}" type="parTrans" cxnId="{70AF2212-8563-4F59-A8F7-98CE521CE0A7}">
      <dgm:prSet/>
      <dgm:spPr/>
      <dgm:t>
        <a:bodyPr/>
        <a:lstStyle/>
        <a:p>
          <a:endParaRPr lang="en-US"/>
        </a:p>
      </dgm:t>
    </dgm:pt>
    <dgm:pt modelId="{0E736160-D85C-4989-B69A-2DC0527B17DC}" type="sibTrans" cxnId="{70AF2212-8563-4F59-A8F7-98CE521CE0A7}">
      <dgm:prSet/>
      <dgm:spPr/>
      <dgm:t>
        <a:bodyPr/>
        <a:lstStyle/>
        <a:p>
          <a:endParaRPr lang="en-US"/>
        </a:p>
      </dgm:t>
    </dgm:pt>
    <dgm:pt modelId="{A2BF3B03-66A6-4CE7-8914-4E8B11FE2938}">
      <dgm:prSet/>
      <dgm:spPr/>
      <dgm:t>
        <a:bodyPr/>
        <a:lstStyle/>
        <a:p>
          <a:pPr>
            <a:defRPr cap="all"/>
          </a:pPr>
          <a:r>
            <a:rPr lang="en-US" dirty="0" err="1"/>
            <a:t>Contatos</a:t>
          </a:r>
          <a:r>
            <a:rPr lang="en-US" dirty="0"/>
            <a:t> do SIGERIP:</a:t>
          </a:r>
        </a:p>
        <a:p>
          <a:pPr>
            <a:defRPr cap="all"/>
          </a:pPr>
          <a:r>
            <a:rPr lang="pt-BR" b="1" dirty="0" err="1"/>
            <a:t>sigerip.ufpb@gmail.com</a:t>
          </a:r>
          <a:endParaRPr lang="en-US" b="1" dirty="0">
            <a:solidFill>
              <a:srgbClr val="FF0000"/>
            </a:solidFill>
          </a:endParaRPr>
        </a:p>
      </dgm:t>
    </dgm:pt>
    <dgm:pt modelId="{94704CAA-9051-4474-A268-730053F99A36}" type="parTrans" cxnId="{65456D4C-06F1-461F-9513-CBBECA7C0FF9}">
      <dgm:prSet/>
      <dgm:spPr/>
      <dgm:t>
        <a:bodyPr/>
        <a:lstStyle/>
        <a:p>
          <a:endParaRPr lang="en-US"/>
        </a:p>
      </dgm:t>
    </dgm:pt>
    <dgm:pt modelId="{1D69C252-CB08-4141-8016-6C9EA2A50020}" type="sibTrans" cxnId="{65456D4C-06F1-461F-9513-CBBECA7C0FF9}">
      <dgm:prSet/>
      <dgm:spPr/>
      <dgm:t>
        <a:bodyPr/>
        <a:lstStyle/>
        <a:p>
          <a:endParaRPr lang="en-US"/>
        </a:p>
      </dgm:t>
    </dgm:pt>
    <dgm:pt modelId="{D62DBE7D-41E7-407D-8D41-677DB568DBEF}">
      <dgm:prSet/>
      <dgm:spPr/>
      <dgm:t>
        <a:bodyPr/>
        <a:lstStyle/>
        <a:p>
          <a:pPr>
            <a:defRPr cap="all"/>
          </a:pPr>
          <a:r>
            <a:rPr lang="en-US" dirty="0" err="1"/>
            <a:t>Convite</a:t>
          </a:r>
          <a:r>
            <a:rPr lang="en-US" dirty="0"/>
            <a:t> para </a:t>
          </a:r>
          <a:r>
            <a:rPr lang="en-US" dirty="0" err="1"/>
            <a:t>futuras</a:t>
          </a:r>
          <a:r>
            <a:rPr lang="en-US" dirty="0"/>
            <a:t> </a:t>
          </a:r>
          <a:r>
            <a:rPr lang="en-US" dirty="0" err="1"/>
            <a:t>atividades</a:t>
          </a:r>
          <a:endParaRPr lang="en-US" dirty="0"/>
        </a:p>
      </dgm:t>
    </dgm:pt>
    <dgm:pt modelId="{E000DC85-3DA3-4D21-8E32-A57D3CFF8C54}" type="parTrans" cxnId="{6884FEFB-4430-4130-A721-89396D5784C0}">
      <dgm:prSet/>
      <dgm:spPr/>
      <dgm:t>
        <a:bodyPr/>
        <a:lstStyle/>
        <a:p>
          <a:endParaRPr lang="en-US"/>
        </a:p>
      </dgm:t>
    </dgm:pt>
    <dgm:pt modelId="{53DE494B-7CEA-4478-B877-D8C85CED2F07}" type="sibTrans" cxnId="{6884FEFB-4430-4130-A721-89396D5784C0}">
      <dgm:prSet/>
      <dgm:spPr/>
      <dgm:t>
        <a:bodyPr/>
        <a:lstStyle/>
        <a:p>
          <a:endParaRPr lang="en-US"/>
        </a:p>
      </dgm:t>
    </dgm:pt>
    <dgm:pt modelId="{088AFF77-DFCD-4FB3-B12D-D9377F53F659}" type="pres">
      <dgm:prSet presAssocID="{5C919BF1-A017-4B96-861E-7BB5F2D295B4}" presName="root" presStyleCnt="0">
        <dgm:presLayoutVars>
          <dgm:dir/>
          <dgm:resizeHandles val="exact"/>
        </dgm:presLayoutVars>
      </dgm:prSet>
      <dgm:spPr/>
    </dgm:pt>
    <dgm:pt modelId="{76231780-1492-4F08-942E-1BC22DC32B26}" type="pres">
      <dgm:prSet presAssocID="{0624D6B3-F1E4-4CBB-9E41-9084BAB0848E}" presName="compNode" presStyleCnt="0"/>
      <dgm:spPr/>
    </dgm:pt>
    <dgm:pt modelId="{0C9B7255-D5B6-44FE-B62B-07EB76E4E71F}" type="pres">
      <dgm:prSet presAssocID="{0624D6B3-F1E4-4CBB-9E41-9084BAB0848E}" presName="iconBgRect" presStyleLbl="bgShp" presStyleIdx="0" presStyleCnt="3"/>
      <dgm:spPr/>
    </dgm:pt>
    <dgm:pt modelId="{100D278E-34D8-4E22-AAF9-548D04B75EBA}" type="pres">
      <dgm:prSet presAssocID="{0624D6B3-F1E4-4CBB-9E41-9084BAB084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0D2CD739-59B6-421D-8C78-B164CBF9D0DC}" type="pres">
      <dgm:prSet presAssocID="{0624D6B3-F1E4-4CBB-9E41-9084BAB0848E}" presName="spaceRect" presStyleCnt="0"/>
      <dgm:spPr/>
    </dgm:pt>
    <dgm:pt modelId="{82BC382C-7F20-427F-9DC0-C0C0D8D03DB3}" type="pres">
      <dgm:prSet presAssocID="{0624D6B3-F1E4-4CBB-9E41-9084BAB0848E}" presName="textRect" presStyleLbl="revTx" presStyleIdx="0" presStyleCnt="3">
        <dgm:presLayoutVars>
          <dgm:chMax val="1"/>
          <dgm:chPref val="1"/>
        </dgm:presLayoutVars>
      </dgm:prSet>
      <dgm:spPr/>
    </dgm:pt>
    <dgm:pt modelId="{B73BEA9B-9388-401F-A76B-4D94E907055F}" type="pres">
      <dgm:prSet presAssocID="{0E736160-D85C-4989-B69A-2DC0527B17DC}" presName="sibTrans" presStyleCnt="0"/>
      <dgm:spPr/>
    </dgm:pt>
    <dgm:pt modelId="{C65AE914-90BB-4722-ADCD-DEACCD45023F}" type="pres">
      <dgm:prSet presAssocID="{A2BF3B03-66A6-4CE7-8914-4E8B11FE2938}" presName="compNode" presStyleCnt="0"/>
      <dgm:spPr/>
    </dgm:pt>
    <dgm:pt modelId="{60E9731F-AE51-4A30-922D-04FA7349402D}" type="pres">
      <dgm:prSet presAssocID="{A2BF3B03-66A6-4CE7-8914-4E8B11FE2938}" presName="iconBgRect" presStyleLbl="bgShp" presStyleIdx="1" presStyleCnt="3"/>
      <dgm:spPr/>
    </dgm:pt>
    <dgm:pt modelId="{B3BB3D5B-DD88-4BEF-914B-B08999399EAC}" type="pres">
      <dgm:prSet presAssocID="{A2BF3B03-66A6-4CE7-8914-4E8B11FE29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-mail"/>
        </a:ext>
      </dgm:extLst>
    </dgm:pt>
    <dgm:pt modelId="{DBC57121-30CA-4F7C-8A5F-093465064836}" type="pres">
      <dgm:prSet presAssocID="{A2BF3B03-66A6-4CE7-8914-4E8B11FE2938}" presName="spaceRect" presStyleCnt="0"/>
      <dgm:spPr/>
    </dgm:pt>
    <dgm:pt modelId="{02FCC818-5F72-4FD7-9680-E33C1314FCA4}" type="pres">
      <dgm:prSet presAssocID="{A2BF3B03-66A6-4CE7-8914-4E8B11FE2938}" presName="textRect" presStyleLbl="revTx" presStyleIdx="1" presStyleCnt="3">
        <dgm:presLayoutVars>
          <dgm:chMax val="1"/>
          <dgm:chPref val="1"/>
        </dgm:presLayoutVars>
      </dgm:prSet>
      <dgm:spPr/>
    </dgm:pt>
    <dgm:pt modelId="{2681F0B9-7B5D-4152-9D43-A88533A05D8F}" type="pres">
      <dgm:prSet presAssocID="{1D69C252-CB08-4141-8016-6C9EA2A50020}" presName="sibTrans" presStyleCnt="0"/>
      <dgm:spPr/>
    </dgm:pt>
    <dgm:pt modelId="{CBD4B99F-604C-4811-90B0-6200B9AD5D6B}" type="pres">
      <dgm:prSet presAssocID="{D62DBE7D-41E7-407D-8D41-677DB568DBEF}" presName="compNode" presStyleCnt="0"/>
      <dgm:spPr/>
    </dgm:pt>
    <dgm:pt modelId="{B4815FC4-FD05-4690-A2BF-9F3FD4FEB0FE}" type="pres">
      <dgm:prSet presAssocID="{D62DBE7D-41E7-407D-8D41-677DB568DBEF}" presName="iconBgRect" presStyleLbl="bgShp" presStyleIdx="2" presStyleCnt="3"/>
      <dgm:spPr/>
    </dgm:pt>
    <dgm:pt modelId="{4B59563B-3045-4D6A-94E8-70E0315C01C5}" type="pres">
      <dgm:prSet presAssocID="{D62DBE7D-41E7-407D-8D41-677DB568DB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93C07B3-44DC-4146-8BDA-60F885D81F50}" type="pres">
      <dgm:prSet presAssocID="{D62DBE7D-41E7-407D-8D41-677DB568DBEF}" presName="spaceRect" presStyleCnt="0"/>
      <dgm:spPr/>
    </dgm:pt>
    <dgm:pt modelId="{E5CFE714-C8FF-4CDC-88B8-D0A8E1060A3F}" type="pres">
      <dgm:prSet presAssocID="{D62DBE7D-41E7-407D-8D41-677DB568DB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AF2212-8563-4F59-A8F7-98CE521CE0A7}" srcId="{5C919BF1-A017-4B96-861E-7BB5F2D295B4}" destId="{0624D6B3-F1E4-4CBB-9E41-9084BAB0848E}" srcOrd="0" destOrd="0" parTransId="{67224695-515F-49E8-96A8-73CEC53912F5}" sibTransId="{0E736160-D85C-4989-B69A-2DC0527B17DC}"/>
    <dgm:cxn modelId="{65456D4C-06F1-461F-9513-CBBECA7C0FF9}" srcId="{5C919BF1-A017-4B96-861E-7BB5F2D295B4}" destId="{A2BF3B03-66A6-4CE7-8914-4E8B11FE2938}" srcOrd="1" destOrd="0" parTransId="{94704CAA-9051-4474-A268-730053F99A36}" sibTransId="{1D69C252-CB08-4141-8016-6C9EA2A50020}"/>
    <dgm:cxn modelId="{5EAC0779-086F-4E64-AEFD-4515D7DDC3B9}" type="presOf" srcId="{A2BF3B03-66A6-4CE7-8914-4E8B11FE2938}" destId="{02FCC818-5F72-4FD7-9680-E33C1314FCA4}" srcOrd="0" destOrd="0" presId="urn:microsoft.com/office/officeart/2018/5/layout/IconCircleLabelList"/>
    <dgm:cxn modelId="{AE967B9B-FBD6-4E75-904B-EDE52A8A4B8B}" type="presOf" srcId="{5C919BF1-A017-4B96-861E-7BB5F2D295B4}" destId="{088AFF77-DFCD-4FB3-B12D-D9377F53F659}" srcOrd="0" destOrd="0" presId="urn:microsoft.com/office/officeart/2018/5/layout/IconCircleLabelList"/>
    <dgm:cxn modelId="{FC222CEE-A68F-40FC-914F-EFCBE2FB95C7}" type="presOf" srcId="{0624D6B3-F1E4-4CBB-9E41-9084BAB0848E}" destId="{82BC382C-7F20-427F-9DC0-C0C0D8D03DB3}" srcOrd="0" destOrd="0" presId="urn:microsoft.com/office/officeart/2018/5/layout/IconCircleLabelList"/>
    <dgm:cxn modelId="{89C2A5F7-1F26-467E-BABF-8A826902872B}" type="presOf" srcId="{D62DBE7D-41E7-407D-8D41-677DB568DBEF}" destId="{E5CFE714-C8FF-4CDC-88B8-D0A8E1060A3F}" srcOrd="0" destOrd="0" presId="urn:microsoft.com/office/officeart/2018/5/layout/IconCircleLabelList"/>
    <dgm:cxn modelId="{6884FEFB-4430-4130-A721-89396D5784C0}" srcId="{5C919BF1-A017-4B96-861E-7BB5F2D295B4}" destId="{D62DBE7D-41E7-407D-8D41-677DB568DBEF}" srcOrd="2" destOrd="0" parTransId="{E000DC85-3DA3-4D21-8E32-A57D3CFF8C54}" sibTransId="{53DE494B-7CEA-4478-B877-D8C85CED2F07}"/>
    <dgm:cxn modelId="{C0EBF98F-26EC-4208-B7D7-27EB2C730FC0}" type="presParOf" srcId="{088AFF77-DFCD-4FB3-B12D-D9377F53F659}" destId="{76231780-1492-4F08-942E-1BC22DC32B26}" srcOrd="0" destOrd="0" presId="urn:microsoft.com/office/officeart/2018/5/layout/IconCircleLabelList"/>
    <dgm:cxn modelId="{672B7332-37C5-4FF0-A901-E821E75F56AF}" type="presParOf" srcId="{76231780-1492-4F08-942E-1BC22DC32B26}" destId="{0C9B7255-D5B6-44FE-B62B-07EB76E4E71F}" srcOrd="0" destOrd="0" presId="urn:microsoft.com/office/officeart/2018/5/layout/IconCircleLabelList"/>
    <dgm:cxn modelId="{67F16199-259A-4360-A595-6B8E2CCFF7F4}" type="presParOf" srcId="{76231780-1492-4F08-942E-1BC22DC32B26}" destId="{100D278E-34D8-4E22-AAF9-548D04B75EBA}" srcOrd="1" destOrd="0" presId="urn:microsoft.com/office/officeart/2018/5/layout/IconCircleLabelList"/>
    <dgm:cxn modelId="{81508E6B-15F8-4E37-9954-E988BE452B57}" type="presParOf" srcId="{76231780-1492-4F08-942E-1BC22DC32B26}" destId="{0D2CD739-59B6-421D-8C78-B164CBF9D0DC}" srcOrd="2" destOrd="0" presId="urn:microsoft.com/office/officeart/2018/5/layout/IconCircleLabelList"/>
    <dgm:cxn modelId="{FA656A1E-DF45-4E72-B908-9FB205CEF199}" type="presParOf" srcId="{76231780-1492-4F08-942E-1BC22DC32B26}" destId="{82BC382C-7F20-427F-9DC0-C0C0D8D03DB3}" srcOrd="3" destOrd="0" presId="urn:microsoft.com/office/officeart/2018/5/layout/IconCircleLabelList"/>
    <dgm:cxn modelId="{4D858EFD-E1B8-493C-A53E-FE65543001A7}" type="presParOf" srcId="{088AFF77-DFCD-4FB3-B12D-D9377F53F659}" destId="{B73BEA9B-9388-401F-A76B-4D94E907055F}" srcOrd="1" destOrd="0" presId="urn:microsoft.com/office/officeart/2018/5/layout/IconCircleLabelList"/>
    <dgm:cxn modelId="{C7E31577-5584-48BA-8AFB-E08454C36361}" type="presParOf" srcId="{088AFF77-DFCD-4FB3-B12D-D9377F53F659}" destId="{C65AE914-90BB-4722-ADCD-DEACCD45023F}" srcOrd="2" destOrd="0" presId="urn:microsoft.com/office/officeart/2018/5/layout/IconCircleLabelList"/>
    <dgm:cxn modelId="{D3C9BCB6-4C0C-444F-9B21-96623E9CE251}" type="presParOf" srcId="{C65AE914-90BB-4722-ADCD-DEACCD45023F}" destId="{60E9731F-AE51-4A30-922D-04FA7349402D}" srcOrd="0" destOrd="0" presId="urn:microsoft.com/office/officeart/2018/5/layout/IconCircleLabelList"/>
    <dgm:cxn modelId="{1ACE4A7E-80A7-45E9-B101-C80C4DE45A5C}" type="presParOf" srcId="{C65AE914-90BB-4722-ADCD-DEACCD45023F}" destId="{B3BB3D5B-DD88-4BEF-914B-B08999399EAC}" srcOrd="1" destOrd="0" presId="urn:microsoft.com/office/officeart/2018/5/layout/IconCircleLabelList"/>
    <dgm:cxn modelId="{350EF890-5673-4C22-898D-F3C6DD46085B}" type="presParOf" srcId="{C65AE914-90BB-4722-ADCD-DEACCD45023F}" destId="{DBC57121-30CA-4F7C-8A5F-093465064836}" srcOrd="2" destOrd="0" presId="urn:microsoft.com/office/officeart/2018/5/layout/IconCircleLabelList"/>
    <dgm:cxn modelId="{0B31679D-E0D2-4FB5-A5EC-D959DE316C25}" type="presParOf" srcId="{C65AE914-90BB-4722-ADCD-DEACCD45023F}" destId="{02FCC818-5F72-4FD7-9680-E33C1314FCA4}" srcOrd="3" destOrd="0" presId="urn:microsoft.com/office/officeart/2018/5/layout/IconCircleLabelList"/>
    <dgm:cxn modelId="{3B06F667-79F8-4D65-AEC7-F4D717FFF276}" type="presParOf" srcId="{088AFF77-DFCD-4FB3-B12D-D9377F53F659}" destId="{2681F0B9-7B5D-4152-9D43-A88533A05D8F}" srcOrd="3" destOrd="0" presId="urn:microsoft.com/office/officeart/2018/5/layout/IconCircleLabelList"/>
    <dgm:cxn modelId="{3BAA52C0-2EA2-4A56-9443-9AC7257C2C9C}" type="presParOf" srcId="{088AFF77-DFCD-4FB3-B12D-D9377F53F659}" destId="{CBD4B99F-604C-4811-90B0-6200B9AD5D6B}" srcOrd="4" destOrd="0" presId="urn:microsoft.com/office/officeart/2018/5/layout/IconCircleLabelList"/>
    <dgm:cxn modelId="{2E085E76-FA92-491A-AE3F-F1C8C42EADE5}" type="presParOf" srcId="{CBD4B99F-604C-4811-90B0-6200B9AD5D6B}" destId="{B4815FC4-FD05-4690-A2BF-9F3FD4FEB0FE}" srcOrd="0" destOrd="0" presId="urn:microsoft.com/office/officeart/2018/5/layout/IconCircleLabelList"/>
    <dgm:cxn modelId="{F4CB88A4-DA6C-4A40-B357-80B666EF6A35}" type="presParOf" srcId="{CBD4B99F-604C-4811-90B0-6200B9AD5D6B}" destId="{4B59563B-3045-4D6A-94E8-70E0315C01C5}" srcOrd="1" destOrd="0" presId="urn:microsoft.com/office/officeart/2018/5/layout/IconCircleLabelList"/>
    <dgm:cxn modelId="{5232DB2B-C072-4822-8701-6E65F466F650}" type="presParOf" srcId="{CBD4B99F-604C-4811-90B0-6200B9AD5D6B}" destId="{893C07B3-44DC-4146-8BDA-60F885D81F50}" srcOrd="2" destOrd="0" presId="urn:microsoft.com/office/officeart/2018/5/layout/IconCircleLabelList"/>
    <dgm:cxn modelId="{2A225DB7-A409-43C5-BED7-D71D58FD36BE}" type="presParOf" srcId="{CBD4B99F-604C-4811-90B0-6200B9AD5D6B}" destId="{E5CFE714-C8FF-4CDC-88B8-D0A8E1060A3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2315A-B26E-4EEC-923F-6689C88CE82F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B8007-B011-41F9-8735-13068F4E7443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5093B-08D4-4BD7-A053-BFC00C30A0E6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kern="1200" dirty="0" err="1"/>
            <a:t>Entender</a:t>
          </a:r>
          <a:r>
            <a:rPr lang="en-US" sz="2000" kern="1200" dirty="0"/>
            <a:t> </a:t>
          </a:r>
          <a:r>
            <a:rPr lang="en-US" sz="2000" kern="1200" dirty="0" err="1"/>
            <a:t>métodos</a:t>
          </a:r>
          <a:r>
            <a:rPr lang="en-US" sz="2000" kern="1200" dirty="0"/>
            <a:t> de </a:t>
          </a:r>
          <a:r>
            <a:rPr lang="en-US" sz="2000" kern="1200" dirty="0" err="1"/>
            <a:t>projeção</a:t>
          </a:r>
          <a:r>
            <a:rPr lang="en-US" sz="2000" kern="1200" dirty="0"/>
            <a:t> de </a:t>
          </a:r>
          <a:r>
            <a:rPr lang="en-US" sz="2000" kern="1200" dirty="0" err="1"/>
            <a:t>mortalidade</a:t>
          </a:r>
          <a:endParaRPr lang="en-US" sz="2000" kern="1200" dirty="0"/>
        </a:p>
      </dsp:txBody>
      <dsp:txXfrm>
        <a:off x="1736122" y="1100"/>
        <a:ext cx="2172539" cy="921683"/>
      </dsp:txXfrm>
    </dsp:sp>
    <dsp:sp modelId="{49CD6BFD-A211-4447-9D86-BD8CBC610946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B6582-85B6-4C0B-8B41-820D45951F8B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8ED4B-8D67-475F-8297-FA2EB94946DC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kern="1200" dirty="0" err="1"/>
            <a:t>Explorar</a:t>
          </a:r>
          <a:r>
            <a:rPr lang="en-US" sz="2000" kern="1200" dirty="0"/>
            <a:t> </a:t>
          </a:r>
          <a:r>
            <a:rPr lang="en-US" sz="2000" kern="1200" dirty="0" err="1"/>
            <a:t>modelos</a:t>
          </a:r>
          <a:r>
            <a:rPr lang="en-US" sz="2000" kern="1200" dirty="0"/>
            <a:t> </a:t>
          </a:r>
          <a:r>
            <a:rPr lang="en-US" sz="2000" kern="1200" dirty="0" err="1"/>
            <a:t>estatísticos</a:t>
          </a:r>
          <a:r>
            <a:rPr lang="en-US" sz="2000" kern="1200" dirty="0"/>
            <a:t> e de </a:t>
          </a:r>
          <a:r>
            <a:rPr lang="en-US" sz="2000" kern="1200" dirty="0" err="1"/>
            <a:t>aprendizado</a:t>
          </a:r>
          <a:r>
            <a:rPr lang="en-US" sz="2000" kern="1200" dirty="0"/>
            <a:t> de </a:t>
          </a:r>
          <a:r>
            <a:rPr lang="en-US" sz="2000" kern="1200" dirty="0" err="1"/>
            <a:t>máquina</a:t>
          </a:r>
          <a:endParaRPr lang="en-US" sz="2000" kern="1200" dirty="0"/>
        </a:p>
      </dsp:txBody>
      <dsp:txXfrm>
        <a:off x="5406396" y="1100"/>
        <a:ext cx="2172539" cy="921683"/>
      </dsp:txXfrm>
    </dsp:sp>
    <dsp:sp modelId="{6B42A5A4-D59E-4CDC-876A-89E800EE1C66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0BF92-5369-4DD3-B4AC-0CD8804A4E6D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E370D-A90F-4105-94D4-29EB1185B882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kern="1200" dirty="0" err="1"/>
            <a:t>Avaliar</a:t>
          </a:r>
          <a:r>
            <a:rPr lang="en-US" sz="2000" kern="1200" dirty="0"/>
            <a:t> </a:t>
          </a:r>
          <a:r>
            <a:rPr lang="en-US" sz="2000" kern="1200" dirty="0" err="1"/>
            <a:t>modelos</a:t>
          </a:r>
          <a:r>
            <a:rPr lang="en-US" sz="2000" kern="1200" dirty="0"/>
            <a:t>: </a:t>
          </a:r>
          <a:r>
            <a:rPr lang="en-US" sz="2000" kern="1200" dirty="0" err="1"/>
            <a:t>erros</a:t>
          </a:r>
          <a:r>
            <a:rPr lang="en-US" sz="2000" kern="1200" dirty="0"/>
            <a:t>, </a:t>
          </a:r>
          <a:r>
            <a:rPr lang="en-US" sz="2000" kern="1200" dirty="0" err="1"/>
            <a:t>viés</a:t>
          </a:r>
          <a:r>
            <a:rPr lang="en-US" sz="2000" kern="1200" dirty="0"/>
            <a:t> e </a:t>
          </a:r>
          <a:r>
            <a:rPr lang="en-US" sz="2000" kern="1200" dirty="0" err="1"/>
            <a:t>variância</a:t>
          </a:r>
          <a:endParaRPr lang="en-US" sz="2000" kern="1200" dirty="0"/>
        </a:p>
      </dsp:txBody>
      <dsp:txXfrm>
        <a:off x="1736122" y="1635560"/>
        <a:ext cx="2172539" cy="921683"/>
      </dsp:txXfrm>
    </dsp:sp>
    <dsp:sp modelId="{A8439062-C71B-414A-94D9-F5B77C446C17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369EA-0FF7-4163-AC04-70055F7D3537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64840-FD22-4D22-8BC4-4B34F88A6637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kern="1200" dirty="0" err="1"/>
            <a:t>Aplicar</a:t>
          </a:r>
          <a:r>
            <a:rPr lang="en-US" sz="2000" kern="1200" dirty="0"/>
            <a:t> dados reais (IBGE e HMD)</a:t>
          </a:r>
        </a:p>
      </dsp:txBody>
      <dsp:txXfrm>
        <a:off x="5406396" y="1635560"/>
        <a:ext cx="2172539" cy="921683"/>
      </dsp:txXfrm>
    </dsp:sp>
    <dsp:sp modelId="{8AFCB038-83A5-4C49-9FAC-B6A165991008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AD9D9-F358-49AD-BB7C-434A7D87DF44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AC236-937B-4C5C-8034-7EE1D0C120E9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Comparar e combinar modelos</a:t>
          </a:r>
        </a:p>
      </dsp:txBody>
      <dsp:txXfrm>
        <a:off x="1736122" y="3270020"/>
        <a:ext cx="2172539" cy="921683"/>
      </dsp:txXfrm>
    </dsp:sp>
    <dsp:sp modelId="{CAD0CA74-B8CD-A140-9A28-C57B9E702475}">
      <dsp:nvSpPr>
        <dsp:cNvPr id="0" name=""/>
        <dsp:cNvSpPr/>
      </dsp:nvSpPr>
      <dsp:spPr>
        <a:xfrm flipH="1" flipV="1">
          <a:off x="4470173" y="3696041"/>
          <a:ext cx="168649" cy="696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011B3-4FB0-B04E-9FC4-BD2B0C28D74E}">
      <dsp:nvSpPr>
        <dsp:cNvPr id="0" name=""/>
        <dsp:cNvSpPr/>
      </dsp:nvSpPr>
      <dsp:spPr>
        <a:xfrm>
          <a:off x="4287209" y="3463574"/>
          <a:ext cx="534576" cy="53457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81C32-D8F3-2347-8D3C-8353C6DBF690}">
      <dsp:nvSpPr>
        <dsp:cNvPr id="0" name=""/>
        <dsp:cNvSpPr/>
      </dsp:nvSpPr>
      <dsp:spPr>
        <a:xfrm>
          <a:off x="5212843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/>
        </a:p>
      </dsp:txBody>
      <dsp:txXfrm>
        <a:off x="5212843" y="3270020"/>
        <a:ext cx="2172539" cy="921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641B0-D5FC-A74F-B1F1-EDE7555CA35E}">
      <dsp:nvSpPr>
        <dsp:cNvPr id="0" name=""/>
        <dsp:cNvSpPr/>
      </dsp:nvSpPr>
      <dsp:spPr>
        <a:xfrm>
          <a:off x="269530" y="316319"/>
          <a:ext cx="248607" cy="248607"/>
        </a:xfrm>
        <a:prstGeom prst="ellipse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 </a:t>
          </a:r>
        </a:p>
      </dsp:txBody>
      <dsp:txXfrm>
        <a:off x="305938" y="352727"/>
        <a:ext cx="175791" cy="175791"/>
      </dsp:txXfrm>
    </dsp:sp>
    <dsp:sp modelId="{F1183F01-DE98-5C4C-91BB-49A830178896}">
      <dsp:nvSpPr>
        <dsp:cNvPr id="0" name=""/>
        <dsp:cNvSpPr/>
      </dsp:nvSpPr>
      <dsp:spPr>
        <a:xfrm rot="12900000">
          <a:off x="100005" y="269679"/>
          <a:ext cx="200579" cy="70853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597D1-285E-4047-B1D1-08EBFA8C08F8}">
      <dsp:nvSpPr>
        <dsp:cNvPr id="0" name=""/>
        <dsp:cNvSpPr/>
      </dsp:nvSpPr>
      <dsp:spPr>
        <a:xfrm>
          <a:off x="54" y="153111"/>
          <a:ext cx="236177" cy="18894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 </a:t>
          </a:r>
        </a:p>
      </dsp:txBody>
      <dsp:txXfrm>
        <a:off x="5588" y="158645"/>
        <a:ext cx="225109" cy="177873"/>
      </dsp:txXfrm>
    </dsp:sp>
    <dsp:sp modelId="{2B335DC8-32BF-6C4B-94D9-B98E46E9F1BA}">
      <dsp:nvSpPr>
        <dsp:cNvPr id="0" name=""/>
        <dsp:cNvSpPr/>
      </dsp:nvSpPr>
      <dsp:spPr>
        <a:xfrm rot="16200000">
          <a:off x="293544" y="168929"/>
          <a:ext cx="200579" cy="70853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529D1-7109-E24B-A1B3-07A96CC1E216}">
      <dsp:nvSpPr>
        <dsp:cNvPr id="0" name=""/>
        <dsp:cNvSpPr/>
      </dsp:nvSpPr>
      <dsp:spPr>
        <a:xfrm>
          <a:off x="275745" y="9595"/>
          <a:ext cx="236177" cy="18894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 </a:t>
          </a:r>
        </a:p>
      </dsp:txBody>
      <dsp:txXfrm>
        <a:off x="281279" y="15129"/>
        <a:ext cx="225109" cy="177873"/>
      </dsp:txXfrm>
    </dsp:sp>
    <dsp:sp modelId="{DCECF582-34F3-0C48-B08A-AA2699AA5718}">
      <dsp:nvSpPr>
        <dsp:cNvPr id="0" name=""/>
        <dsp:cNvSpPr/>
      </dsp:nvSpPr>
      <dsp:spPr>
        <a:xfrm rot="19500000">
          <a:off x="487083" y="269679"/>
          <a:ext cx="200579" cy="70853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3EC9B-90F9-4548-8A8C-97FD91BC2452}">
      <dsp:nvSpPr>
        <dsp:cNvPr id="0" name=""/>
        <dsp:cNvSpPr/>
      </dsp:nvSpPr>
      <dsp:spPr>
        <a:xfrm>
          <a:off x="551436" y="153111"/>
          <a:ext cx="236177" cy="18894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 </a:t>
          </a:r>
        </a:p>
      </dsp:txBody>
      <dsp:txXfrm>
        <a:off x="556970" y="158645"/>
        <a:ext cx="225109" cy="177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08963-B8BF-4693-8FE6-6C49C1710C5D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A5A89-97D3-492E-B9B3-3B3973C1B85F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C69AE-B07F-43FA-871A-2C58D49549A3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Previdência</a:t>
          </a:r>
          <a:r>
            <a:rPr lang="en-US" sz="2100" kern="1200" dirty="0"/>
            <a:t>, </a:t>
          </a:r>
          <a:r>
            <a:rPr lang="en-US" sz="2100" kern="1200" dirty="0" err="1"/>
            <a:t>seguros</a:t>
          </a:r>
          <a:r>
            <a:rPr lang="en-US" sz="2100" kern="1200" dirty="0"/>
            <a:t> de </a:t>
          </a:r>
          <a:r>
            <a:rPr lang="en-US" sz="2100" kern="1200" dirty="0" err="1"/>
            <a:t>vida</a:t>
          </a:r>
          <a:r>
            <a:rPr lang="en-US" sz="2100" kern="1200" dirty="0"/>
            <a:t>, </a:t>
          </a:r>
          <a:r>
            <a:rPr lang="en-US" sz="2100" kern="1200" dirty="0" err="1"/>
            <a:t>saúde</a:t>
          </a:r>
          <a:endParaRPr lang="en-US" sz="2100" kern="1200" dirty="0"/>
        </a:p>
      </dsp:txBody>
      <dsp:txXfrm>
        <a:off x="1330115" y="659889"/>
        <a:ext cx="2546008" cy="1080124"/>
      </dsp:txXfrm>
    </dsp:sp>
    <dsp:sp modelId="{2415E7FF-9BBB-4976-8A2C-69F7BAF27F4C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18622-A17B-4C35-8B82-C4754CD00BDA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9518-3E02-46EE-A5A9-3B361F227588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Planejamento</a:t>
          </a:r>
          <a:r>
            <a:rPr lang="en-US" sz="2100" kern="1200" dirty="0"/>
            <a:t> de </a:t>
          </a:r>
          <a:r>
            <a:rPr lang="en-US" sz="2100" kern="1200" dirty="0" err="1"/>
            <a:t>políticas</a:t>
          </a:r>
          <a:r>
            <a:rPr lang="en-US" sz="2100" kern="1200" dirty="0"/>
            <a:t> </a:t>
          </a:r>
          <a:r>
            <a:rPr lang="en-US" sz="2100" kern="1200" dirty="0" err="1"/>
            <a:t>públicas</a:t>
          </a:r>
          <a:endParaRPr lang="en-US" sz="2100" kern="1200" dirty="0"/>
        </a:p>
      </dsp:txBody>
      <dsp:txXfrm>
        <a:off x="5631327" y="659889"/>
        <a:ext cx="2546008" cy="1080124"/>
      </dsp:txXfrm>
    </dsp:sp>
    <dsp:sp modelId="{82DE9DDB-A549-4E4B-88D3-9BFE64E7922D}">
      <dsp:nvSpPr>
        <dsp:cNvPr id="0" name=""/>
        <dsp:cNvSpPr/>
      </dsp:nvSpPr>
      <dsp:spPr>
        <a:xfrm>
          <a:off x="5595" y="2609517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A4B26-C44E-4B07-8C71-9CB84A68F918}">
      <dsp:nvSpPr>
        <dsp:cNvPr id="0" name=""/>
        <dsp:cNvSpPr/>
      </dsp:nvSpPr>
      <dsp:spPr>
        <a:xfrm>
          <a:off x="0" y="3749315"/>
          <a:ext cx="149971" cy="17858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E16A0-0597-4249-A9AF-E3239109BF90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Impacto</a:t>
          </a:r>
          <a:r>
            <a:rPr lang="en-US" sz="2100" kern="1200" dirty="0"/>
            <a:t> </a:t>
          </a:r>
          <a:r>
            <a:rPr lang="en-US" sz="2100" kern="1200" dirty="0" err="1"/>
            <a:t>em</a:t>
          </a:r>
          <a:r>
            <a:rPr lang="en-US" sz="2100" kern="1200" dirty="0"/>
            <a:t> </a:t>
          </a:r>
          <a:r>
            <a:rPr lang="en-US" sz="2100" kern="1200" dirty="0" err="1"/>
            <a:t>provisões</a:t>
          </a:r>
          <a:r>
            <a:rPr lang="en-US" sz="2100" kern="1200" dirty="0"/>
            <a:t>, </a:t>
          </a:r>
          <a:r>
            <a:rPr lang="en-US" sz="2100" kern="1200" dirty="0" err="1"/>
            <a:t>precificação</a:t>
          </a:r>
          <a:r>
            <a:rPr lang="en-US" sz="2100" kern="1200" dirty="0"/>
            <a:t> e </a:t>
          </a:r>
          <a:r>
            <a:rPr lang="en-US" sz="2100" kern="1200" dirty="0" err="1"/>
            <a:t>solvência</a:t>
          </a:r>
          <a:endParaRPr lang="en-US" sz="2100" kern="1200" dirty="0"/>
        </a:p>
      </dsp:txBody>
      <dsp:txXfrm>
        <a:off x="1330115" y="2452790"/>
        <a:ext cx="2546008" cy="1080124"/>
      </dsp:txXfrm>
    </dsp:sp>
    <dsp:sp modelId="{4BB647F0-10D3-4DE7-92D7-F3671CF06FCB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8B01D-CF0F-4511-83C4-10B1EDAFC430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31B04-051F-4B96-811D-166054F3F94B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Projeções</a:t>
          </a:r>
          <a:r>
            <a:rPr lang="en-US" sz="2100" kern="1200" dirty="0"/>
            <a:t> </a:t>
          </a:r>
          <a:r>
            <a:rPr lang="en-US" sz="2100" kern="1200" dirty="0" err="1"/>
            <a:t>populacionais</a:t>
          </a:r>
          <a:endParaRPr lang="en-US" sz="2100" kern="1200" dirty="0"/>
        </a:p>
      </dsp:txBody>
      <dsp:txXfrm>
        <a:off x="5631327" y="2452790"/>
        <a:ext cx="2546008" cy="1080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6E239-0251-428F-8610-2D0A2654D2F0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42CB4-3C24-422D-A6E7-996D46087609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A8091-B1D4-4828-A206-21B3DF239532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- </a:t>
          </a:r>
          <a:r>
            <a:rPr lang="en-US" sz="2100" b="1" kern="1200" dirty="0" err="1"/>
            <a:t>Nenhum</a:t>
          </a:r>
          <a:r>
            <a:rPr lang="en-US" sz="2100" b="1" kern="1200" dirty="0"/>
            <a:t> </a:t>
          </a:r>
          <a:r>
            <a:rPr lang="en-US" sz="2100" b="1" kern="1200" dirty="0" err="1"/>
            <a:t>modelo</a:t>
          </a:r>
          <a:r>
            <a:rPr lang="en-US" sz="2100" b="1" kern="1200" dirty="0"/>
            <a:t> </a:t>
          </a:r>
          <a:r>
            <a:rPr lang="en-US" sz="2100" b="1" kern="1200" dirty="0" err="1"/>
            <a:t>é</a:t>
          </a:r>
          <a:r>
            <a:rPr lang="en-US" sz="2100" b="1" kern="1200" dirty="0"/>
            <a:t> o MELHOR sempre</a:t>
          </a:r>
        </a:p>
      </dsp:txBody>
      <dsp:txXfrm>
        <a:off x="46529" y="2703902"/>
        <a:ext cx="2418750" cy="720000"/>
      </dsp:txXfrm>
    </dsp:sp>
    <dsp:sp modelId="{AE30F966-77E8-4D51-865D-17587FB78423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EF480-B115-40BE-91C9-0776A605B906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3DDAE-C2D4-41FC-BDF2-034411964D0E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- </a:t>
          </a:r>
          <a:r>
            <a:rPr lang="en-US" sz="2100" b="1" kern="1200" dirty="0" err="1"/>
            <a:t>Combinação</a:t>
          </a:r>
          <a:r>
            <a:rPr lang="en-US" sz="2100" b="1" kern="1200" dirty="0"/>
            <a:t> </a:t>
          </a:r>
          <a:r>
            <a:rPr lang="en-US" sz="2100" b="1" kern="1200" dirty="0" err="1"/>
            <a:t>aumenta</a:t>
          </a:r>
          <a:r>
            <a:rPr lang="en-US" sz="2100" b="1" kern="1200" dirty="0"/>
            <a:t> </a:t>
          </a:r>
          <a:r>
            <a:rPr lang="en-US" sz="2100" b="1" kern="1200" dirty="0" err="1"/>
            <a:t>robustez</a:t>
          </a:r>
          <a:endParaRPr lang="en-US" sz="2100" b="1" kern="1200" dirty="0"/>
        </a:p>
      </dsp:txBody>
      <dsp:txXfrm>
        <a:off x="2888560" y="2703902"/>
        <a:ext cx="2418750" cy="720000"/>
      </dsp:txXfrm>
    </dsp:sp>
    <dsp:sp modelId="{1950609A-8901-4027-9BF0-63D303CBA630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59C09-32E4-4274-9B18-2AF43F6D4408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D0363-EC6D-4FF6-87FE-3914D376129D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- </a:t>
          </a:r>
          <a:r>
            <a:rPr lang="en-US" sz="2100" b="1" kern="1200" dirty="0" err="1"/>
            <a:t>Reduz</a:t>
          </a:r>
          <a:r>
            <a:rPr lang="en-US" sz="2100" b="1" kern="1200" dirty="0"/>
            <a:t> </a:t>
          </a:r>
          <a:r>
            <a:rPr lang="en-US" sz="2100" b="1" kern="1200" dirty="0" err="1"/>
            <a:t>risco</a:t>
          </a:r>
          <a:r>
            <a:rPr lang="en-US" sz="2100" b="1" kern="1200" dirty="0"/>
            <a:t> de </a:t>
          </a:r>
          <a:r>
            <a:rPr lang="en-US" sz="2100" b="1" kern="1200" dirty="0" err="1"/>
            <a:t>más</a:t>
          </a:r>
          <a:r>
            <a:rPr lang="en-US" sz="2100" b="1" kern="1200" dirty="0"/>
            <a:t> </a:t>
          </a:r>
          <a:r>
            <a:rPr lang="en-US" sz="2100" b="1" kern="1200" dirty="0" err="1"/>
            <a:t>escolhas</a:t>
          </a:r>
          <a:endParaRPr lang="en-US" sz="2100" b="1" kern="1200" dirty="0"/>
        </a:p>
      </dsp:txBody>
      <dsp:txXfrm>
        <a:off x="5730591" y="2703902"/>
        <a:ext cx="24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B7255-D5B6-44FE-B62B-07EB76E4E71F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D278E-34D8-4E22-AAF9-548D04B75EBA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C382C-7F20-427F-9DC0-C0C0D8D03DB3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Obrigado pela participação!</a:t>
          </a:r>
        </a:p>
      </dsp:txBody>
      <dsp:txXfrm>
        <a:off x="46529" y="2703902"/>
        <a:ext cx="2418750" cy="720000"/>
      </dsp:txXfrm>
    </dsp:sp>
    <dsp:sp modelId="{60E9731F-AE51-4A30-922D-04FA7349402D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B3D5B-DD88-4BEF-914B-B08999399EAC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CC818-5F72-4FD7-9680-E33C1314FCA4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/>
            <a:t>Contatos</a:t>
          </a:r>
          <a:r>
            <a:rPr lang="en-US" sz="1600" kern="1200" dirty="0"/>
            <a:t> do SIGERIP: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b="1" kern="1200" dirty="0" err="1"/>
            <a:t>sigerip.ufpb@gmail.com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888560" y="2703902"/>
        <a:ext cx="2418750" cy="720000"/>
      </dsp:txXfrm>
    </dsp:sp>
    <dsp:sp modelId="{B4815FC4-FD05-4690-A2BF-9F3FD4FEB0FE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9563B-3045-4D6A-94E8-70E0315C01C5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FE714-C8FF-4CDC-88B8-D0A8E1060A3F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/>
            <a:t>Convite</a:t>
          </a:r>
          <a:r>
            <a:rPr lang="en-US" sz="1600" kern="1200" dirty="0"/>
            <a:t> para </a:t>
          </a:r>
          <a:r>
            <a:rPr lang="en-US" sz="1600" kern="1200" dirty="0" err="1"/>
            <a:t>futuras</a:t>
          </a:r>
          <a:r>
            <a:rPr lang="en-US" sz="1600" kern="1200" dirty="0"/>
            <a:t> </a:t>
          </a:r>
          <a:r>
            <a:rPr lang="en-US" sz="1600" kern="1200" dirty="0" err="1"/>
            <a:t>atividades</a:t>
          </a:r>
          <a:endParaRPr lang="en-US" sz="1600" kern="1200" dirty="0"/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rtality.org/" TargetMode="External"/><Relationship Id="rId2" Type="http://schemas.openxmlformats.org/officeDocument/2006/relationships/hyperlink" Target="https://www.ibge.gov.br/estatisticas/sociais/populacao/9126-tabuas-completas-de-mortalidade.html?edicao=4200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sigerip.github.io/dados_mortalidad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365903"/>
          </a:xfrm>
        </p:spPr>
        <p:txBody>
          <a:bodyPr anchor="b">
            <a:normAutofit/>
          </a:bodyPr>
          <a:lstStyle/>
          <a:p>
            <a:r>
              <a:rPr lang="pt-BR" sz="5000" b="1" dirty="0">
                <a:solidFill>
                  <a:srgbClr val="FFFFFF"/>
                </a:solidFill>
              </a:rPr>
              <a:t>Projeção de Mortalidade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 sz="4000" dirty="0"/>
              <a:t>CONCICAT</a:t>
            </a:r>
          </a:p>
          <a:p>
            <a:pPr algn="l"/>
            <a:r>
              <a:rPr lang="pt-BR" sz="4000" dirty="0"/>
              <a:t>Equipe: </a:t>
            </a:r>
            <a:r>
              <a:rPr sz="4000" dirty="0"/>
              <a:t>SIGERIP</a:t>
            </a:r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Viés e Variância</a:t>
            </a:r>
          </a:p>
        </p:txBody>
      </p:sp>
      <p:pic>
        <p:nvPicPr>
          <p:cNvPr id="11" name="Imagem 10" descr="Forma, Círculo&#10;&#10;Descrição gerada automaticamente">
            <a:extLst>
              <a:ext uri="{FF2B5EF4-FFF2-40B4-BE49-F238E27FC236}">
                <a16:creationId xmlns:a16="http://schemas.microsoft.com/office/drawing/2014/main" id="{9AD5EFFD-EF8B-547B-8346-7EA1AEBF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17" y="1658372"/>
            <a:ext cx="4201595" cy="391154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993" y="5407216"/>
            <a:ext cx="7122320" cy="1385266"/>
          </a:xfrm>
        </p:spPr>
        <p:txBody>
          <a:bodyPr>
            <a:normAutofit/>
          </a:bodyPr>
          <a:lstStyle/>
          <a:p>
            <a:r>
              <a:rPr lang="pt-BR" sz="2400" dirty="0"/>
              <a:t>Viés: erro sistemático (modelo muito simples)</a:t>
            </a:r>
          </a:p>
          <a:p>
            <a:r>
              <a:rPr lang="pt-BR" sz="2400" dirty="0"/>
              <a:t>Variância: sensibilidade a ruído (modelo complexo)</a:t>
            </a:r>
          </a:p>
          <a:p>
            <a:r>
              <a:rPr lang="pt-BR" sz="2400" i="1" dirty="0"/>
              <a:t>Trade-off</a:t>
            </a:r>
            <a:r>
              <a:rPr lang="pt-BR" sz="2400" dirty="0"/>
              <a:t> entre viés e variância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918266"/>
            <a:ext cx="529596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643467"/>
            <a:ext cx="315230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643467"/>
            <a:ext cx="8200127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Espaço Reservado para Conteúdo 3" descr="Gráfico&#10;&#10;Descrição gerada automaticamente com confiança média">
            <a:extLst>
              <a:ext uri="{FF2B5EF4-FFF2-40B4-BE49-F238E27FC236}">
                <a16:creationId xmlns:a16="http://schemas.microsoft.com/office/drawing/2014/main" id="{3703A235-6017-FF53-F861-5B8959594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93" y="2375806"/>
            <a:ext cx="8440213" cy="253206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E608696-758D-601E-AF5C-419E847214AF}"/>
              </a:ext>
            </a:extLst>
          </p:cNvPr>
          <p:cNvSpPr txBox="1"/>
          <p:nvPr/>
        </p:nvSpPr>
        <p:spPr>
          <a:xfrm>
            <a:off x="490361" y="1278804"/>
            <a:ext cx="787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 err="1"/>
              <a:t>Overfitting</a:t>
            </a:r>
            <a:r>
              <a:rPr lang="pt-BR" sz="2400" b="1" i="1" dirty="0"/>
              <a:t> </a:t>
            </a:r>
            <a:r>
              <a:rPr lang="pt-BR" sz="2400" b="1" dirty="0" err="1"/>
              <a:t>vs</a:t>
            </a:r>
            <a:r>
              <a:rPr lang="pt-BR" sz="2400" b="1" dirty="0"/>
              <a:t> </a:t>
            </a:r>
            <a:r>
              <a:rPr lang="pt-BR" sz="2400" b="1" i="1" dirty="0" err="1"/>
              <a:t>Underfitting</a:t>
            </a:r>
            <a:r>
              <a:rPr lang="pt-BR" sz="2400" b="1" i="1" dirty="0"/>
              <a:t> </a:t>
            </a:r>
            <a:r>
              <a:rPr lang="pt-BR" sz="2400" b="1" dirty="0"/>
              <a:t>nos dados de Treinamento</a:t>
            </a:r>
          </a:p>
        </p:txBody>
      </p:sp>
    </p:spTree>
    <p:extLst>
      <p:ext uri="{BB962C8B-B14F-4D97-AF65-F5344CB8AC3E}">
        <p14:creationId xmlns:p14="http://schemas.microsoft.com/office/powerpoint/2010/main" val="324511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24AE07FA-A154-4C93-F75D-85AB0FFD1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866866"/>
            <a:ext cx="8178799" cy="51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8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400" b="1" dirty="0"/>
              <a:t>Modelos estatístico-demográficos</a:t>
            </a:r>
          </a:p>
          <a:p>
            <a:pPr lvl="1"/>
            <a:r>
              <a:rPr lang="pt-BR" sz="2400" b="1" dirty="0"/>
              <a:t>Lee-Carter</a:t>
            </a:r>
            <a:r>
              <a:rPr lang="pt-BR" sz="2400" dirty="0"/>
              <a:t>, BMS, FDM, Age-</a:t>
            </a:r>
            <a:r>
              <a:rPr lang="pt-BR" sz="2400" dirty="0" err="1"/>
              <a:t>Period</a:t>
            </a:r>
            <a:r>
              <a:rPr lang="pt-BR" sz="2400" dirty="0"/>
              <a:t>-</a:t>
            </a:r>
            <a:r>
              <a:rPr lang="pt-BR" sz="2400" dirty="0" err="1"/>
              <a:t>Cohort</a:t>
            </a:r>
            <a:r>
              <a:rPr lang="pt-BR" sz="2400" dirty="0"/>
              <a:t> (APC), </a:t>
            </a:r>
            <a:r>
              <a:rPr lang="pt-BR" sz="2400" dirty="0" err="1"/>
              <a:t>Plat</a:t>
            </a:r>
            <a:r>
              <a:rPr lang="pt-BR" sz="2400" dirty="0"/>
              <a:t> </a:t>
            </a:r>
            <a:r>
              <a:rPr lang="pt-BR" sz="2400" dirty="0" err="1"/>
              <a:t>etc</a:t>
            </a:r>
            <a:endParaRPr lang="pt-BR" sz="2400" dirty="0"/>
          </a:p>
          <a:p>
            <a:r>
              <a:rPr lang="pt-BR" sz="2400" b="1" dirty="0"/>
              <a:t>Estatísticos</a:t>
            </a:r>
          </a:p>
          <a:p>
            <a:pPr lvl="1"/>
            <a:r>
              <a:rPr lang="pt-BR" sz="2400" b="1" dirty="0"/>
              <a:t>ARIMA, ETS</a:t>
            </a:r>
            <a:r>
              <a:rPr lang="pt-BR" sz="2400" dirty="0"/>
              <a:t>, VAR</a:t>
            </a:r>
          </a:p>
          <a:p>
            <a:r>
              <a:rPr lang="pt-BR" sz="2400" b="1" dirty="0"/>
              <a:t>Aprendizado de Máquina</a:t>
            </a:r>
          </a:p>
          <a:p>
            <a:pPr lvl="1"/>
            <a:r>
              <a:rPr lang="pt-BR" sz="2400" dirty="0"/>
              <a:t>Redes Neurais Artificiais (</a:t>
            </a:r>
            <a:r>
              <a:rPr lang="pt-BR" sz="2400" b="1" dirty="0"/>
              <a:t>MLP</a:t>
            </a:r>
            <a:r>
              <a:rPr lang="pt-BR" sz="2400" dirty="0"/>
              <a:t>, LSTM, CNN </a:t>
            </a:r>
            <a:r>
              <a:rPr lang="pt-BR" sz="2400" dirty="0" err="1"/>
              <a:t>etc</a:t>
            </a:r>
            <a:r>
              <a:rPr lang="pt-BR" sz="2400" dirty="0"/>
              <a:t>)</a:t>
            </a:r>
          </a:p>
          <a:p>
            <a:r>
              <a:rPr lang="pt-BR" sz="2400" b="1" dirty="0"/>
              <a:t>Combinação de modelos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Modelo Lee-Carter (LC)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885278"/>
                <a:ext cx="8229599" cy="4553621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: padrão médio idade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: sensibilidade idade</a:t>
                </a:r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: tendência temporal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: termo de erro</a:t>
                </a:r>
              </a:p>
              <a:p>
                <a:r>
                  <a:rPr lang="pt-BR" sz="2400" dirty="0"/>
                  <a:t>Geralmente utiliza-se a Decomposição em valor singular (SVD)</a:t>
                </a:r>
              </a:p>
              <a:p>
                <a:r>
                  <a:rPr lang="pt-BR" sz="2400" dirty="0"/>
                  <a:t>Utiliza-se um </a:t>
                </a:r>
                <a:r>
                  <a:rPr lang="pt-BR" sz="2400" i="1" dirty="0"/>
                  <a:t>Random-Walk</a:t>
                </a:r>
                <a:r>
                  <a:rPr lang="pt-BR" sz="2400" dirty="0"/>
                  <a:t> com </a:t>
                </a:r>
                <a:r>
                  <a:rPr lang="pt-BR" sz="2400" i="1" dirty="0" err="1"/>
                  <a:t>drift</a:t>
                </a:r>
                <a:r>
                  <a:rPr lang="pt-BR" sz="2400" i="1" dirty="0"/>
                  <a:t> </a:t>
                </a:r>
                <a:r>
                  <a:rPr lang="pt-BR" sz="2400" dirty="0"/>
                  <a:t>ou ARIMA para projetar o componente temporal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885278"/>
                <a:ext cx="8229599" cy="4553621"/>
              </a:xfrm>
              <a:blipFill>
                <a:blip r:embed="rId2"/>
                <a:stretch>
                  <a:fillRect l="-1080" r="-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Modelo ARIMA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8699" y="2318197"/>
                <a:ext cx="7293023" cy="3683358"/>
              </a:xfrm>
            </p:spPr>
            <p:txBody>
              <a:bodyPr anchor="ctr">
                <a:noAutofit/>
              </a:bodyPr>
              <a:lstStyle/>
              <a:p>
                <a:r>
                  <a:rPr lang="pt-BR" sz="2200" dirty="0"/>
                  <a:t>Visa descrever as autocorrelações lineares nos dados.</a:t>
                </a:r>
              </a:p>
              <a:p>
                <a:r>
                  <a:rPr lang="pt-BR" sz="2200" dirty="0"/>
                  <a:t>Notação: ARIMA(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200" dirty="0"/>
                  <a:t>,</a:t>
                </a:r>
                <a:r>
                  <a:rPr lang="pt-B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sz="2200" dirty="0"/>
                  <a:t>,</a:t>
                </a:r>
                <a:r>
                  <a:rPr lang="pt-B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200" dirty="0"/>
                  <a:t>)</a:t>
                </a:r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endParaRPr lang="pt-BR" sz="2200" dirty="0"/>
              </a:p>
              <a:p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200" dirty="0"/>
                  <a:t>: componente autorregressivo</a:t>
                </a:r>
              </a:p>
              <a:p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sz="2200" dirty="0"/>
                  <a:t>: ordem da diferenciação</a:t>
                </a:r>
              </a:p>
              <a:p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: componente da média móvel</a:t>
                </a:r>
              </a:p>
              <a:p>
                <a:r>
                  <a:rPr lang="pt-BR" sz="2200" dirty="0" err="1"/>
                  <a:t>Auto-ARIMA</a:t>
                </a:r>
                <a:r>
                  <a:rPr lang="pt-BR" sz="2200" dirty="0"/>
                  <a:t> escolhe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200" dirty="0"/>
                  <a:t>,</a:t>
                </a:r>
                <a:r>
                  <a:rPr lang="pt-B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sz="2200" dirty="0"/>
                  <a:t>,</a:t>
                </a:r>
                <a:r>
                  <a:rPr lang="pt-B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699" y="2318197"/>
                <a:ext cx="7293023" cy="3683358"/>
              </a:xfrm>
              <a:blipFill>
                <a:blip r:embed="rId2"/>
                <a:stretch>
                  <a:fillRect l="-1043" b="-2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3428DC-1873-57F8-74FE-3E8821ACA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773652-897C-E307-2E00-61AB3CC40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235D9-B6D0-88F0-4DFA-7F362EF04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33282-D8F2-09BD-8020-D6FAC9389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F946A2-8D58-3D83-C4D3-E2171CB05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23A5E5-761E-FA5A-30AE-20091782E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B0C97-25DB-A583-2890-80440149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Modelo ARIMA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C66D8A5-DB60-B2D6-8007-AC447D6BE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300961"/>
              </p:ext>
            </p:extLst>
          </p:nvPr>
        </p:nvGraphicFramePr>
        <p:xfrm>
          <a:off x="843699" y="1920169"/>
          <a:ext cx="7456602" cy="3563414"/>
        </p:xfrm>
        <a:graphic>
          <a:graphicData uri="http://schemas.openxmlformats.org/drawingml/2006/table">
            <a:tbl>
              <a:tblPr/>
              <a:tblGrid>
                <a:gridCol w="3728301">
                  <a:extLst>
                    <a:ext uri="{9D8B030D-6E8A-4147-A177-3AD203B41FA5}">
                      <a16:colId xmlns:a16="http://schemas.microsoft.com/office/drawing/2014/main" val="868039166"/>
                    </a:ext>
                  </a:extLst>
                </a:gridCol>
                <a:gridCol w="3728301">
                  <a:extLst>
                    <a:ext uri="{9D8B030D-6E8A-4147-A177-3AD203B41FA5}">
                      <a16:colId xmlns:a16="http://schemas.microsoft.com/office/drawing/2014/main" val="1441893842"/>
                    </a:ext>
                  </a:extLst>
                </a:gridCol>
              </a:tblGrid>
              <a:tr h="784959">
                <a:tc gridSpan="2"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Casos especiais dos modelos ARIMA.</a:t>
                      </a:r>
                    </a:p>
                  </a:txBody>
                  <a:tcPr marL="90925" marR="90925" marT="45463" marB="45463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25423"/>
                  </a:ext>
                </a:extLst>
              </a:tr>
              <a:tr h="555691"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Ruído branco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ARIMA(0,0,0) sem a constante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141222"/>
                  </a:ext>
                </a:extLst>
              </a:tr>
              <a:tr h="555691"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Passeio aleatório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ARIMA(0,1,0) sem a constante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747108"/>
                  </a:ext>
                </a:extLst>
              </a:tr>
              <a:tr h="555691"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Passeio aleatório com </a:t>
                      </a:r>
                      <a:r>
                        <a:rPr lang="pt-BR" sz="2200" i="1" dirty="0" err="1">
                          <a:solidFill>
                            <a:srgbClr val="222222"/>
                          </a:solidFill>
                          <a:effectLst/>
                        </a:rPr>
                        <a:t>drift</a:t>
                      </a:r>
                      <a:endParaRPr lang="pt-BR" sz="2200" i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ARIMA(0,1,0) com a constante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685442"/>
                  </a:ext>
                </a:extLst>
              </a:tr>
              <a:tr h="555691"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Autorregressão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4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ARIMA(</a:t>
                      </a:r>
                      <a:r>
                        <a:rPr lang="pt-BR" sz="2200" b="0" i="0" dirty="0">
                          <a:solidFill>
                            <a:srgbClr val="222222"/>
                          </a:solidFill>
                          <a:effectLst/>
                          <a:latin typeface="MJXc-TeX-math-I"/>
                        </a:rPr>
                        <a:t>p</a:t>
                      </a:r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,0,0)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0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45697"/>
                  </a:ext>
                </a:extLst>
              </a:tr>
              <a:tr h="555691"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Média móvel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4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ARIMA(0,0,</a:t>
                      </a:r>
                      <a:r>
                        <a:rPr lang="pt-BR" sz="2200" b="0" i="0" dirty="0">
                          <a:solidFill>
                            <a:srgbClr val="222222"/>
                          </a:solidFill>
                          <a:effectLst/>
                          <a:latin typeface="MJXc-TeX-math-I"/>
                        </a:rPr>
                        <a:t>q</a:t>
                      </a:r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B0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97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67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Modelo 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1" y="1799924"/>
                <a:ext cx="8138842" cy="4908884"/>
              </a:xfrm>
            </p:spPr>
            <p:txBody>
              <a:bodyPr anchor="ctr">
                <a:noAutofit/>
              </a:bodyPr>
              <a:lstStyle/>
              <a:p>
                <a:r>
                  <a:rPr lang="pt-BR" sz="2000" dirty="0"/>
                  <a:t>Modelo de suavização exponencial (médias ponderadas de observações passadas).</a:t>
                </a:r>
              </a:p>
              <a:p>
                <a:r>
                  <a:rPr lang="pt-BR" sz="2000" dirty="0"/>
                  <a:t>Combina componentes de tendência e sazonalidade.</a:t>
                </a:r>
              </a:p>
              <a:p>
                <a:r>
                  <a:rPr lang="pt-BR" sz="2000" b="1" dirty="0"/>
                  <a:t>Aditivo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endParaRPr lang="pt-BR" sz="2000" dirty="0"/>
              </a:p>
              <a:p>
                <a:r>
                  <a:rPr lang="pt-BR" sz="2000" b="1" dirty="0"/>
                  <a:t>Multiplicativo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pt-BR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000" dirty="0"/>
                  <a:t>: nível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000" dirty="0"/>
                  <a:t>: tendência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r>
                  <a:rPr lang="pt-BR" sz="2000" dirty="0"/>
                  <a:t>: sazonalidade;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2000" dirty="0"/>
                  <a:t> é o período da sazonalidade;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/>
                  <a:t>é a parte inteira de (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/>
                  <a:t>−1)/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000" dirty="0"/>
              </a:p>
              <a:p>
                <a:r>
                  <a:rPr lang="pt-BR" sz="2000" dirty="0"/>
                  <a:t>Seleção automática (aditiva/multiplicativa)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1" y="1799924"/>
                <a:ext cx="8138842" cy="4908884"/>
              </a:xfrm>
              <a:blipFill>
                <a:blip r:embed="rId2"/>
                <a:stretch>
                  <a:fillRect l="-6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B1121F-2617-C4DB-D934-E3B022819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9F23E6-4A62-7DCC-B8D3-F47CA3859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FBAA6-70EB-5883-2D26-9EF719D3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0BDCF-9EAF-19EA-5169-202439024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F4FC9-8394-8EC9-819B-DD08901D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E899D5-D5C4-9118-E613-D287A57F2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74564-7CE9-5652-B5E0-D8C54B51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Modelo ETS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DD380D2-3A0A-EC22-4508-D4FBB9675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497589"/>
              </p:ext>
            </p:extLst>
          </p:nvPr>
        </p:nvGraphicFramePr>
        <p:xfrm>
          <a:off x="278604" y="1730375"/>
          <a:ext cx="8586788" cy="4743516"/>
        </p:xfrm>
        <a:graphic>
          <a:graphicData uri="http://schemas.openxmlformats.org/drawingml/2006/table">
            <a:tbl>
              <a:tblPr/>
              <a:tblGrid>
                <a:gridCol w="2146697">
                  <a:extLst>
                    <a:ext uri="{9D8B030D-6E8A-4147-A177-3AD203B41FA5}">
                      <a16:colId xmlns:a16="http://schemas.microsoft.com/office/drawing/2014/main" val="76327266"/>
                    </a:ext>
                  </a:extLst>
                </a:gridCol>
                <a:gridCol w="2146697">
                  <a:extLst>
                    <a:ext uri="{9D8B030D-6E8A-4147-A177-3AD203B41FA5}">
                      <a16:colId xmlns:a16="http://schemas.microsoft.com/office/drawing/2014/main" val="3010181019"/>
                    </a:ext>
                  </a:extLst>
                </a:gridCol>
                <a:gridCol w="2146697">
                  <a:extLst>
                    <a:ext uri="{9D8B030D-6E8A-4147-A177-3AD203B41FA5}">
                      <a16:colId xmlns:a16="http://schemas.microsoft.com/office/drawing/2014/main" val="1676177347"/>
                    </a:ext>
                  </a:extLst>
                </a:gridCol>
                <a:gridCol w="2146697">
                  <a:extLst>
                    <a:ext uri="{9D8B030D-6E8A-4147-A177-3AD203B41FA5}">
                      <a16:colId xmlns:a16="http://schemas.microsoft.com/office/drawing/2014/main" val="97636896"/>
                    </a:ext>
                  </a:extLst>
                </a:gridCol>
              </a:tblGrid>
              <a:tr h="1317935">
                <a:tc gridSpan="4">
                  <a:txBody>
                    <a:bodyPr/>
                    <a:lstStyle/>
                    <a:p>
                      <a:r>
                        <a:rPr lang="pt-BR" sz="2200" dirty="0"/>
                        <a:t>Uma classificação bidirecional dos métodos de suavização exponencial.</a:t>
                      </a:r>
                    </a:p>
                  </a:txBody>
                  <a:tcPr marL="90925" marR="90925" marT="45463" marB="45463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41711"/>
                  </a:ext>
                </a:extLst>
              </a:tr>
              <a:tr h="532819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</a:rPr>
                        <a:t>Tendência </a:t>
                      </a:r>
                    </a:p>
                  </a:txBody>
                  <a:tcPr marL="28414" marR="28414" marT="45463" marB="45463" anchor="ctr">
                    <a:lnL>
                      <a:noFill/>
                    </a:lnL>
                    <a:lnR>
                      <a:noFill/>
                    </a:lnR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</a:rPr>
                        <a:t>Sazonalidade</a:t>
                      </a:r>
                    </a:p>
                  </a:txBody>
                  <a:tcPr marL="28414" marR="28414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3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15362"/>
                  </a:ext>
                </a:extLst>
              </a:tr>
              <a:tr h="532819">
                <a:tc>
                  <a:txBody>
                    <a:bodyPr/>
                    <a:lstStyle/>
                    <a:p>
                      <a:pPr algn="l"/>
                      <a:endParaRPr lang="pt-BR" sz="2200" b="1">
                        <a:solidFill>
                          <a:srgbClr val="222222"/>
                        </a:solidFill>
                        <a:effectLst/>
                        <a:highlight>
                          <a:srgbClr val="E6E6E6"/>
                        </a:highlight>
                      </a:endParaRP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N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A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M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711737"/>
                  </a:ext>
                </a:extLst>
              </a:tr>
              <a:tr h="532819">
                <a:tc>
                  <a:txBody>
                    <a:bodyPr/>
                    <a:lstStyle/>
                    <a:p>
                      <a:pPr algn="l"/>
                      <a:endParaRPr lang="pt-BR" sz="2200" b="1">
                        <a:solidFill>
                          <a:srgbClr val="222222"/>
                        </a:solidFill>
                        <a:effectLst/>
                        <a:highlight>
                          <a:srgbClr val="E6E6E6"/>
                        </a:highlight>
                      </a:endParaRP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(</a:t>
                      </a:r>
                      <a:r>
                        <a:rPr lang="pt-BR" sz="2200" b="1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None</a:t>
                      </a:r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(Aditiva)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(Multiplicativa)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457548"/>
                  </a:ext>
                </a:extLst>
              </a:tr>
              <a:tr h="532819">
                <a:tc>
                  <a:txBody>
                    <a:bodyPr/>
                    <a:lstStyle/>
                    <a:p>
                      <a:pPr algn="l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N (</a:t>
                      </a:r>
                      <a:r>
                        <a:rPr lang="pt-BR" sz="2200" b="1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None</a:t>
                      </a:r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(N,N)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(N,A)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(N,M)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470049"/>
                  </a:ext>
                </a:extLst>
              </a:tr>
              <a:tr h="532819">
                <a:tc>
                  <a:txBody>
                    <a:bodyPr/>
                    <a:lstStyle/>
                    <a:p>
                      <a:pPr algn="l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A (Aditiva)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AF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(A,N)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97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(A,A)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(A,M)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6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802064"/>
                  </a:ext>
                </a:extLst>
              </a:tr>
              <a:tr h="532819">
                <a:tc>
                  <a:txBody>
                    <a:bodyPr/>
                    <a:lstStyle/>
                    <a:p>
                      <a:pPr algn="l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A</a:t>
                      </a:r>
                      <a:r>
                        <a:rPr lang="pt-BR" sz="2200" b="1" i="0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  <a:latin typeface="MJXc-TeX-math-I"/>
                        </a:rPr>
                        <a:t>d</a:t>
                      </a:r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 (Aditiva amortecida)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AF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</a:t>
                      </a:r>
                      <a:r>
                        <a:rPr lang="pt-BR" sz="2200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A</a:t>
                      </a:r>
                      <a:r>
                        <a:rPr lang="pt-BR" sz="2200" b="0" i="0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  <a:latin typeface="MJXc-TeX-math-I"/>
                        </a:rPr>
                        <a:t>d</a:t>
                      </a:r>
                      <a:r>
                        <a:rPr lang="pt-BR" sz="2200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,N</a:t>
                      </a:r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97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(A</a:t>
                      </a:r>
                      <a:r>
                        <a:rPr lang="pt-BR" sz="2200" b="0" i="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  <a:latin typeface="MJXc-TeX-math-I"/>
                        </a:rPr>
                        <a:t>d</a:t>
                      </a:r>
                      <a:r>
                        <a:rPr lang="pt-BR" sz="220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,A)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8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</a:t>
                      </a:r>
                      <a:r>
                        <a:rPr lang="pt-BR" sz="2200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A</a:t>
                      </a:r>
                      <a:r>
                        <a:rPr lang="pt-BR" sz="2200" b="0" i="0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  <a:latin typeface="MJXc-TeX-math-I"/>
                        </a:rPr>
                        <a:t>d</a:t>
                      </a:r>
                      <a:r>
                        <a:rPr lang="pt-BR" sz="2200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,M</a:t>
                      </a:r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6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19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1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Rede Neural (MLP </a:t>
            </a:r>
            <a:r>
              <a:rPr lang="pt-BR" sz="3500" i="1" dirty="0" err="1">
                <a:solidFill>
                  <a:srgbClr val="FFFFFF"/>
                </a:solidFill>
              </a:rPr>
              <a:t>Shallow</a:t>
            </a:r>
            <a:r>
              <a:rPr lang="pt-BR" sz="3500" dirty="0">
                <a:solidFill>
                  <a:srgbClr val="FFFFFF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4512" y="1743767"/>
                <a:ext cx="8291488" cy="4479233"/>
              </a:xfrm>
            </p:spPr>
            <p:txBody>
              <a:bodyPr anchor="ctr">
                <a:noAutofit/>
              </a:bodyPr>
              <a:lstStyle/>
              <a:p>
                <a:pPr algn="just"/>
                <a:r>
                  <a:rPr lang="pt-BR" sz="2400" dirty="0"/>
                  <a:t>Modelo de aprendizado de máquina não paramétrico. Possui </a:t>
                </a:r>
                <a:r>
                  <a:rPr lang="pt-BR" sz="2400" dirty="0" err="1"/>
                  <a:t>hiperparâmetros</a:t>
                </a:r>
                <a:r>
                  <a:rPr lang="pt-BR" sz="2400" dirty="0"/>
                  <a:t> que precisam ser calibrados.</a:t>
                </a:r>
              </a:p>
              <a:p>
                <a:pPr algn="just"/>
                <a:r>
                  <a:rPr lang="pt-BR" sz="2400" dirty="0"/>
                  <a:t>Captura relações não-lineares quando possui pelo menos uma camada escondida (função de ativação não linear).</a:t>
                </a:r>
              </a:p>
              <a:p>
                <a:pPr algn="just"/>
                <a:r>
                  <a:rPr lang="pt-BR" sz="2400" dirty="0"/>
                  <a:t>Aprende automaticamente a relação contida nos dados. </a:t>
                </a:r>
              </a:p>
              <a:p>
                <a:r>
                  <a:rPr lang="pt-BR" sz="2400" dirty="0"/>
                  <a:t>Estrutura: Entrada → Oculta → Saída</a:t>
                </a:r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512" y="1743767"/>
                <a:ext cx="8291488" cy="4479233"/>
              </a:xfrm>
              <a:blipFill>
                <a:blip r:embed="rId2"/>
                <a:stretch>
                  <a:fillRect l="-1070" r="-1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802C87-0627-FEB1-04FE-F96D93D1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 b="1" dirty="0">
                <a:solidFill>
                  <a:srgbClr val="FFFFFF"/>
                </a:solidFill>
              </a:rPr>
              <a:t>SIGERIP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D347F-BFC7-2505-CDEF-8D21196A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/>
              <a:t>Sistemas Inteligentes para Gestão de Risco e Previsões</a:t>
            </a:r>
          </a:p>
          <a:p>
            <a:pPr algn="just"/>
            <a:r>
              <a:rPr lang="pt-BR" sz="2400" dirty="0"/>
              <a:t>Equipe: </a:t>
            </a:r>
          </a:p>
          <a:p>
            <a:pPr algn="just"/>
            <a:r>
              <a:rPr lang="pt-BR" sz="2400" dirty="0"/>
              <a:t>Docentes: Filipe, Gustavo, </a:t>
            </a:r>
            <a:r>
              <a:rPr lang="pt-BR" sz="2400" dirty="0" err="1"/>
              <a:t>Herick</a:t>
            </a:r>
            <a:r>
              <a:rPr lang="pt-BR" sz="2400" dirty="0"/>
              <a:t>, Yuri</a:t>
            </a:r>
          </a:p>
          <a:p>
            <a:pPr algn="just"/>
            <a:r>
              <a:rPr lang="pt-BR" sz="2400" dirty="0"/>
              <a:t>Discentes: Cleo, Isaías, Igor, Gabriele, </a:t>
            </a:r>
            <a:r>
              <a:rPr lang="pt-BR" sz="2400" dirty="0" err="1"/>
              <a:t>Nathiely</a:t>
            </a:r>
            <a:r>
              <a:rPr lang="pt-BR" sz="2400" dirty="0"/>
              <a:t>, Stênio, Guilherme</a:t>
            </a:r>
          </a:p>
          <a:p>
            <a:pPr algn="just"/>
            <a:r>
              <a:rPr lang="pt-BR" sz="2400" dirty="0"/>
              <a:t>O que já desenvolvemos: Sistema web, Curso de Visualização</a:t>
            </a:r>
          </a:p>
          <a:p>
            <a:pPr algn="just"/>
            <a:r>
              <a:rPr lang="pt-BR" sz="2400" dirty="0"/>
              <a:t>E o que vamos fazer: Calculadora atuarial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4813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9088B2-7A77-D961-FF38-85323F3B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B44F8D-35CE-7AFD-266A-E6CF5526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1A184-0703-2999-97A5-73E75BAB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39E19E-757C-657D-81CF-4A6F85A33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EA5DA-DDC4-B858-D123-715DBED3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D34241-3993-D880-17EA-53DCC4095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43BD3-BABC-BFA4-743C-7C92B35A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Rede Neural (MLP Shallow)</a:t>
            </a:r>
          </a:p>
        </p:txBody>
      </p:sp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709CD1CE-743C-0459-1F86-0899A1C27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" t="17356" r="2599" b="14235"/>
          <a:stretch/>
        </p:blipFill>
        <p:spPr>
          <a:xfrm>
            <a:off x="709586" y="2156474"/>
            <a:ext cx="7493000" cy="39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4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Por que Combinar Modelos?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FE195B-EE2E-E5DF-234D-D41567DB0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69701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Métodos de Combinação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2029" y="1765300"/>
                <a:ext cx="7649693" cy="4798161"/>
              </a:xfrm>
            </p:spPr>
            <p:txBody>
              <a:bodyPr anchor="ctr">
                <a:normAutofit/>
              </a:bodyPr>
              <a:lstStyle/>
              <a:p>
                <a:r>
                  <a:rPr lang="pt-BR" sz="2400" dirty="0"/>
                  <a:t>Média simples</a:t>
                </a:r>
              </a:p>
              <a:p>
                <a:r>
                  <a:rPr lang="pt-BR" sz="2400" dirty="0"/>
                  <a:t>Mediana </a:t>
                </a:r>
              </a:p>
              <a:p>
                <a:r>
                  <a:rPr lang="pt-BR" sz="2400" dirty="0"/>
                  <a:t>Pesos pelo inverso do erro (métrica):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pt-BR" sz="2400" b="0" dirty="0"/>
              </a:p>
              <a:p>
                <a:endParaRPr lang="pt-BR" sz="2400" dirty="0"/>
              </a:p>
              <a:p>
                <a:endParaRPr lang="pt-BR" sz="2000" dirty="0"/>
              </a:p>
              <a:p>
                <a:r>
                  <a:rPr lang="pt-BR" sz="2000" dirty="0"/>
                  <a:t>Seleção do melhor modelo por série temporal.</a:t>
                </a:r>
              </a:p>
              <a:p>
                <a:r>
                  <a:rPr lang="pt-BR" sz="2000" dirty="0"/>
                  <a:t>Combinação bayesiana, Modelo para combinar previsões, Algoritmos inteligentes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029" y="1765300"/>
                <a:ext cx="7649693" cy="4798161"/>
              </a:xfrm>
              <a:blipFill>
                <a:blip r:embed="rId2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 descr="Texto, Carta&#10;&#10;Descrição gerada automaticamente">
            <a:extLst>
              <a:ext uri="{FF2B5EF4-FFF2-40B4-BE49-F238E27FC236}">
                <a16:creationId xmlns:a16="http://schemas.microsoft.com/office/drawing/2014/main" id="{5834B181-4CA8-1FE3-C3A1-A9DACC926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2" y="1885279"/>
            <a:ext cx="8450664" cy="324526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Métricas de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cy-GB" sz="1700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F1BD457B-B76D-61A3-89A7-D2D154E71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50"/>
          <a:stretch/>
        </p:blipFill>
        <p:spPr>
          <a:xfrm>
            <a:off x="1560572" y="1622745"/>
            <a:ext cx="6022852" cy="475509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Interpretação das Métricas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39" y="1762445"/>
            <a:ext cx="8118522" cy="4378810"/>
          </a:xfrm>
        </p:spPr>
        <p:txBody>
          <a:bodyPr anchor="ctr">
            <a:normAutofit/>
          </a:bodyPr>
          <a:lstStyle/>
          <a:p>
            <a:r>
              <a:rPr lang="pt-BR" sz="2400" b="1" dirty="0"/>
              <a:t>RMSE</a:t>
            </a:r>
            <a:r>
              <a:rPr lang="pt-BR" sz="2400" dirty="0"/>
              <a:t>: penaliza grandes erros</a:t>
            </a:r>
          </a:p>
          <a:p>
            <a:r>
              <a:rPr lang="pt-BR" sz="2400" b="1" dirty="0"/>
              <a:t>MAE</a:t>
            </a:r>
            <a:r>
              <a:rPr lang="pt-BR" sz="2400" dirty="0"/>
              <a:t>: interpretação a nível da escala original dos dados</a:t>
            </a:r>
          </a:p>
          <a:p>
            <a:r>
              <a:rPr lang="pt-BR" sz="2400" b="1" dirty="0" err="1"/>
              <a:t>sMAPE</a:t>
            </a:r>
            <a:r>
              <a:rPr lang="pt-BR" sz="2400" dirty="0"/>
              <a:t>: interpretação relativa</a:t>
            </a:r>
          </a:p>
          <a:p>
            <a:r>
              <a:rPr lang="pt-BR" sz="2400" b="1" dirty="0"/>
              <a:t>Modelo ideal</a:t>
            </a:r>
            <a:r>
              <a:rPr lang="pt-BR" sz="2400" dirty="0"/>
              <a:t>: menor valor em todas as métricas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Gráficos para análise das projeções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885279"/>
            <a:ext cx="7293023" cy="3683358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b="1" dirty="0"/>
              <a:t>Qual o melhor modelo?</a:t>
            </a:r>
          </a:p>
          <a:p>
            <a:pPr lvl="1" algn="just"/>
            <a:r>
              <a:rPr lang="pt-BR" sz="2000" i="1" dirty="0" err="1"/>
              <a:t>Boxplot</a:t>
            </a:r>
            <a:r>
              <a:rPr lang="pt-BR" sz="2000" dirty="0"/>
              <a:t> dos erros.</a:t>
            </a:r>
          </a:p>
          <a:p>
            <a:pPr lvl="1" algn="just"/>
            <a:r>
              <a:rPr lang="pt-BR" sz="2000" dirty="0"/>
              <a:t>Gráfico de barras das métricas.</a:t>
            </a:r>
          </a:p>
          <a:p>
            <a:pPr algn="just"/>
            <a:r>
              <a:rPr lang="pt-BR" sz="2400" b="1" dirty="0"/>
              <a:t>Como ficaram as projeções na prática?</a:t>
            </a:r>
          </a:p>
          <a:p>
            <a:pPr lvl="1" algn="just"/>
            <a:r>
              <a:rPr lang="pt-BR" sz="2000" dirty="0"/>
              <a:t>Curvas de mortalidade observadas </a:t>
            </a:r>
            <a:r>
              <a:rPr lang="pt-BR" sz="2000" i="1" dirty="0" err="1"/>
              <a:t>vs</a:t>
            </a:r>
            <a:r>
              <a:rPr lang="pt-BR" sz="2000" dirty="0"/>
              <a:t> projetadas.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BB324289-BA69-D768-650A-B230E76C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97899"/>
            <a:ext cx="7772400" cy="56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15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B8A61EC9-2153-669F-45E4-2C94747AE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262" y="0"/>
            <a:ext cx="5777323" cy="6924293"/>
          </a:xfrm>
        </p:spPr>
      </p:pic>
    </p:spTree>
    <p:extLst>
      <p:ext uri="{BB962C8B-B14F-4D97-AF65-F5344CB8AC3E}">
        <p14:creationId xmlns:p14="http://schemas.microsoft.com/office/powerpoint/2010/main" val="2936491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Dashboard Interativo (Streamlit)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/>
              <a:t>Como apresentar os resultados?</a:t>
            </a:r>
          </a:p>
          <a:p>
            <a:pPr lvl="1" algn="just"/>
            <a:r>
              <a:rPr lang="pt-BR" sz="2000" dirty="0"/>
              <a:t>Relatório</a:t>
            </a:r>
          </a:p>
          <a:p>
            <a:pPr lvl="1" algn="just"/>
            <a:r>
              <a:rPr lang="pt-BR" sz="2000" i="1" dirty="0"/>
              <a:t>Dashboard </a:t>
            </a:r>
            <a:r>
              <a:rPr lang="pt-BR" sz="2000" dirty="0"/>
              <a:t>(</a:t>
            </a:r>
            <a:r>
              <a:rPr lang="pt-BR" sz="2000" i="1" dirty="0"/>
              <a:t>app</a:t>
            </a:r>
            <a:r>
              <a:rPr lang="pt-BR" sz="2000" dirty="0"/>
              <a:t>.)</a:t>
            </a:r>
          </a:p>
          <a:p>
            <a:pPr algn="just"/>
            <a:r>
              <a:rPr lang="pt-BR" sz="2400" dirty="0"/>
              <a:t>Qual o conteúdo?</a:t>
            </a:r>
          </a:p>
          <a:p>
            <a:pPr lvl="1" algn="just"/>
            <a:r>
              <a:rPr lang="pt-BR" sz="2000" dirty="0"/>
              <a:t>Apresentação dos resultados do experimento.</a:t>
            </a:r>
          </a:p>
          <a:p>
            <a:pPr lvl="1" algn="just"/>
            <a:r>
              <a:rPr lang="pt-BR" sz="2000" dirty="0"/>
              <a:t>Comparação da qualidade das previsões dos modelos.</a:t>
            </a:r>
          </a:p>
          <a:p>
            <a:pPr lvl="1" algn="just"/>
            <a:r>
              <a:rPr lang="pt-BR" sz="2000" dirty="0"/>
              <a:t>Visualização de previsões e dos erros.</a:t>
            </a:r>
          </a:p>
          <a:p>
            <a:pPr marL="400050" algn="just"/>
            <a:r>
              <a:rPr lang="pt-BR" sz="2400" dirty="0"/>
              <a:t>E o </a:t>
            </a:r>
            <a:r>
              <a:rPr lang="pt-BR" sz="2400" i="1" dirty="0"/>
              <a:t>design</a:t>
            </a:r>
            <a:r>
              <a:rPr lang="pt-BR" sz="2400" dirty="0"/>
              <a:t>?</a:t>
            </a:r>
          </a:p>
          <a:p>
            <a:pPr marL="800100" lvl="1" algn="just"/>
            <a:r>
              <a:rPr lang="pt-BR" sz="2000" dirty="0"/>
              <a:t>Simples e intuitivo.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1. Alterar parâmetros dos modelos.</a:t>
            </a:r>
          </a:p>
          <a:p>
            <a:pPr marL="0" indent="0">
              <a:buNone/>
            </a:pPr>
            <a:r>
              <a:rPr lang="pt-BR" sz="2400" dirty="0"/>
              <a:t>2. Testar diferentes países/dados.</a:t>
            </a:r>
          </a:p>
          <a:p>
            <a:pPr marL="0" indent="0">
              <a:buNone/>
            </a:pPr>
            <a:r>
              <a:rPr lang="pt-BR" sz="2400" dirty="0"/>
              <a:t>3. Comparar resultados.</a:t>
            </a:r>
          </a:p>
          <a:p>
            <a:pPr marL="0" indent="0">
              <a:buNone/>
            </a:pPr>
            <a:r>
              <a:rPr lang="pt-BR" sz="2400" dirty="0"/>
              <a:t>4. Testar combinações.</a:t>
            </a:r>
          </a:p>
          <a:p>
            <a:pPr marL="0" indent="0">
              <a:buNone/>
            </a:pPr>
            <a:r>
              <a:rPr lang="pt-BR" sz="2400" dirty="0"/>
              <a:t>5. Competição: menor erro!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Objetivos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F1845ED-8699-E900-D27B-F23ACF97B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99566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CDC14762-AEA6-6802-4847-C315604CE6DD}"/>
              </a:ext>
            </a:extLst>
          </p:cNvPr>
          <p:cNvSpPr/>
          <p:nvPr/>
        </p:nvSpPr>
        <p:spPr>
          <a:xfrm>
            <a:off x="1100905" y="5375743"/>
            <a:ext cx="948149" cy="929641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9" name="Diagrama 28">
            <a:extLst>
              <a:ext uri="{FF2B5EF4-FFF2-40B4-BE49-F238E27FC236}">
                <a16:creationId xmlns:a16="http://schemas.microsoft.com/office/drawing/2014/main" id="{449B6DC5-4070-9C70-0DB4-4355433BB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587195"/>
              </p:ext>
            </p:extLst>
          </p:nvPr>
        </p:nvGraphicFramePr>
        <p:xfrm>
          <a:off x="1181145" y="5553301"/>
          <a:ext cx="787668" cy="574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Conclusões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/>
              <a:t>Projeção de mortalidade essencial na atuária.</a:t>
            </a:r>
          </a:p>
          <a:p>
            <a:pPr algn="just"/>
            <a:r>
              <a:rPr lang="pt-BR" sz="2400" dirty="0"/>
              <a:t>Estatística + ML são complementares.</a:t>
            </a:r>
          </a:p>
          <a:p>
            <a:pPr algn="just"/>
            <a:r>
              <a:rPr lang="pt-BR" sz="2400" dirty="0"/>
              <a:t>Combinação melhora previsões.</a:t>
            </a:r>
          </a:p>
          <a:p>
            <a:pPr algn="just"/>
            <a:r>
              <a:rPr lang="pt-BR" sz="2400" dirty="0"/>
              <a:t>Prática: treinamento/teste, viés/variância.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Encerramento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7A1BBE-B5B6-687B-5C02-A619B5F18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35199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Motivação: Por que projetar mortalidade?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AC5D364-D02E-8AC3-934E-88647BE77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87938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 descr="Dólar com preenchimento sólido">
            <a:extLst>
              <a:ext uri="{FF2B5EF4-FFF2-40B4-BE49-F238E27FC236}">
                <a16:creationId xmlns:a16="http://schemas.microsoft.com/office/drawing/2014/main" id="{CAB5F265-F310-F198-9B00-914860334B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214" y="4905104"/>
            <a:ext cx="650966" cy="6509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Fonte dos Dados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8699" y="2972458"/>
                <a:ext cx="7293023" cy="2677873"/>
              </a:xfrm>
            </p:spPr>
            <p:txBody>
              <a:bodyPr anchor="ctr">
                <a:noAutofit/>
              </a:bodyPr>
              <a:lstStyle/>
              <a:p>
                <a:r>
                  <a:rPr lang="pt-BR" sz="2400" b="1" dirty="0"/>
                  <a:t>IBGE </a:t>
                </a:r>
                <a:r>
                  <a:rPr lang="pt-BR" sz="2400" dirty="0"/>
                  <a:t>(</a:t>
                </a:r>
                <a:r>
                  <a:rPr lang="pt-BR" sz="2400" dirty="0">
                    <a:hlinkClick r:id="rId2"/>
                  </a:rPr>
                  <a:t>https://</a:t>
                </a:r>
                <a:r>
                  <a:rPr lang="pt-BR" sz="2400" dirty="0" err="1">
                    <a:hlinkClick r:id="rId2"/>
                  </a:rPr>
                  <a:t>www.ibge.gov.br</a:t>
                </a:r>
                <a:r>
                  <a:rPr lang="pt-BR" sz="2400" dirty="0">
                    <a:hlinkClick r:id="rId2"/>
                  </a:rPr>
                  <a:t>/</a:t>
                </a:r>
                <a:r>
                  <a:rPr lang="pt-BR" sz="2400" dirty="0" err="1">
                    <a:hlinkClick r:id="rId2"/>
                  </a:rPr>
                  <a:t>estatisticas</a:t>
                </a:r>
                <a:r>
                  <a:rPr lang="pt-BR" sz="2400" dirty="0">
                    <a:hlinkClick r:id="rId2"/>
                  </a:rPr>
                  <a:t>/sociais/</a:t>
                </a:r>
                <a:r>
                  <a:rPr lang="pt-BR" sz="2400" dirty="0" err="1">
                    <a:hlinkClick r:id="rId2"/>
                  </a:rPr>
                  <a:t>populacao</a:t>
                </a:r>
                <a:r>
                  <a:rPr lang="pt-BR" sz="2400" dirty="0">
                    <a:hlinkClick r:id="rId2"/>
                  </a:rPr>
                  <a:t>/9126-tabuas-completas-de-mortalidade.html?edicao=42004</a:t>
                </a:r>
                <a:r>
                  <a:rPr lang="pt-BR" sz="2400" dirty="0"/>
                  <a:t>)</a:t>
                </a:r>
              </a:p>
              <a:p>
                <a:r>
                  <a:rPr lang="pt-BR" sz="2400" b="1" i="1" dirty="0" err="1"/>
                  <a:t>Human</a:t>
                </a:r>
                <a:r>
                  <a:rPr lang="pt-BR" sz="2400" b="1" i="1" dirty="0"/>
                  <a:t> </a:t>
                </a:r>
                <a:r>
                  <a:rPr lang="pt-BR" sz="2400" b="1" i="1" dirty="0" err="1"/>
                  <a:t>Mortality</a:t>
                </a:r>
                <a:r>
                  <a:rPr lang="pt-BR" sz="2400" b="1" i="1" dirty="0"/>
                  <a:t> </a:t>
                </a:r>
                <a:r>
                  <a:rPr lang="pt-BR" sz="2400" b="1" i="1" dirty="0" err="1"/>
                  <a:t>Database</a:t>
                </a:r>
                <a:r>
                  <a:rPr lang="pt-BR" sz="2400" b="1" dirty="0"/>
                  <a:t> </a:t>
                </a:r>
                <a:r>
                  <a:rPr lang="pt-BR" sz="2400" dirty="0"/>
                  <a:t>(HMD) (</a:t>
                </a:r>
                <a:r>
                  <a:rPr lang="pt-BR" sz="2400" dirty="0">
                    <a:hlinkClick r:id="rId3"/>
                  </a:rPr>
                  <a:t>https://</a:t>
                </a:r>
                <a:r>
                  <a:rPr lang="pt-BR" sz="2400" dirty="0" err="1">
                    <a:hlinkClick r:id="rId3"/>
                  </a:rPr>
                  <a:t>www.mortality.org</a:t>
                </a:r>
                <a:r>
                  <a:rPr lang="pt-BR" sz="2400" dirty="0">
                    <a:hlinkClick r:id="rId3"/>
                  </a:rPr>
                  <a:t>/</a:t>
                </a:r>
                <a:r>
                  <a:rPr lang="pt-BR" sz="2400" dirty="0"/>
                  <a:t>)</a:t>
                </a:r>
              </a:p>
              <a:p>
                <a:r>
                  <a:rPr lang="pt-BR" sz="2400" b="1" dirty="0"/>
                  <a:t>SIGERIP</a:t>
                </a:r>
                <a:r>
                  <a:rPr lang="pt-BR" sz="2400" dirty="0"/>
                  <a:t> (</a:t>
                </a:r>
                <a:r>
                  <a:rPr lang="pt-BR" sz="2400" dirty="0">
                    <a:hlinkClick r:id="rId4"/>
                  </a:rPr>
                  <a:t>https://</a:t>
                </a:r>
                <a:r>
                  <a:rPr lang="pt-BR" sz="2400" dirty="0" err="1">
                    <a:hlinkClick r:id="rId4"/>
                  </a:rPr>
                  <a:t>sigerip.github.io</a:t>
                </a:r>
                <a:r>
                  <a:rPr lang="pt-BR" sz="2400" dirty="0">
                    <a:hlinkClick r:id="rId4"/>
                  </a:rPr>
                  <a:t>/</a:t>
                </a:r>
                <a:r>
                  <a:rPr lang="pt-BR" sz="2400" dirty="0" err="1">
                    <a:hlinkClick r:id="rId4"/>
                  </a:rPr>
                  <a:t>dados_mortalidade.html</a:t>
                </a:r>
                <a:r>
                  <a:rPr lang="pt-BR" sz="2400" dirty="0"/>
                  <a:t>)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Taxas de mortalidade por idade, sexo e país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pt-BR" sz="2400" b="0" i="1" dirty="0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pt-B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sPre>
                      <m:r>
                        <a:rPr lang="pt-B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pt-B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pt-B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sPre>
                        </m:num>
                        <m:den>
                          <m:sPre>
                            <m:sPrePr>
                              <m:ctrlPr>
                                <a:rPr lang="pt-BR" sz="2400" i="1" dirty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pt-BR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sPre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699" y="2972458"/>
                <a:ext cx="7293023" cy="2677873"/>
              </a:xfrm>
              <a:blipFill>
                <a:blip r:embed="rId5"/>
                <a:stretch>
                  <a:fillRect l="-1217" t="-44076" r="-1043" b="-436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ACF3C-9D3C-FCEC-58B7-143AF291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2CEB270F-8DC3-2BF1-695D-795D5A68F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0"/>
            <a:ext cx="8275246" cy="6858000"/>
          </a:xfrm>
        </p:spPr>
      </p:pic>
    </p:spTree>
    <p:extLst>
      <p:ext uri="{BB962C8B-B14F-4D97-AF65-F5344CB8AC3E}">
        <p14:creationId xmlns:p14="http://schemas.microsoft.com/office/powerpoint/2010/main" val="60361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ABE1-8A8E-C8A8-66DE-7F93038AF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F48A4-454F-29B5-3A45-17272FBE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23D6F1-C45C-C7A9-F4F6-289EB99D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Gráfico da mortalidade brasileira</a:t>
            </a:r>
          </a:p>
        </p:txBody>
      </p:sp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A8ABAB23-9B41-3FDC-8FC4-0D3FA6CB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105"/>
            <a:ext cx="8686800" cy="60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5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Abordagens de Projeção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168" y="1644395"/>
            <a:ext cx="7293023" cy="1597433"/>
          </a:xfrm>
        </p:spPr>
        <p:txBody>
          <a:bodyPr anchor="ctr">
            <a:normAutofit/>
          </a:bodyPr>
          <a:lstStyle/>
          <a:p>
            <a:r>
              <a:rPr lang="pt-BR" sz="2400" dirty="0"/>
              <a:t>Extrapolação estatística (foco do minicurso)</a:t>
            </a:r>
          </a:p>
          <a:p>
            <a:r>
              <a:rPr lang="pt-BR" sz="2400" dirty="0"/>
              <a:t>Modelos estruturais/demográficos (não cobertos no curso)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AE0E24CF-CD56-961E-8E33-CE15A8E0C318}"/>
              </a:ext>
            </a:extLst>
          </p:cNvPr>
          <p:cNvSpPr/>
          <p:nvPr/>
        </p:nvSpPr>
        <p:spPr>
          <a:xfrm>
            <a:off x="450573" y="3816625"/>
            <a:ext cx="1311965" cy="993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 descr="Banco de dados com preenchimento sólido">
            <a:extLst>
              <a:ext uri="{FF2B5EF4-FFF2-40B4-BE49-F238E27FC236}">
                <a16:creationId xmlns:a16="http://schemas.microsoft.com/office/drawing/2014/main" id="{991CD4E3-8C64-EBA4-8970-31A100C6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355" y="3856381"/>
            <a:ext cx="914400" cy="914400"/>
          </a:xfrm>
          <a:prstGeom prst="rect">
            <a:avLst/>
          </a:prstGeom>
        </p:spPr>
      </p:pic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9CEFD292-B25F-4CC1-A714-5F964B8BB29D}"/>
              </a:ext>
            </a:extLst>
          </p:cNvPr>
          <p:cNvSpPr/>
          <p:nvPr/>
        </p:nvSpPr>
        <p:spPr>
          <a:xfrm>
            <a:off x="2387254" y="3816625"/>
            <a:ext cx="1311965" cy="993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Gráfico 19" descr="Filtro com preenchimento sólido">
            <a:extLst>
              <a:ext uri="{FF2B5EF4-FFF2-40B4-BE49-F238E27FC236}">
                <a16:creationId xmlns:a16="http://schemas.microsoft.com/office/drawing/2014/main" id="{C9262317-D4DF-AF2D-B92E-42E5BD035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338" y="4063461"/>
            <a:ext cx="522587" cy="522587"/>
          </a:xfrm>
          <a:prstGeom prst="rect">
            <a:avLst/>
          </a:prstGeom>
        </p:spPr>
      </p:pic>
      <p:pic>
        <p:nvPicPr>
          <p:cNvPr id="22" name="Gráfico 21" descr="Tubos de ensaio com preenchimento sólido">
            <a:extLst>
              <a:ext uri="{FF2B5EF4-FFF2-40B4-BE49-F238E27FC236}">
                <a16:creationId xmlns:a16="http://schemas.microsoft.com/office/drawing/2014/main" id="{9FD76FB4-4561-E9C5-9379-94E7E6CF4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6528" y="4081667"/>
            <a:ext cx="522587" cy="522587"/>
          </a:xfrm>
          <a:prstGeom prst="rect">
            <a:avLst/>
          </a:prstGeom>
        </p:spPr>
      </p:pic>
      <p:sp>
        <p:nvSpPr>
          <p:cNvPr id="23" name="Retângulo Arredondado 22">
            <a:extLst>
              <a:ext uri="{FF2B5EF4-FFF2-40B4-BE49-F238E27FC236}">
                <a16:creationId xmlns:a16="http://schemas.microsoft.com/office/drawing/2014/main" id="{2E203F15-B14A-CFF8-60A9-D86880848319}"/>
              </a:ext>
            </a:extLst>
          </p:cNvPr>
          <p:cNvSpPr/>
          <p:nvPr/>
        </p:nvSpPr>
        <p:spPr>
          <a:xfrm>
            <a:off x="4083696" y="3856380"/>
            <a:ext cx="1311965" cy="993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Gráfico 24" descr="Trabalho com preenchimento sólido">
            <a:extLst>
              <a:ext uri="{FF2B5EF4-FFF2-40B4-BE49-F238E27FC236}">
                <a16:creationId xmlns:a16="http://schemas.microsoft.com/office/drawing/2014/main" id="{6F6145C9-66D1-9346-518D-CA1136C9F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34878" y="3984747"/>
            <a:ext cx="667592" cy="667592"/>
          </a:xfrm>
          <a:prstGeom prst="rect">
            <a:avLst/>
          </a:prstGeom>
        </p:spPr>
      </p:pic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CDB92A8F-48F2-7D9A-DDC3-ED7DA39829A9}"/>
              </a:ext>
            </a:extLst>
          </p:cNvPr>
          <p:cNvSpPr/>
          <p:nvPr/>
        </p:nvSpPr>
        <p:spPr>
          <a:xfrm>
            <a:off x="5814967" y="3869630"/>
            <a:ext cx="1311965" cy="993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Gráfico 27" descr="Área de transferência Mista com preenchimento sólido">
            <a:extLst>
              <a:ext uri="{FF2B5EF4-FFF2-40B4-BE49-F238E27FC236}">
                <a16:creationId xmlns:a16="http://schemas.microsoft.com/office/drawing/2014/main" id="{1A1C81B9-55AC-F930-7387-8155A25D6A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13749" y="3834043"/>
            <a:ext cx="914400" cy="914400"/>
          </a:xfrm>
          <a:prstGeom prst="rect">
            <a:avLst/>
          </a:prstGeom>
        </p:spPr>
      </p:pic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E4311D-BF41-65AF-362A-E2F21BFC9875}"/>
              </a:ext>
            </a:extLst>
          </p:cNvPr>
          <p:cNvSpPr/>
          <p:nvPr/>
        </p:nvSpPr>
        <p:spPr>
          <a:xfrm>
            <a:off x="7546237" y="3856379"/>
            <a:ext cx="1311965" cy="993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Gráfico 30" descr="Cientista masculino com preenchimento sólido">
            <a:extLst>
              <a:ext uri="{FF2B5EF4-FFF2-40B4-BE49-F238E27FC236}">
                <a16:creationId xmlns:a16="http://schemas.microsoft.com/office/drawing/2014/main" id="{C52DB897-DAFC-CB33-B984-CE1400950A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61132" y="3916869"/>
            <a:ext cx="748748" cy="748748"/>
          </a:xfrm>
          <a:prstGeom prst="rect">
            <a:avLst/>
          </a:prstGeom>
        </p:spPr>
      </p:pic>
      <p:pic>
        <p:nvPicPr>
          <p:cNvPr id="33" name="Gráfico 32" descr="Gráfico de barras com preenchimento sólido">
            <a:extLst>
              <a:ext uri="{FF2B5EF4-FFF2-40B4-BE49-F238E27FC236}">
                <a16:creationId xmlns:a16="http://schemas.microsoft.com/office/drawing/2014/main" id="{6AB499EC-4B6F-11C4-A071-9DFDE9D118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02219" y="3957447"/>
            <a:ext cx="667592" cy="667592"/>
          </a:xfrm>
          <a:prstGeom prst="rect">
            <a:avLst/>
          </a:prstGeom>
        </p:spPr>
      </p:pic>
      <p:sp>
        <p:nvSpPr>
          <p:cNvPr id="34" name="Seta em Curva para Cima 33">
            <a:extLst>
              <a:ext uri="{FF2B5EF4-FFF2-40B4-BE49-F238E27FC236}">
                <a16:creationId xmlns:a16="http://schemas.microsoft.com/office/drawing/2014/main" id="{1E010A54-31B0-9178-F335-DE9CC98BA7B4}"/>
              </a:ext>
            </a:extLst>
          </p:cNvPr>
          <p:cNvSpPr/>
          <p:nvPr/>
        </p:nvSpPr>
        <p:spPr>
          <a:xfrm>
            <a:off x="1028699" y="4883419"/>
            <a:ext cx="2113928" cy="655987"/>
          </a:xfrm>
          <a:prstGeom prst="curvedUp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Seta em Curva para Cima 34">
            <a:extLst>
              <a:ext uri="{FF2B5EF4-FFF2-40B4-BE49-F238E27FC236}">
                <a16:creationId xmlns:a16="http://schemas.microsoft.com/office/drawing/2014/main" id="{17830312-1B70-779C-14A1-7125F8BA4425}"/>
              </a:ext>
            </a:extLst>
          </p:cNvPr>
          <p:cNvSpPr/>
          <p:nvPr/>
        </p:nvSpPr>
        <p:spPr>
          <a:xfrm flipV="1">
            <a:off x="2989925" y="3054091"/>
            <a:ext cx="1807060" cy="728870"/>
          </a:xfrm>
          <a:prstGeom prst="curvedUp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7" name="Seta em Curva para Cima 36">
            <a:extLst>
              <a:ext uri="{FF2B5EF4-FFF2-40B4-BE49-F238E27FC236}">
                <a16:creationId xmlns:a16="http://schemas.microsoft.com/office/drawing/2014/main" id="{42025022-C2FC-0A54-3710-D35DC6123D8B}"/>
              </a:ext>
            </a:extLst>
          </p:cNvPr>
          <p:cNvSpPr/>
          <p:nvPr/>
        </p:nvSpPr>
        <p:spPr>
          <a:xfrm>
            <a:off x="4739056" y="4883420"/>
            <a:ext cx="1900283" cy="728870"/>
          </a:xfrm>
          <a:prstGeom prst="curvedUp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8" name="Seta em Curva para Cima 37">
            <a:extLst>
              <a:ext uri="{FF2B5EF4-FFF2-40B4-BE49-F238E27FC236}">
                <a16:creationId xmlns:a16="http://schemas.microsoft.com/office/drawing/2014/main" id="{55F0F35B-5000-CB72-A42F-8AB5B4A0D293}"/>
              </a:ext>
            </a:extLst>
          </p:cNvPr>
          <p:cNvSpPr/>
          <p:nvPr/>
        </p:nvSpPr>
        <p:spPr>
          <a:xfrm flipV="1">
            <a:off x="6394283" y="2949919"/>
            <a:ext cx="1991908" cy="892428"/>
          </a:xfrm>
          <a:prstGeom prst="curvedUp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Seta em Curva para Cima 38">
            <a:extLst>
              <a:ext uri="{FF2B5EF4-FFF2-40B4-BE49-F238E27FC236}">
                <a16:creationId xmlns:a16="http://schemas.microsoft.com/office/drawing/2014/main" id="{830B0150-1C43-2A68-8E32-0D6810F0BE4E}"/>
              </a:ext>
            </a:extLst>
          </p:cNvPr>
          <p:cNvSpPr/>
          <p:nvPr/>
        </p:nvSpPr>
        <p:spPr>
          <a:xfrm flipH="1">
            <a:off x="4434878" y="5280991"/>
            <a:ext cx="4015784" cy="1186611"/>
          </a:xfrm>
          <a:prstGeom prst="curvedUpArrow">
            <a:avLst>
              <a:gd name="adj1" fmla="val 13567"/>
              <a:gd name="adj2" fmla="val 26586"/>
              <a:gd name="adj3" fmla="val 25000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159B897-798D-14A4-7B0E-7D3DE39A5316}"/>
              </a:ext>
            </a:extLst>
          </p:cNvPr>
          <p:cNvSpPr/>
          <p:nvPr/>
        </p:nvSpPr>
        <p:spPr>
          <a:xfrm>
            <a:off x="141884" y="4816032"/>
            <a:ext cx="1883246" cy="410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Coleta de dados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C03E1DA-6862-6C06-9039-76F62C92EBAC}"/>
              </a:ext>
            </a:extLst>
          </p:cNvPr>
          <p:cNvSpPr/>
          <p:nvPr/>
        </p:nvSpPr>
        <p:spPr>
          <a:xfrm>
            <a:off x="2190113" y="3358353"/>
            <a:ext cx="1598639" cy="457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Preparação dos dados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A0CFDE7-A184-3E42-8EEC-32770AFCC3E2}"/>
              </a:ext>
            </a:extLst>
          </p:cNvPr>
          <p:cNvSpPr/>
          <p:nvPr/>
        </p:nvSpPr>
        <p:spPr>
          <a:xfrm>
            <a:off x="3980368" y="4870170"/>
            <a:ext cx="1517375" cy="410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Treinamento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FA9A74F-4E26-9DBA-E671-DA049F25F566}"/>
              </a:ext>
            </a:extLst>
          </p:cNvPr>
          <p:cNvSpPr/>
          <p:nvPr/>
        </p:nvSpPr>
        <p:spPr>
          <a:xfrm>
            <a:off x="7452981" y="4863538"/>
            <a:ext cx="1517375" cy="410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Refinamento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D653CFC5-C115-4574-ADF2-6036669A16EF}"/>
              </a:ext>
            </a:extLst>
          </p:cNvPr>
          <p:cNvSpPr/>
          <p:nvPr/>
        </p:nvSpPr>
        <p:spPr>
          <a:xfrm>
            <a:off x="5814966" y="3411634"/>
            <a:ext cx="1248687" cy="457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Teste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Treinamento e Teste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705284"/>
            <a:ext cx="7293023" cy="1723716"/>
          </a:xfrm>
        </p:spPr>
        <p:txBody>
          <a:bodyPr anchor="ctr">
            <a:normAutofit/>
          </a:bodyPr>
          <a:lstStyle/>
          <a:p>
            <a:r>
              <a:rPr lang="pt-BR" sz="2400" b="1" dirty="0"/>
              <a:t>Treinamento</a:t>
            </a:r>
            <a:r>
              <a:rPr lang="pt-BR" sz="2400" dirty="0"/>
              <a:t>: dados para ajustar o modelo.</a:t>
            </a:r>
          </a:p>
          <a:p>
            <a:r>
              <a:rPr lang="pt-BR" sz="2400" b="1" dirty="0"/>
              <a:t>Teste</a:t>
            </a:r>
            <a:r>
              <a:rPr lang="pt-BR" sz="2400" dirty="0"/>
              <a:t>: dados para avaliar a qualidade da previsão.</a:t>
            </a:r>
          </a:p>
          <a:p>
            <a:r>
              <a:rPr lang="pt-BR" sz="2400" dirty="0"/>
              <a:t>Evita </a:t>
            </a:r>
            <a:r>
              <a:rPr lang="pt-BR" sz="2400" i="1" dirty="0" err="1"/>
              <a:t>overfitting</a:t>
            </a:r>
            <a:r>
              <a:rPr lang="pt-BR" sz="2400" dirty="0"/>
              <a:t> (ajuste excessivo)</a:t>
            </a: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C1F65607-69C1-5B1D-9FD6-F4672644A13E}"/>
              </a:ext>
            </a:extLst>
          </p:cNvPr>
          <p:cNvSpPr/>
          <p:nvPr/>
        </p:nvSpPr>
        <p:spPr>
          <a:xfrm>
            <a:off x="1028698" y="4002157"/>
            <a:ext cx="4948031" cy="5433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Treinamento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7DB76D22-4F52-5D79-42A3-0A31DE990E7E}"/>
              </a:ext>
            </a:extLst>
          </p:cNvPr>
          <p:cNvSpPr/>
          <p:nvPr/>
        </p:nvSpPr>
        <p:spPr>
          <a:xfrm>
            <a:off x="1028698" y="5159343"/>
            <a:ext cx="3798818" cy="5433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Treinamento</a:t>
            </a: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30E3CA16-0ADF-DF0A-9720-A34B93FD647C}"/>
              </a:ext>
            </a:extLst>
          </p:cNvPr>
          <p:cNvSpPr/>
          <p:nvPr/>
        </p:nvSpPr>
        <p:spPr>
          <a:xfrm>
            <a:off x="6086474" y="4002156"/>
            <a:ext cx="1149213" cy="54333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</a:p>
        </p:txBody>
      </p:sp>
      <p:sp>
        <p:nvSpPr>
          <p:cNvPr id="21" name="Retângulo Arredondado 20">
            <a:extLst>
              <a:ext uri="{FF2B5EF4-FFF2-40B4-BE49-F238E27FC236}">
                <a16:creationId xmlns:a16="http://schemas.microsoft.com/office/drawing/2014/main" id="{8B280875-E29F-F1A5-F8F7-CAC0B1EDAFCF}"/>
              </a:ext>
            </a:extLst>
          </p:cNvPr>
          <p:cNvSpPr/>
          <p:nvPr/>
        </p:nvSpPr>
        <p:spPr>
          <a:xfrm>
            <a:off x="6086474" y="5158408"/>
            <a:ext cx="1149213" cy="54333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16697ED8-C2C8-6A04-123F-23355D06105B}"/>
              </a:ext>
            </a:extLst>
          </p:cNvPr>
          <p:cNvSpPr/>
          <p:nvPr/>
        </p:nvSpPr>
        <p:spPr>
          <a:xfrm>
            <a:off x="4840768" y="5152716"/>
            <a:ext cx="1149213" cy="54333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Validação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8EADB85-59CB-6872-A357-F49787EC8168}"/>
              </a:ext>
            </a:extLst>
          </p:cNvPr>
          <p:cNvSpPr/>
          <p:nvPr/>
        </p:nvSpPr>
        <p:spPr>
          <a:xfrm>
            <a:off x="2743200" y="3538330"/>
            <a:ext cx="2928730" cy="35780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Sem</a:t>
            </a:r>
            <a:r>
              <a:rPr lang="pt-BR" dirty="0"/>
              <a:t> </a:t>
            </a:r>
            <a:r>
              <a:rPr lang="pt-BR" dirty="0" err="1"/>
              <a:t>hiperparâmetros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B7F1BE1-25AF-18F4-EB1E-87F88B0D9505}"/>
              </a:ext>
            </a:extLst>
          </p:cNvPr>
          <p:cNvSpPr/>
          <p:nvPr/>
        </p:nvSpPr>
        <p:spPr>
          <a:xfrm>
            <a:off x="2743200" y="4749714"/>
            <a:ext cx="2928730" cy="35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Com</a:t>
            </a:r>
            <a:r>
              <a:rPr lang="pt-BR" dirty="0"/>
              <a:t> </a:t>
            </a:r>
            <a:r>
              <a:rPr lang="pt-BR" dirty="0" err="1"/>
              <a:t>hiperparâmetros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985</Words>
  <Application>Microsoft Macintosh PowerPoint</Application>
  <PresentationFormat>Apresentação na tela (4:3)</PresentationFormat>
  <Paragraphs>188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MJXc-TeX-math-I</vt:lpstr>
      <vt:lpstr>Office Theme</vt:lpstr>
      <vt:lpstr>Projeção de Mortalidade</vt:lpstr>
      <vt:lpstr>SIGERIP</vt:lpstr>
      <vt:lpstr>Objetivos</vt:lpstr>
      <vt:lpstr>Motivação: Por que projetar mortalidade?</vt:lpstr>
      <vt:lpstr>Fonte dos Dados</vt:lpstr>
      <vt:lpstr>Apresentação do PowerPoint</vt:lpstr>
      <vt:lpstr>Apresentação do PowerPoint</vt:lpstr>
      <vt:lpstr>Abordagens de Projeção</vt:lpstr>
      <vt:lpstr>Treinamento e Teste</vt:lpstr>
      <vt:lpstr>Viés e Variância</vt:lpstr>
      <vt:lpstr>Apresentação do PowerPoint</vt:lpstr>
      <vt:lpstr>Apresentação do PowerPoint</vt:lpstr>
      <vt:lpstr>Modelos</vt:lpstr>
      <vt:lpstr>Modelo Lee-Carter (LC)</vt:lpstr>
      <vt:lpstr>Modelo ARIMA</vt:lpstr>
      <vt:lpstr>Modelo ARIMA</vt:lpstr>
      <vt:lpstr>Modelo ETS</vt:lpstr>
      <vt:lpstr>Modelo ETS</vt:lpstr>
      <vt:lpstr>Rede Neural (MLP Shallow)</vt:lpstr>
      <vt:lpstr>Rede Neural (MLP Shallow)</vt:lpstr>
      <vt:lpstr>Por que Combinar Modelos?</vt:lpstr>
      <vt:lpstr>Métodos de Combinação</vt:lpstr>
      <vt:lpstr>Métricas de Erro</vt:lpstr>
      <vt:lpstr>Interpretação das Métricas</vt:lpstr>
      <vt:lpstr>Gráficos para análise das projeções</vt:lpstr>
      <vt:lpstr>Apresentação do PowerPoint</vt:lpstr>
      <vt:lpstr>Apresentação do PowerPoint</vt:lpstr>
      <vt:lpstr>Dashboard Interativo (Streamlit)</vt:lpstr>
      <vt:lpstr>Exercícios</vt:lpstr>
      <vt:lpstr>Conclusões</vt:lpstr>
      <vt:lpstr>Encerramento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filipe duarte</cp:lastModifiedBy>
  <cp:revision>26</cp:revision>
  <dcterms:created xsi:type="dcterms:W3CDTF">2013-01-27T09:14:16Z</dcterms:created>
  <dcterms:modified xsi:type="dcterms:W3CDTF">2025-08-26T18:25:39Z</dcterms:modified>
  <cp:category/>
</cp:coreProperties>
</file>