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4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5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63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521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2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8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5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8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6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9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8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5426" y="728830"/>
            <a:ext cx="8001000" cy="2971801"/>
          </a:xfrm>
        </p:spPr>
        <p:txBody>
          <a:bodyPr/>
          <a:lstStyle/>
          <a:p>
            <a:r>
              <a:rPr lang="es-MX" dirty="0"/>
              <a:t>Cortador </a:t>
            </a:r>
            <a:r>
              <a:rPr lang="es-MX" dirty="0" err="1"/>
              <a:t>cnc</a:t>
            </a:r>
            <a:r>
              <a:rPr lang="es-MX" dirty="0"/>
              <a:t> plasma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E7DE69-0825-534D-48C4-DE19F68DA61F}"/>
              </a:ext>
            </a:extLst>
          </p:cNvPr>
          <p:cNvSpPr txBox="1"/>
          <p:nvPr/>
        </p:nvSpPr>
        <p:spPr>
          <a:xfrm>
            <a:off x="1071716" y="4011561"/>
            <a:ext cx="915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Olivares Romero Esteban </a:t>
            </a:r>
          </a:p>
          <a:p>
            <a:r>
              <a:rPr lang="es-MX" dirty="0"/>
              <a:t>Tlapalamatl Robles Isaac </a:t>
            </a:r>
          </a:p>
          <a:p>
            <a:r>
              <a:rPr lang="es-MX" dirty="0" err="1"/>
              <a:t>Perez</a:t>
            </a:r>
            <a:r>
              <a:rPr lang="es-MX" dirty="0"/>
              <a:t> Carrera </a:t>
            </a:r>
            <a:r>
              <a:rPr lang="es-MX" dirty="0" err="1"/>
              <a:t>Jose</a:t>
            </a:r>
            <a:r>
              <a:rPr lang="es-MX" dirty="0"/>
              <a:t> </a:t>
            </a:r>
            <a:r>
              <a:rPr lang="es-MX" dirty="0" err="1"/>
              <a:t>Angel</a:t>
            </a:r>
            <a:endParaRPr lang="es-MX" dirty="0"/>
          </a:p>
          <a:p>
            <a:r>
              <a:rPr lang="es-MX" dirty="0"/>
              <a:t>Herrera Riestra </a:t>
            </a:r>
            <a:r>
              <a:rPr lang="es-MX" dirty="0" err="1"/>
              <a:t>Atl</a:t>
            </a:r>
            <a:r>
              <a:rPr lang="es-MX" dirty="0"/>
              <a:t>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11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69863" y="139848"/>
            <a:ext cx="7379746" cy="3958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996465" y="466171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“</a:t>
            </a:r>
            <a:r>
              <a:rPr lang="es-MX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Interfaz cortadora cnc plasma”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t="27867" r="5325" b="24850"/>
          <a:stretch/>
        </p:blipFill>
        <p:spPr>
          <a:xfrm>
            <a:off x="4910864" y="1484554"/>
            <a:ext cx="1925619" cy="98252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6668" y="4389120"/>
            <a:ext cx="1137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Menú de inicio</a:t>
            </a:r>
          </a:p>
          <a:p>
            <a:endParaRPr lang="es-MX" dirty="0"/>
          </a:p>
          <a:p>
            <a:r>
              <a:rPr lang="es-MX" dirty="0"/>
              <a:t>Se presenta la pantalla inicial de la interfaz, la cual solo contiene un botón de inicio, que al accionarlo nos dirige al menú principal para comenzar con el proceso.</a:t>
            </a:r>
          </a:p>
        </p:txBody>
      </p:sp>
    </p:spTree>
    <p:extLst>
      <p:ext uri="{BB962C8B-B14F-4D97-AF65-F5344CB8AC3E}">
        <p14:creationId xmlns:p14="http://schemas.microsoft.com/office/powerpoint/2010/main" val="41797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 flipV="1">
            <a:off x="1873682" y="842232"/>
            <a:ext cx="8668813" cy="44931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385191" y="2442462"/>
            <a:ext cx="1893346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Iniciar programa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63843" y="2442463"/>
            <a:ext cx="18933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Salir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27293" r="47791" b="31246"/>
          <a:stretch/>
        </p:blipFill>
        <p:spPr>
          <a:xfrm>
            <a:off x="4030649" y="3248810"/>
            <a:ext cx="602429" cy="7005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3" t="29394" r="14734" b="32739"/>
          <a:stretch/>
        </p:blipFill>
        <p:spPr>
          <a:xfrm>
            <a:off x="7659445" y="3318223"/>
            <a:ext cx="552285" cy="63118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893808" y="1862860"/>
            <a:ext cx="622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Seleccionar una opción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418761" y="983214"/>
            <a:ext cx="357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CNC cortador de plasma</a:t>
            </a:r>
          </a:p>
        </p:txBody>
      </p:sp>
    </p:spTree>
    <p:extLst>
      <p:ext uri="{BB962C8B-B14F-4D97-AF65-F5344CB8AC3E}">
        <p14:creationId xmlns:p14="http://schemas.microsoft.com/office/powerpoint/2010/main" val="274055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F4A606F-D485-AD5C-C9BF-09130AD6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64" y="595907"/>
            <a:ext cx="5441152" cy="472480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1A5F367-0EDD-41C8-C4F7-DC2B2A0C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16" y="591166"/>
            <a:ext cx="5944115" cy="80016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3FC3AD1-462B-2146-7B94-FFB1A098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490" y="4192858"/>
            <a:ext cx="2461473" cy="112785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0E4B6EB-6B8F-0618-04F0-7B416E453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644" y="2150520"/>
            <a:ext cx="2103302" cy="99830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FB93A00-56F3-E824-D782-6A1885E6B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274" y="3148827"/>
            <a:ext cx="2270957" cy="10440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E6E2FB0-A76D-90A5-9AB6-36D9378FC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306" y="3397428"/>
            <a:ext cx="3822338" cy="192328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4B6A53A-3D60-6144-F366-CC950B7202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4116" y="1391336"/>
            <a:ext cx="3840813" cy="200609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7B60B43-D9A4-6708-1731-8A78CA27CF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3226" y="1376094"/>
            <a:ext cx="2034716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3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F08E7D-4D3A-5BBD-C1DB-B052309E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32" y="1001504"/>
            <a:ext cx="3461472" cy="18256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EE65786-75BE-397C-9133-D0ED3839F1B1}"/>
              </a:ext>
            </a:extLst>
          </p:cNvPr>
          <p:cNvSpPr txBox="1"/>
          <p:nvPr/>
        </p:nvSpPr>
        <p:spPr>
          <a:xfrm>
            <a:off x="5756988" y="886408"/>
            <a:ext cx="6092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esta parte de la consola se pretende manejar la maquina para que se pueda colocar la boquilla , de acuerdo a la mesa de trabajo , en otras palabras posicionar la punta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DC46DFA-83B0-6E68-1701-9514225F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05" y="4823031"/>
            <a:ext cx="5014395" cy="9068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10D7806-2C34-0786-6ABC-E80762E6500C}"/>
              </a:ext>
            </a:extLst>
          </p:cNvPr>
          <p:cNvSpPr txBox="1"/>
          <p:nvPr/>
        </p:nvSpPr>
        <p:spPr>
          <a:xfrm>
            <a:off x="6419461" y="4152122"/>
            <a:ext cx="4889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Cargar Vector : cargara la imagen previamente convertida a vectores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Exit</a:t>
            </a:r>
            <a:r>
              <a:rPr lang="es-MX" dirty="0"/>
              <a:t>: saldrá del programa </a:t>
            </a:r>
          </a:p>
        </p:txBody>
      </p:sp>
    </p:spTree>
    <p:extLst>
      <p:ext uri="{BB962C8B-B14F-4D97-AF65-F5344CB8AC3E}">
        <p14:creationId xmlns:p14="http://schemas.microsoft.com/office/powerpoint/2010/main" val="72562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0CB87-70DE-152C-34AE-620015D4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1273564"/>
            <a:ext cx="2483113" cy="43504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5531FE-B8F3-0605-B6BC-168E84F0402C}"/>
              </a:ext>
            </a:extLst>
          </p:cNvPr>
          <p:cNvSpPr txBox="1"/>
          <p:nvPr/>
        </p:nvSpPr>
        <p:spPr>
          <a:xfrm>
            <a:off x="5449078" y="1175657"/>
            <a:ext cx="56916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AREA DE TRABAJO ; Limitara la zona en la que pasara la punta para realizar el corte en base a la pieza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Inicio: ejecutara el corte previamente cargado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Paro: detendrá la maquina y regresara al inicio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Abortar acción : la maquina solo se detendrá  </a:t>
            </a:r>
          </a:p>
        </p:txBody>
      </p:sp>
    </p:spTree>
    <p:extLst>
      <p:ext uri="{BB962C8B-B14F-4D97-AF65-F5344CB8AC3E}">
        <p14:creationId xmlns:p14="http://schemas.microsoft.com/office/powerpoint/2010/main" val="108969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39E62E-6DAD-07E7-3E25-3F2C4D85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51" y="1587612"/>
            <a:ext cx="3071126" cy="15927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E4E3F0-2548-9B5B-BAAD-5F2CAAF731BF}"/>
              </a:ext>
            </a:extLst>
          </p:cNvPr>
          <p:cNvSpPr txBox="1"/>
          <p:nvPr/>
        </p:nvSpPr>
        <p:spPr>
          <a:xfrm>
            <a:off x="5038530" y="1912776"/>
            <a:ext cx="582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Muestra las coordenadas en las cuales la punta pasa </a:t>
            </a:r>
          </a:p>
        </p:txBody>
      </p:sp>
    </p:spTree>
    <p:extLst>
      <p:ext uri="{BB962C8B-B14F-4D97-AF65-F5344CB8AC3E}">
        <p14:creationId xmlns:p14="http://schemas.microsoft.com/office/powerpoint/2010/main" val="5065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64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170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 Rounded MT Bold</vt:lpstr>
      <vt:lpstr>Century Gothic</vt:lpstr>
      <vt:lpstr>Wingdings 3</vt:lpstr>
      <vt:lpstr>Ion</vt:lpstr>
      <vt:lpstr>Cortador cnc plasma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Cortador cnc plasma</dc:title>
  <dc:creator>GIGBYTE</dc:creator>
  <cp:lastModifiedBy>isaac tlapalamatl</cp:lastModifiedBy>
  <cp:revision>7</cp:revision>
  <dcterms:created xsi:type="dcterms:W3CDTF">2024-03-06T00:47:05Z</dcterms:created>
  <dcterms:modified xsi:type="dcterms:W3CDTF">2024-03-06T03:24:09Z</dcterms:modified>
</cp:coreProperties>
</file>