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1FFB-3B56-417A-8901-CC3B1CEDD919}" type="datetimeFigureOut">
              <a:rPr lang="de-DE" smtClean="0"/>
              <a:pPr/>
              <a:t>26.05.2019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4624-628D-403B-B0B2-6672C1A1951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1FFB-3B56-417A-8901-CC3B1CEDD919}" type="datetimeFigureOut">
              <a:rPr lang="de-DE" smtClean="0"/>
              <a:pPr/>
              <a:t>26.05.2019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4624-628D-403B-B0B2-6672C1A1951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1FFB-3B56-417A-8901-CC3B1CEDD919}" type="datetimeFigureOut">
              <a:rPr lang="de-DE" smtClean="0"/>
              <a:pPr/>
              <a:t>26.05.2019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4624-628D-403B-B0B2-6672C1A1951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1FFB-3B56-417A-8901-CC3B1CEDD919}" type="datetimeFigureOut">
              <a:rPr lang="de-DE" smtClean="0"/>
              <a:pPr/>
              <a:t>26.05.2019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4624-628D-403B-B0B2-6672C1A1951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1FFB-3B56-417A-8901-CC3B1CEDD919}" type="datetimeFigureOut">
              <a:rPr lang="de-DE" smtClean="0"/>
              <a:pPr/>
              <a:t>26.05.2019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4624-628D-403B-B0B2-6672C1A1951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1FFB-3B56-417A-8901-CC3B1CEDD919}" type="datetimeFigureOut">
              <a:rPr lang="de-DE" smtClean="0"/>
              <a:pPr/>
              <a:t>26.05.2019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4624-628D-403B-B0B2-6672C1A1951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1FFB-3B56-417A-8901-CC3B1CEDD919}" type="datetimeFigureOut">
              <a:rPr lang="de-DE" smtClean="0"/>
              <a:pPr/>
              <a:t>26.05.2019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4624-628D-403B-B0B2-6672C1A1951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1FFB-3B56-417A-8901-CC3B1CEDD919}" type="datetimeFigureOut">
              <a:rPr lang="de-DE" smtClean="0"/>
              <a:pPr/>
              <a:t>26.05.2019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4624-628D-403B-B0B2-6672C1A1951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1FFB-3B56-417A-8901-CC3B1CEDD919}" type="datetimeFigureOut">
              <a:rPr lang="de-DE" smtClean="0"/>
              <a:pPr/>
              <a:t>26.05.2019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4624-628D-403B-B0B2-6672C1A1951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1FFB-3B56-417A-8901-CC3B1CEDD919}" type="datetimeFigureOut">
              <a:rPr lang="de-DE" smtClean="0"/>
              <a:pPr/>
              <a:t>26.05.2019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4624-628D-403B-B0B2-6672C1A1951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1FFB-3B56-417A-8901-CC3B1CEDD919}" type="datetimeFigureOut">
              <a:rPr lang="de-DE" smtClean="0"/>
              <a:pPr/>
              <a:t>26.05.2019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4624-628D-403B-B0B2-6672C1A1951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81FFB-3B56-417A-8901-CC3B1CEDD919}" type="datetimeFigureOut">
              <a:rPr lang="de-DE" smtClean="0"/>
              <a:pPr/>
              <a:t>26.05.2019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84624-628D-403B-B0B2-6672C1A1951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179514" y="1397000"/>
          <a:ext cx="878497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4162"/>
                <a:gridCol w="1464162"/>
                <a:gridCol w="1464162"/>
                <a:gridCol w="1464162"/>
                <a:gridCol w="1464162"/>
                <a:gridCol w="1464162"/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LoRa-Paket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Feld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Preamble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PHDR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PHDR_CRC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PHYPayload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CRC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Größe in Byte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18-32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59028" y="3140968"/>
          <a:ext cx="585664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4162"/>
                <a:gridCol w="1464162"/>
                <a:gridCol w="1464162"/>
                <a:gridCol w="1464162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PHYPayload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Feld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MHDR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MACPayload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MIC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Größe in Byte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13-27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323528" y="4869160"/>
          <a:ext cx="585664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4162"/>
                <a:gridCol w="1464162"/>
                <a:gridCol w="1464162"/>
                <a:gridCol w="1464162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MHDR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Feld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MType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RFU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Major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Größe in Bit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611560" y="764704"/>
          <a:ext cx="585664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4162"/>
                <a:gridCol w="1464162"/>
                <a:gridCol w="1464162"/>
                <a:gridCol w="1464162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de-DE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MACPayload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Feld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FHDR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FPort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FRMPayload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Größe in Byte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aseline="0" dirty="0" smtClean="0"/>
                        <a:t>7 </a:t>
                      </a:r>
                      <a:r>
                        <a:rPr lang="de-DE" baseline="0" dirty="0" smtClean="0"/>
                        <a:t>bis 22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r>
                        <a:rPr lang="de-DE" baseline="0" dirty="0" smtClean="0"/>
                        <a:t> bis 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elle 2"/>
          <p:cNvGraphicFramePr>
            <a:graphicFrameLocks noGrp="1"/>
          </p:cNvGraphicFramePr>
          <p:nvPr/>
        </p:nvGraphicFramePr>
        <p:xfrm>
          <a:off x="323528" y="2564904"/>
          <a:ext cx="7320810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4162"/>
                <a:gridCol w="1464162"/>
                <a:gridCol w="1464162"/>
                <a:gridCol w="1464162"/>
                <a:gridCol w="1464162"/>
              </a:tblGrid>
              <a:tr h="360040">
                <a:tc gridSpan="5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FHDR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Feld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DevAddr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FCtrl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FCnt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FOpts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Größe in Byte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 bis 15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179512" y="4221088"/>
          <a:ext cx="878497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4162"/>
                <a:gridCol w="1464162"/>
                <a:gridCol w="1464162"/>
                <a:gridCol w="1464162"/>
                <a:gridCol w="1464162"/>
                <a:gridCol w="1464162"/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FCtrl (Uplink)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Feld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ADR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ADRACKReq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ACK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ClassB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FOptsLen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Größe in Bit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107504" y="5517232"/>
          <a:ext cx="878497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4162"/>
                <a:gridCol w="1464162"/>
                <a:gridCol w="1464162"/>
                <a:gridCol w="1464162"/>
                <a:gridCol w="1464162"/>
                <a:gridCol w="1464162"/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FCtrl (Downlink)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Feld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ADR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RFU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ACK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FPending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FOptsLen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Größe in Bit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Bildschirmpräsentation (4:3)</PresentationFormat>
  <Paragraphs>77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4</cp:revision>
  <dcterms:created xsi:type="dcterms:W3CDTF">2019-05-26T15:05:59Z</dcterms:created>
  <dcterms:modified xsi:type="dcterms:W3CDTF">2019-05-26T21:04:53Z</dcterms:modified>
</cp:coreProperties>
</file>