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9505-36AA-4F62-BF8F-E19D47E3C917}" type="datetimeFigureOut">
              <a:rPr lang="de-DE" smtClean="0"/>
              <a:t>26.05.2019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14C6-9604-4E01-9CBF-20B3AAB44514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39752" y="1268760"/>
            <a:ext cx="374441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Applikations-Ebene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339752" y="1844824"/>
            <a:ext cx="37444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LoRa</a:t>
            </a:r>
            <a:r>
              <a:rPr lang="de-DE" dirty="0" smtClean="0"/>
              <a:t>-MAC-Ebene</a:t>
            </a: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39752" y="2708920"/>
            <a:ext cx="3744416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LoRa</a:t>
            </a:r>
            <a:r>
              <a:rPr lang="de-DE" dirty="0" smtClean="0"/>
              <a:t>-Modulations-Ebene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2348880"/>
            <a:ext cx="1152128" cy="2880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Klasse A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635896" y="2348880"/>
            <a:ext cx="1152128" cy="2880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Klasse 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860032" y="2348880"/>
            <a:ext cx="1152128" cy="2880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Klasse A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284984"/>
            <a:ext cx="936104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EU</a:t>
            </a:r>
          </a:p>
          <a:p>
            <a:pPr algn="ctr"/>
            <a:r>
              <a:rPr lang="de-DE" dirty="0" smtClean="0"/>
              <a:t>868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275856" y="3284984"/>
            <a:ext cx="936104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 </a:t>
            </a:r>
          </a:p>
          <a:p>
            <a:pPr algn="ctr"/>
            <a:r>
              <a:rPr lang="de-DE" dirty="0" smtClean="0"/>
              <a:t>915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139952" y="3284984"/>
            <a:ext cx="936104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</a:t>
            </a:r>
          </a:p>
          <a:p>
            <a:pPr algn="ctr"/>
            <a:r>
              <a:rPr lang="de-DE" dirty="0" smtClean="0"/>
              <a:t>430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76056" y="3284984"/>
            <a:ext cx="1008112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5" name="Geschweifte Klammer links 14"/>
          <p:cNvSpPr/>
          <p:nvPr/>
        </p:nvSpPr>
        <p:spPr>
          <a:xfrm>
            <a:off x="1907704" y="1268760"/>
            <a:ext cx="405759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chweifte Klammer links 15"/>
          <p:cNvSpPr/>
          <p:nvPr/>
        </p:nvSpPr>
        <p:spPr>
          <a:xfrm>
            <a:off x="1835696" y="2708920"/>
            <a:ext cx="504056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827584" y="1835532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LoRaWAN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27584" y="31409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LoRa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</cp:revision>
  <dcterms:created xsi:type="dcterms:W3CDTF">2019-05-26T05:27:55Z</dcterms:created>
  <dcterms:modified xsi:type="dcterms:W3CDTF">2019-05-26T05:33:39Z</dcterms:modified>
</cp:coreProperties>
</file>