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1FFB-3B56-417A-8901-CC3B1CEDD919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4624-628D-403B-B0B2-6672C1A19518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79514" y="1397000"/>
          <a:ext cx="87849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LoRa-Paket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Preamble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PHDR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PHDR_CRC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PHYPayload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CRC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Byte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59028" y="3140968"/>
          <a:ext cx="58566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PHYPayload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MHDR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MACPayload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MIC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Byte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bis 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323528" y="4869160"/>
          <a:ext cx="58566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MHDR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MType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RFU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Major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Bit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611560" y="764704"/>
          <a:ext cx="58566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MACPayload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FHDR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FPort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FRMPayload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Byte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r>
                        <a:rPr lang="de-DE" baseline="0" dirty="0" smtClean="0"/>
                        <a:t> bis 22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323528" y="2564904"/>
          <a:ext cx="732081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</a:tblGrid>
              <a:tr h="360040">
                <a:tc gridSpan="5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FHDR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DevAddr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FCtrl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FCnt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FOpts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Byte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 bis 15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79512" y="4221088"/>
          <a:ext cx="87849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FCtrl (Uplink)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ADRACKReq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ACK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ClassB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FOptsLen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Bit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07504" y="5517232"/>
          <a:ext cx="87849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FCtrl (Downlink)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RFU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ACK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FPending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FOptsLen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Bit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Bildschirmpräsentation (4:3)</PresentationFormat>
  <Paragraphs>73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3</cp:revision>
  <dcterms:created xsi:type="dcterms:W3CDTF">2019-05-26T15:05:59Z</dcterms:created>
  <dcterms:modified xsi:type="dcterms:W3CDTF">2019-05-26T15:23:07Z</dcterms:modified>
</cp:coreProperties>
</file>