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708"/>
  </p:normalViewPr>
  <p:slideViewPr>
    <p:cSldViewPr snapToGrid="0" snapToObjects="1">
      <p:cViewPr>
        <p:scale>
          <a:sx n="188" d="100"/>
          <a:sy n="188" d="100"/>
        </p:scale>
        <p:origin x="8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D8B1-22B4-ED6F-9EB6-3FAC6A480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AA0F6-1470-AEBC-8B98-0A59CC609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16F85-AD7D-C81D-2FCD-2263D902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E056-022C-5B4D-8B5F-B5BDC3C75439}" type="datetimeFigureOut">
              <a:rPr lang="en-CN" smtClean="0"/>
              <a:t>2022/6/1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613A-5CD0-CCF2-547F-658CB1C0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CAEB8-4646-2068-D130-F0898BE7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E38A-E54D-E84E-9FBC-D66751DEDF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149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622D-B543-9259-FFD1-B1FB56BA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A6280-2FCB-5865-87B2-91760793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1E320-F59C-0690-2DE8-60F79007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E056-022C-5B4D-8B5F-B5BDC3C75439}" type="datetimeFigureOut">
              <a:rPr lang="en-CN" smtClean="0"/>
              <a:t>2022/6/1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B9DD1-9353-DAA1-E036-865E03BF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9E8F-42DA-D891-532B-7BF24FED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E38A-E54D-E84E-9FBC-D66751DEDF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180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5FDE3-EF63-16BC-5D95-4A5443709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C3553-86D2-70A8-3C0F-3A202B1E8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F49C4-C08A-287B-730D-68F63E0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E056-022C-5B4D-8B5F-B5BDC3C75439}" type="datetimeFigureOut">
              <a:rPr lang="en-CN" smtClean="0"/>
              <a:t>2022/6/1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B3C2E-E109-54AC-0108-08024E16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C4E0C-BD8C-71E9-2774-578307D4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E38A-E54D-E84E-9FBC-D66751DEDF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254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F702-49CC-7BD2-6080-1F53199C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3FD8-F7B7-D8C9-D11D-EA0079FF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442DA-1C46-6A80-21BE-AD78E58B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E056-022C-5B4D-8B5F-B5BDC3C75439}" type="datetimeFigureOut">
              <a:rPr lang="en-CN" smtClean="0"/>
              <a:t>2022/6/1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097B8-4DD8-4B65-F3A0-6C44E1A6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58741-435E-0E66-F8D9-91ACBDF1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E38A-E54D-E84E-9FBC-D66751DEDF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861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1BE8-B00F-212F-495F-752472BB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FCBF2-E9F7-C0C0-8636-56C2A3EA3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46B8-076C-2262-016A-C6B61041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E056-022C-5B4D-8B5F-B5BDC3C75439}" type="datetimeFigureOut">
              <a:rPr lang="en-CN" smtClean="0"/>
              <a:t>2022/6/1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B2806-F68F-0F1C-0535-E5095825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20773-9EDB-283E-BC36-C20DAE4C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E38A-E54D-E84E-9FBC-D66751DEDF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3659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AA58-BF09-470A-7D63-178F4C8B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2FFE-6439-D9C9-E922-5784556D9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113F0-8E0B-7EE8-09BC-6151B8412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5AE74-98E0-242C-4454-3C890D24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E056-022C-5B4D-8B5F-B5BDC3C75439}" type="datetimeFigureOut">
              <a:rPr lang="en-CN" smtClean="0"/>
              <a:t>2022/6/1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02F45-6322-EA04-7526-A5383F0F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B4A0-5AC8-2AF5-9AD3-B74D0E8C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E38A-E54D-E84E-9FBC-D66751DEDF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926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B3E1-8FB7-54F2-E156-8AA68872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BD3BF-BCE7-9AD3-CC66-DC936CE8E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6D1C7-C39E-1A5C-DB76-FC431A102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50916-7711-6DF7-5C8D-D717A0EB9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B768C-1082-29AC-27A9-869008462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53EBA-057A-4E80-FE49-BCDA4B54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E056-022C-5B4D-8B5F-B5BDC3C75439}" type="datetimeFigureOut">
              <a:rPr lang="en-CN" smtClean="0"/>
              <a:t>2022/6/1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14EB2-0F8A-C368-5F90-A3B5BCFE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C0930-4D9E-2EFE-A678-12EC96C5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E38A-E54D-E84E-9FBC-D66751DEDF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765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F937-0248-CD0E-8264-CD1D1FB5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B39ED-5DC3-AEF3-3D49-F00EE096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E056-022C-5B4D-8B5F-B5BDC3C75439}" type="datetimeFigureOut">
              <a:rPr lang="en-CN" smtClean="0"/>
              <a:t>2022/6/1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4920E-ADA7-C69B-E984-C85901B8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D5D50-6E22-00A1-936E-2C196C8B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E38A-E54D-E84E-9FBC-D66751DEDF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6444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EEB44-7765-AEC3-2866-26A7522A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E056-022C-5B4D-8B5F-B5BDC3C75439}" type="datetimeFigureOut">
              <a:rPr lang="en-CN" smtClean="0"/>
              <a:t>2022/6/1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93AFB-D04C-192C-DE35-BD757BBD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1E1D5-EDA7-2BF4-23B0-42DD4D5B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E38A-E54D-E84E-9FBC-D66751DEDF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5558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068A-4BE5-DDD9-D66E-EF3AFE35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E68D7-D6A7-8A57-B758-A07043181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B205B-7E91-60EB-0A7A-A2D3BCC09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084DE-F38D-348B-05FA-4E4A715D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E056-022C-5B4D-8B5F-B5BDC3C75439}" type="datetimeFigureOut">
              <a:rPr lang="en-CN" smtClean="0"/>
              <a:t>2022/6/1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E7F61-AC97-6BF2-DAC3-A2520AAB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7F726-D8AA-1865-8BAB-79BBE6D9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E38A-E54D-E84E-9FBC-D66751DEDF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498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E581-517B-A13A-7C7F-EA422FE7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BC113-62F4-9029-AC4E-E498B6153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82458-F5D0-26A7-3161-37CAB776F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964CC-D8BC-C029-A7BB-C4BD36AC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E056-022C-5B4D-8B5F-B5BDC3C75439}" type="datetimeFigureOut">
              <a:rPr lang="en-CN" smtClean="0"/>
              <a:t>2022/6/1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33FE5-CBFC-022E-0784-17A42F3A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5367F-EDA6-9D36-69DA-C8365052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E38A-E54D-E84E-9FBC-D66751DEDF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10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8E452-6DBF-3488-BA33-DB37387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A41F1-5FEA-F994-B7A7-1DE3FAB30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2814-55BB-206E-3427-0699C50C2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E056-022C-5B4D-8B5F-B5BDC3C75439}" type="datetimeFigureOut">
              <a:rPr lang="en-CN" smtClean="0"/>
              <a:t>2022/6/1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4E698-AC34-B7ED-C9DF-508919C35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96F8E-D522-9BBA-2B97-BCC8CB522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1E38A-E54D-E84E-9FBC-D66751DEDF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39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20A3-30AA-E2B0-D62B-CB718A1AC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Topic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654D3-0A08-2040-A82D-A3EDA38DE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760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0878FC3-238C-5B08-742F-B8ED35A4503B}"/>
              </a:ext>
            </a:extLst>
          </p:cNvPr>
          <p:cNvSpPr/>
          <p:nvPr/>
        </p:nvSpPr>
        <p:spPr>
          <a:xfrm>
            <a:off x="5343159" y="1949561"/>
            <a:ext cx="285007" cy="285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DA6221-AE22-3E45-E528-EC4CEC74108A}"/>
              </a:ext>
            </a:extLst>
          </p:cNvPr>
          <p:cNvSpPr/>
          <p:nvPr/>
        </p:nvSpPr>
        <p:spPr>
          <a:xfrm>
            <a:off x="5934946" y="2291966"/>
            <a:ext cx="285007" cy="285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88BBC6-1093-41C4-CC2B-817FE2A8BFBE}"/>
              </a:ext>
            </a:extLst>
          </p:cNvPr>
          <p:cNvSpPr/>
          <p:nvPr/>
        </p:nvSpPr>
        <p:spPr>
          <a:xfrm>
            <a:off x="5200655" y="2576974"/>
            <a:ext cx="285007" cy="285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E680E3-17B3-A0B7-CEAD-CF0A157E3D77}"/>
              </a:ext>
            </a:extLst>
          </p:cNvPr>
          <p:cNvSpPr/>
          <p:nvPr/>
        </p:nvSpPr>
        <p:spPr>
          <a:xfrm>
            <a:off x="6000261" y="3051987"/>
            <a:ext cx="285007" cy="285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26BE86-64A7-93EE-8C11-E07A882695DD}"/>
              </a:ext>
            </a:extLst>
          </p:cNvPr>
          <p:cNvSpPr/>
          <p:nvPr/>
        </p:nvSpPr>
        <p:spPr>
          <a:xfrm>
            <a:off x="5200655" y="3859509"/>
            <a:ext cx="285007" cy="285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E3CC41-0257-F4BB-C6DC-BC4F35CAE216}"/>
              </a:ext>
            </a:extLst>
          </p:cNvPr>
          <p:cNvCxnSpPr>
            <a:cxnSpLocks/>
          </p:cNvCxnSpPr>
          <p:nvPr/>
        </p:nvCxnSpPr>
        <p:spPr>
          <a:xfrm>
            <a:off x="5485662" y="2092065"/>
            <a:ext cx="591787" cy="34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A8807D-27AE-3541-7AD5-D645CF1EC328}"/>
              </a:ext>
            </a:extLst>
          </p:cNvPr>
          <p:cNvCxnSpPr>
            <a:cxnSpLocks/>
          </p:cNvCxnSpPr>
          <p:nvPr/>
        </p:nvCxnSpPr>
        <p:spPr>
          <a:xfrm>
            <a:off x="6077449" y="2434470"/>
            <a:ext cx="65315" cy="755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A278D2-E5E4-8C08-4C7C-5AB73A26E11F}"/>
              </a:ext>
            </a:extLst>
          </p:cNvPr>
          <p:cNvCxnSpPr>
            <a:cxnSpLocks/>
          </p:cNvCxnSpPr>
          <p:nvPr/>
        </p:nvCxnSpPr>
        <p:spPr>
          <a:xfrm>
            <a:off x="5343158" y="2719478"/>
            <a:ext cx="799606" cy="475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F798C3-8453-DCD6-DACB-867D475F5474}"/>
              </a:ext>
            </a:extLst>
          </p:cNvPr>
          <p:cNvCxnSpPr>
            <a:cxnSpLocks/>
          </p:cNvCxnSpPr>
          <p:nvPr/>
        </p:nvCxnSpPr>
        <p:spPr>
          <a:xfrm>
            <a:off x="5343158" y="2719478"/>
            <a:ext cx="0" cy="128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16498C-B6A3-99BF-27E9-F8905982A2A6}"/>
              </a:ext>
            </a:extLst>
          </p:cNvPr>
          <p:cNvCxnSpPr>
            <a:cxnSpLocks/>
          </p:cNvCxnSpPr>
          <p:nvPr/>
        </p:nvCxnSpPr>
        <p:spPr>
          <a:xfrm flipH="1">
            <a:off x="5343158" y="2434470"/>
            <a:ext cx="734291" cy="1567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E25E480-9F5F-E9C9-EE0D-59F16D177D62}"/>
              </a:ext>
            </a:extLst>
          </p:cNvPr>
          <p:cNvSpPr/>
          <p:nvPr/>
        </p:nvSpPr>
        <p:spPr>
          <a:xfrm>
            <a:off x="5430085" y="1878893"/>
            <a:ext cx="285007" cy="28500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DF4A72-D0C0-6F5B-D19E-4513B50AF0DC}"/>
              </a:ext>
            </a:extLst>
          </p:cNvPr>
          <p:cNvSpPr/>
          <p:nvPr/>
        </p:nvSpPr>
        <p:spPr>
          <a:xfrm>
            <a:off x="6021872" y="2221298"/>
            <a:ext cx="285007" cy="28500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303D19-1CF4-F704-7F73-96F43656C58C}"/>
              </a:ext>
            </a:extLst>
          </p:cNvPr>
          <p:cNvSpPr/>
          <p:nvPr/>
        </p:nvSpPr>
        <p:spPr>
          <a:xfrm>
            <a:off x="5287581" y="2506306"/>
            <a:ext cx="285007" cy="28500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0C6919C-DC2D-4BDA-C939-9B51F27D4901}"/>
              </a:ext>
            </a:extLst>
          </p:cNvPr>
          <p:cNvSpPr/>
          <p:nvPr/>
        </p:nvSpPr>
        <p:spPr>
          <a:xfrm>
            <a:off x="6087187" y="2981319"/>
            <a:ext cx="285007" cy="28500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46FDFD5-AF69-B625-DA80-2C50F3993A8B}"/>
              </a:ext>
            </a:extLst>
          </p:cNvPr>
          <p:cNvSpPr/>
          <p:nvPr/>
        </p:nvSpPr>
        <p:spPr>
          <a:xfrm>
            <a:off x="5287581" y="3788841"/>
            <a:ext cx="285007" cy="28500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6E74C9-563B-463C-850C-7F58DBDDC1E1}"/>
              </a:ext>
            </a:extLst>
          </p:cNvPr>
          <p:cNvCxnSpPr>
            <a:cxnSpLocks/>
          </p:cNvCxnSpPr>
          <p:nvPr/>
        </p:nvCxnSpPr>
        <p:spPr>
          <a:xfrm>
            <a:off x="5572588" y="2021397"/>
            <a:ext cx="591787" cy="342405"/>
          </a:xfrm>
          <a:prstGeom prst="line">
            <a:avLst/>
          </a:prstGeom>
          <a:ln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9D41E0-FC59-D14C-B578-67E7A2F3B493}"/>
              </a:ext>
            </a:extLst>
          </p:cNvPr>
          <p:cNvCxnSpPr>
            <a:cxnSpLocks/>
          </p:cNvCxnSpPr>
          <p:nvPr/>
        </p:nvCxnSpPr>
        <p:spPr>
          <a:xfrm>
            <a:off x="6164375" y="2363802"/>
            <a:ext cx="65315" cy="755073"/>
          </a:xfrm>
          <a:prstGeom prst="line">
            <a:avLst/>
          </a:prstGeom>
          <a:ln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33407C-8205-AC12-02FD-C605A8862AAD}"/>
              </a:ext>
            </a:extLst>
          </p:cNvPr>
          <p:cNvCxnSpPr>
            <a:cxnSpLocks/>
          </p:cNvCxnSpPr>
          <p:nvPr/>
        </p:nvCxnSpPr>
        <p:spPr>
          <a:xfrm>
            <a:off x="5430084" y="2648810"/>
            <a:ext cx="799606" cy="475013"/>
          </a:xfrm>
          <a:prstGeom prst="line">
            <a:avLst/>
          </a:prstGeom>
          <a:ln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AEA1F8-06E9-B27F-D00E-50E242732116}"/>
              </a:ext>
            </a:extLst>
          </p:cNvPr>
          <p:cNvCxnSpPr>
            <a:cxnSpLocks/>
          </p:cNvCxnSpPr>
          <p:nvPr/>
        </p:nvCxnSpPr>
        <p:spPr>
          <a:xfrm>
            <a:off x="5430084" y="2648810"/>
            <a:ext cx="0" cy="1282535"/>
          </a:xfrm>
          <a:prstGeom prst="line">
            <a:avLst/>
          </a:prstGeom>
          <a:ln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EF1B8F-22E7-B35E-13CC-E7249E75895C}"/>
              </a:ext>
            </a:extLst>
          </p:cNvPr>
          <p:cNvCxnSpPr>
            <a:cxnSpLocks/>
          </p:cNvCxnSpPr>
          <p:nvPr/>
        </p:nvCxnSpPr>
        <p:spPr>
          <a:xfrm flipH="1">
            <a:off x="5430084" y="2363802"/>
            <a:ext cx="734291" cy="1567543"/>
          </a:xfrm>
          <a:prstGeom prst="line">
            <a:avLst/>
          </a:prstGeom>
          <a:ln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B2B2835-B461-75A7-179F-11D32499FDAD}"/>
              </a:ext>
            </a:extLst>
          </p:cNvPr>
          <p:cNvSpPr/>
          <p:nvPr/>
        </p:nvSpPr>
        <p:spPr>
          <a:xfrm>
            <a:off x="5507273" y="1808225"/>
            <a:ext cx="285007" cy="28500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37E394F-70BC-1B51-C0D0-EE1984ECCDBD}"/>
              </a:ext>
            </a:extLst>
          </p:cNvPr>
          <p:cNvSpPr/>
          <p:nvPr/>
        </p:nvSpPr>
        <p:spPr>
          <a:xfrm>
            <a:off x="6099060" y="2150630"/>
            <a:ext cx="285007" cy="28500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4DDB40-0DED-2590-0E14-6B763CFF9BE9}"/>
              </a:ext>
            </a:extLst>
          </p:cNvPr>
          <p:cNvSpPr/>
          <p:nvPr/>
        </p:nvSpPr>
        <p:spPr>
          <a:xfrm>
            <a:off x="5364769" y="2435638"/>
            <a:ext cx="285007" cy="28500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BDD46AC-DF08-9FEC-46F8-E5A9BB1358FA}"/>
              </a:ext>
            </a:extLst>
          </p:cNvPr>
          <p:cNvSpPr/>
          <p:nvPr/>
        </p:nvSpPr>
        <p:spPr>
          <a:xfrm>
            <a:off x="6164375" y="2910651"/>
            <a:ext cx="285007" cy="28500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D16E0B-4D9F-9B8F-D9A2-513FBADD3030}"/>
              </a:ext>
            </a:extLst>
          </p:cNvPr>
          <p:cNvSpPr/>
          <p:nvPr/>
        </p:nvSpPr>
        <p:spPr>
          <a:xfrm>
            <a:off x="5364769" y="3718173"/>
            <a:ext cx="285007" cy="28500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8F8069-4F5A-C93A-5863-FF470F801D86}"/>
              </a:ext>
            </a:extLst>
          </p:cNvPr>
          <p:cNvCxnSpPr>
            <a:cxnSpLocks/>
          </p:cNvCxnSpPr>
          <p:nvPr/>
        </p:nvCxnSpPr>
        <p:spPr>
          <a:xfrm>
            <a:off x="5649776" y="1950729"/>
            <a:ext cx="591787" cy="342405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4C665B-3D95-2093-564A-ED2C17008AA0}"/>
              </a:ext>
            </a:extLst>
          </p:cNvPr>
          <p:cNvCxnSpPr>
            <a:cxnSpLocks/>
          </p:cNvCxnSpPr>
          <p:nvPr/>
        </p:nvCxnSpPr>
        <p:spPr>
          <a:xfrm>
            <a:off x="6241563" y="2293134"/>
            <a:ext cx="65315" cy="755073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AF6932-8A3A-14DF-B584-C3E61CD6DF0C}"/>
              </a:ext>
            </a:extLst>
          </p:cNvPr>
          <p:cNvCxnSpPr>
            <a:cxnSpLocks/>
          </p:cNvCxnSpPr>
          <p:nvPr/>
        </p:nvCxnSpPr>
        <p:spPr>
          <a:xfrm>
            <a:off x="5507272" y="2578142"/>
            <a:ext cx="799606" cy="475013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1983E9-1A00-1049-CB1B-00FC4386473B}"/>
              </a:ext>
            </a:extLst>
          </p:cNvPr>
          <p:cNvCxnSpPr>
            <a:cxnSpLocks/>
          </p:cNvCxnSpPr>
          <p:nvPr/>
        </p:nvCxnSpPr>
        <p:spPr>
          <a:xfrm>
            <a:off x="5507272" y="2578142"/>
            <a:ext cx="0" cy="1282535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43DCBB-00B0-BE53-B587-B811C115D9AC}"/>
              </a:ext>
            </a:extLst>
          </p:cNvPr>
          <p:cNvCxnSpPr>
            <a:cxnSpLocks/>
          </p:cNvCxnSpPr>
          <p:nvPr/>
        </p:nvCxnSpPr>
        <p:spPr>
          <a:xfrm flipH="1">
            <a:off x="5507272" y="2293134"/>
            <a:ext cx="734291" cy="1567543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4AAE527-0593-8ACC-CE62-BD75CD250A7D}"/>
              </a:ext>
            </a:extLst>
          </p:cNvPr>
          <p:cNvSpPr/>
          <p:nvPr/>
        </p:nvSpPr>
        <p:spPr>
          <a:xfrm>
            <a:off x="5572587" y="1753664"/>
            <a:ext cx="285007" cy="285008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C4A0726-0844-50A9-F9E8-B4E7270A1BF7}"/>
              </a:ext>
            </a:extLst>
          </p:cNvPr>
          <p:cNvSpPr/>
          <p:nvPr/>
        </p:nvSpPr>
        <p:spPr>
          <a:xfrm>
            <a:off x="6164374" y="2096069"/>
            <a:ext cx="285007" cy="285008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D12B9AE-58F0-A773-DA97-96A5688F8F93}"/>
              </a:ext>
            </a:extLst>
          </p:cNvPr>
          <p:cNvSpPr/>
          <p:nvPr/>
        </p:nvSpPr>
        <p:spPr>
          <a:xfrm>
            <a:off x="5430083" y="2381077"/>
            <a:ext cx="285007" cy="285008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A93C2C4-381A-9C89-AB19-0BBF9F0F64E3}"/>
              </a:ext>
            </a:extLst>
          </p:cNvPr>
          <p:cNvSpPr/>
          <p:nvPr/>
        </p:nvSpPr>
        <p:spPr>
          <a:xfrm>
            <a:off x="6229689" y="2856090"/>
            <a:ext cx="285007" cy="285008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DFDB61-3160-2705-76A3-8C886CEB99E1}"/>
              </a:ext>
            </a:extLst>
          </p:cNvPr>
          <p:cNvSpPr/>
          <p:nvPr/>
        </p:nvSpPr>
        <p:spPr>
          <a:xfrm>
            <a:off x="5430083" y="3663612"/>
            <a:ext cx="285007" cy="285008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4153C3-039B-7292-6A4C-718813C9383D}"/>
              </a:ext>
            </a:extLst>
          </p:cNvPr>
          <p:cNvCxnSpPr>
            <a:cxnSpLocks/>
          </p:cNvCxnSpPr>
          <p:nvPr/>
        </p:nvCxnSpPr>
        <p:spPr>
          <a:xfrm>
            <a:off x="5715090" y="1896168"/>
            <a:ext cx="591787" cy="342405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BEEF5F-5FFC-DD2D-EF11-5E9EC095E795}"/>
              </a:ext>
            </a:extLst>
          </p:cNvPr>
          <p:cNvCxnSpPr>
            <a:cxnSpLocks/>
          </p:cNvCxnSpPr>
          <p:nvPr/>
        </p:nvCxnSpPr>
        <p:spPr>
          <a:xfrm>
            <a:off x="6306877" y="2238573"/>
            <a:ext cx="65315" cy="755073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B7939D-FCF2-14B0-BEF7-6C153CBCDF69}"/>
              </a:ext>
            </a:extLst>
          </p:cNvPr>
          <p:cNvCxnSpPr>
            <a:cxnSpLocks/>
          </p:cNvCxnSpPr>
          <p:nvPr/>
        </p:nvCxnSpPr>
        <p:spPr>
          <a:xfrm>
            <a:off x="5572586" y="2523581"/>
            <a:ext cx="799606" cy="475013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EFBE572-C1C8-F05A-4DC5-699E3EE0900E}"/>
              </a:ext>
            </a:extLst>
          </p:cNvPr>
          <p:cNvCxnSpPr>
            <a:cxnSpLocks/>
          </p:cNvCxnSpPr>
          <p:nvPr/>
        </p:nvCxnSpPr>
        <p:spPr>
          <a:xfrm>
            <a:off x="5572586" y="2523581"/>
            <a:ext cx="0" cy="1282535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2BB1A6-3D5B-2CBC-29B2-A6AA6E48CBB6}"/>
              </a:ext>
            </a:extLst>
          </p:cNvPr>
          <p:cNvCxnSpPr>
            <a:cxnSpLocks/>
          </p:cNvCxnSpPr>
          <p:nvPr/>
        </p:nvCxnSpPr>
        <p:spPr>
          <a:xfrm flipH="1">
            <a:off x="5572586" y="2238573"/>
            <a:ext cx="734291" cy="1567543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256F07F-B10E-0D19-469B-B5732064C318}"/>
              </a:ext>
            </a:extLst>
          </p:cNvPr>
          <p:cNvSpPr/>
          <p:nvPr/>
        </p:nvSpPr>
        <p:spPr>
          <a:xfrm>
            <a:off x="5649774" y="1700271"/>
            <a:ext cx="285007" cy="28500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0740B4F-008C-878C-8293-C4085E71C73E}"/>
              </a:ext>
            </a:extLst>
          </p:cNvPr>
          <p:cNvSpPr/>
          <p:nvPr/>
        </p:nvSpPr>
        <p:spPr>
          <a:xfrm>
            <a:off x="6241561" y="2042676"/>
            <a:ext cx="285007" cy="28500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06A6D12-3137-9EB8-184C-FE262DC0251F}"/>
              </a:ext>
            </a:extLst>
          </p:cNvPr>
          <p:cNvSpPr/>
          <p:nvPr/>
        </p:nvSpPr>
        <p:spPr>
          <a:xfrm>
            <a:off x="5507270" y="2327684"/>
            <a:ext cx="285007" cy="28500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324637C-3337-3C32-36A9-C5FACB0BD2F1}"/>
              </a:ext>
            </a:extLst>
          </p:cNvPr>
          <p:cNvSpPr/>
          <p:nvPr/>
        </p:nvSpPr>
        <p:spPr>
          <a:xfrm>
            <a:off x="6306876" y="2802697"/>
            <a:ext cx="285007" cy="28500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F90269-A8B3-4F6E-66F4-DD39578C772B}"/>
              </a:ext>
            </a:extLst>
          </p:cNvPr>
          <p:cNvSpPr/>
          <p:nvPr/>
        </p:nvSpPr>
        <p:spPr>
          <a:xfrm>
            <a:off x="5507270" y="3610219"/>
            <a:ext cx="285007" cy="28500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4E387B-5903-C3D1-32DB-75D82B9777C7}"/>
              </a:ext>
            </a:extLst>
          </p:cNvPr>
          <p:cNvCxnSpPr>
            <a:cxnSpLocks/>
          </p:cNvCxnSpPr>
          <p:nvPr/>
        </p:nvCxnSpPr>
        <p:spPr>
          <a:xfrm>
            <a:off x="5792277" y="1842775"/>
            <a:ext cx="591787" cy="342405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37661E2-FC9D-64B5-D52B-6D1E3A44E13C}"/>
              </a:ext>
            </a:extLst>
          </p:cNvPr>
          <p:cNvCxnSpPr>
            <a:cxnSpLocks/>
          </p:cNvCxnSpPr>
          <p:nvPr/>
        </p:nvCxnSpPr>
        <p:spPr>
          <a:xfrm>
            <a:off x="6384064" y="2185180"/>
            <a:ext cx="65315" cy="755073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3CD8E7D-D21A-B492-C360-4FE528AC32BF}"/>
              </a:ext>
            </a:extLst>
          </p:cNvPr>
          <p:cNvCxnSpPr>
            <a:cxnSpLocks/>
          </p:cNvCxnSpPr>
          <p:nvPr/>
        </p:nvCxnSpPr>
        <p:spPr>
          <a:xfrm>
            <a:off x="5649773" y="2470188"/>
            <a:ext cx="799606" cy="475013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40A19D7-8173-89B4-1800-071E4578DB4C}"/>
              </a:ext>
            </a:extLst>
          </p:cNvPr>
          <p:cNvCxnSpPr>
            <a:cxnSpLocks/>
          </p:cNvCxnSpPr>
          <p:nvPr/>
        </p:nvCxnSpPr>
        <p:spPr>
          <a:xfrm>
            <a:off x="5649773" y="2470188"/>
            <a:ext cx="0" cy="1282535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1650B49-7FC0-76CF-A068-0372F85F5C8B}"/>
              </a:ext>
            </a:extLst>
          </p:cNvPr>
          <p:cNvCxnSpPr>
            <a:cxnSpLocks/>
          </p:cNvCxnSpPr>
          <p:nvPr/>
        </p:nvCxnSpPr>
        <p:spPr>
          <a:xfrm flipH="1">
            <a:off x="5649773" y="2185180"/>
            <a:ext cx="734291" cy="1567543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0DFFBD77-11E3-5CD7-875C-23C7FE064D4C}"/>
              </a:ext>
            </a:extLst>
          </p:cNvPr>
          <p:cNvSpPr/>
          <p:nvPr/>
        </p:nvSpPr>
        <p:spPr>
          <a:xfrm>
            <a:off x="862863" y="1519625"/>
            <a:ext cx="623729" cy="2718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X</a:t>
            </a:r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F99A17A9-1043-216B-C209-97797E6A1200}"/>
              </a:ext>
            </a:extLst>
          </p:cNvPr>
          <p:cNvSpPr/>
          <p:nvPr/>
        </p:nvSpPr>
        <p:spPr>
          <a:xfrm>
            <a:off x="1693986" y="2864288"/>
            <a:ext cx="7947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4BF78D-04CF-231C-E050-47F62EB698FA}"/>
              </a:ext>
            </a:extLst>
          </p:cNvPr>
          <p:cNvSpPr txBox="1"/>
          <p:nvPr/>
        </p:nvSpPr>
        <p:spPr>
          <a:xfrm>
            <a:off x="1751363" y="249265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input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7A7634B3-6BEB-06B8-6055-0253F8081AEB}"/>
              </a:ext>
            </a:extLst>
          </p:cNvPr>
          <p:cNvSpPr/>
          <p:nvPr/>
        </p:nvSpPr>
        <p:spPr>
          <a:xfrm>
            <a:off x="2630189" y="1519626"/>
            <a:ext cx="1369464" cy="27630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endParaRPr lang="en-CN" dirty="0"/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39D32731-49C1-F335-A7E4-C67BECEF329C}"/>
              </a:ext>
            </a:extLst>
          </p:cNvPr>
          <p:cNvSpPr/>
          <p:nvPr/>
        </p:nvSpPr>
        <p:spPr>
          <a:xfrm>
            <a:off x="4202780" y="2879114"/>
            <a:ext cx="7947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Right Arrow 103">
            <a:extLst>
              <a:ext uri="{FF2B5EF4-FFF2-40B4-BE49-F238E27FC236}">
                <a16:creationId xmlns:a16="http://schemas.microsoft.com/office/drawing/2014/main" id="{07180991-FA46-3E87-298D-E137EE726E7F}"/>
              </a:ext>
            </a:extLst>
          </p:cNvPr>
          <p:cNvSpPr/>
          <p:nvPr/>
        </p:nvSpPr>
        <p:spPr>
          <a:xfrm>
            <a:off x="6829167" y="2852778"/>
            <a:ext cx="7947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BA3A5C-A53F-32A9-DD1D-43AF33AF8BFA}"/>
              </a:ext>
            </a:extLst>
          </p:cNvPr>
          <p:cNvSpPr txBox="1"/>
          <p:nvPr/>
        </p:nvSpPr>
        <p:spPr>
          <a:xfrm>
            <a:off x="6878336" y="2501918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graph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AD0B557-BC81-105D-2462-AE24A2466EAE}"/>
              </a:ext>
            </a:extLst>
          </p:cNvPr>
          <p:cNvSpPr/>
          <p:nvPr/>
        </p:nvSpPr>
        <p:spPr>
          <a:xfrm>
            <a:off x="7861199" y="1519626"/>
            <a:ext cx="723340" cy="2767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GNN</a:t>
            </a:r>
          </a:p>
        </p:txBody>
      </p:sp>
      <p:sp>
        <p:nvSpPr>
          <p:cNvPr id="115" name="Round Single Corner Rectangle 114">
            <a:extLst>
              <a:ext uri="{FF2B5EF4-FFF2-40B4-BE49-F238E27FC236}">
                <a16:creationId xmlns:a16="http://schemas.microsoft.com/office/drawing/2014/main" id="{7609E891-08B6-9F58-B776-7FC2F8478810}"/>
              </a:ext>
            </a:extLst>
          </p:cNvPr>
          <p:cNvSpPr/>
          <p:nvPr/>
        </p:nvSpPr>
        <p:spPr>
          <a:xfrm flipH="1">
            <a:off x="1127312" y="4318714"/>
            <a:ext cx="45719" cy="8405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6" name="Right Arrow 115">
            <a:extLst>
              <a:ext uri="{FF2B5EF4-FFF2-40B4-BE49-F238E27FC236}">
                <a16:creationId xmlns:a16="http://schemas.microsoft.com/office/drawing/2014/main" id="{685B8A5D-D6D8-CF4E-AF13-10ED3ED634FA}"/>
              </a:ext>
            </a:extLst>
          </p:cNvPr>
          <p:cNvSpPr/>
          <p:nvPr/>
        </p:nvSpPr>
        <p:spPr>
          <a:xfrm>
            <a:off x="1127313" y="5136405"/>
            <a:ext cx="861935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7" name="Right Arrow 116">
            <a:extLst>
              <a:ext uri="{FF2B5EF4-FFF2-40B4-BE49-F238E27FC236}">
                <a16:creationId xmlns:a16="http://schemas.microsoft.com/office/drawing/2014/main" id="{6288AAFA-8426-F4E3-4EE9-2B406E4B39DE}"/>
              </a:ext>
            </a:extLst>
          </p:cNvPr>
          <p:cNvSpPr/>
          <p:nvPr/>
        </p:nvSpPr>
        <p:spPr>
          <a:xfrm>
            <a:off x="8951917" y="2854917"/>
            <a:ext cx="7947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5254A9C0-D6A0-5B5F-3BBB-F8CC3E1708CC}"/>
              </a:ext>
            </a:extLst>
          </p:cNvPr>
          <p:cNvSpPr/>
          <p:nvPr/>
        </p:nvSpPr>
        <p:spPr>
          <a:xfrm>
            <a:off x="10151967" y="1519626"/>
            <a:ext cx="1080707" cy="366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Residual</a:t>
            </a:r>
          </a:p>
          <a:p>
            <a:pPr algn="ctr"/>
            <a:r>
              <a:rPr lang="en-CN" dirty="0"/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371307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FAFB57-BE66-C47E-EF54-45EF31DDC3E4}"/>
              </a:ext>
            </a:extLst>
          </p:cNvPr>
          <p:cNvSpPr/>
          <p:nvPr/>
        </p:nvSpPr>
        <p:spPr>
          <a:xfrm>
            <a:off x="2420216" y="1366025"/>
            <a:ext cx="6696692" cy="34565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accent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D48804-0F03-9A71-9970-3844C8E28D30}"/>
              </a:ext>
            </a:extLst>
          </p:cNvPr>
          <p:cNvSpPr/>
          <p:nvPr/>
        </p:nvSpPr>
        <p:spPr>
          <a:xfrm>
            <a:off x="3108960" y="2269067"/>
            <a:ext cx="453813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FC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06049-C942-5932-A511-699CDA9DDCA7}"/>
              </a:ext>
            </a:extLst>
          </p:cNvPr>
          <p:cNvSpPr txBox="1"/>
          <p:nvPr/>
        </p:nvSpPr>
        <p:spPr>
          <a:xfrm>
            <a:off x="2841430" y="1626613"/>
            <a:ext cx="230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endParaRPr lang="en-CN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96B9063-32F2-25FE-53D4-116D392E82DB}"/>
              </a:ext>
            </a:extLst>
          </p:cNvPr>
          <p:cNvSpPr/>
          <p:nvPr/>
        </p:nvSpPr>
        <p:spPr>
          <a:xfrm>
            <a:off x="4068233" y="2269067"/>
            <a:ext cx="680719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GRU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1EE5153-349C-F675-C284-F593DD254DDD}"/>
              </a:ext>
            </a:extLst>
          </p:cNvPr>
          <p:cNvSpPr/>
          <p:nvPr/>
        </p:nvSpPr>
        <p:spPr>
          <a:xfrm>
            <a:off x="7085117" y="2284307"/>
            <a:ext cx="1452879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Cheb</a:t>
            </a:r>
            <a:r>
              <a:rPr lang="zh-CN" altLang="en-US" dirty="0"/>
              <a:t> </a:t>
            </a:r>
            <a:r>
              <a:rPr lang="en-US" dirty="0"/>
              <a:t>polynomial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5EB3764-1F42-F412-5BBC-678937A1DAE1}"/>
              </a:ext>
            </a:extLst>
          </p:cNvPr>
          <p:cNvSpPr/>
          <p:nvPr/>
        </p:nvSpPr>
        <p:spPr>
          <a:xfrm>
            <a:off x="5257800" y="2269067"/>
            <a:ext cx="1232746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Attention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73C89D8-74B6-C470-C086-C52718EAE697}"/>
              </a:ext>
            </a:extLst>
          </p:cNvPr>
          <p:cNvSpPr/>
          <p:nvPr/>
        </p:nvSpPr>
        <p:spPr>
          <a:xfrm>
            <a:off x="3691467" y="3183467"/>
            <a:ext cx="2912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F6B5646-1743-6C63-EAE0-B10A1239A15D}"/>
              </a:ext>
            </a:extLst>
          </p:cNvPr>
          <p:cNvSpPr/>
          <p:nvPr/>
        </p:nvSpPr>
        <p:spPr>
          <a:xfrm>
            <a:off x="4857749" y="3183467"/>
            <a:ext cx="2912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AC6C344-1871-CA2E-694B-3E452048DADF}"/>
              </a:ext>
            </a:extLst>
          </p:cNvPr>
          <p:cNvSpPr/>
          <p:nvPr/>
        </p:nvSpPr>
        <p:spPr>
          <a:xfrm>
            <a:off x="6610350" y="3198707"/>
            <a:ext cx="2912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817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F25F-5011-CA86-9E91-B947C330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EAA8-A2DA-D273-6FA3-FE3632FD3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769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My Topic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 戊辰</dc:creator>
  <cp:lastModifiedBy>李 戊辰</cp:lastModifiedBy>
  <cp:revision>4</cp:revision>
  <dcterms:created xsi:type="dcterms:W3CDTF">2022-05-31T18:29:37Z</dcterms:created>
  <dcterms:modified xsi:type="dcterms:W3CDTF">2022-05-31T19:29:42Z</dcterms:modified>
</cp:coreProperties>
</file>