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6" r:id="rId9"/>
    <p:sldId id="263" r:id="rId10"/>
    <p:sldId id="264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BAEA-8FE3-81D3-D548-65FA8779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029" y="802298"/>
            <a:ext cx="9976823" cy="2541431"/>
          </a:xfrm>
        </p:spPr>
        <p:txBody>
          <a:bodyPr/>
          <a:lstStyle/>
          <a:p>
            <a:r>
              <a:rPr lang="en-US" dirty="0"/>
              <a:t>CS209/210: MINI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FBEA-AAED-D6FD-E10D-D268DB6C8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Lalit Chandra Routhu 2101ai17</a:t>
            </a:r>
          </a:p>
          <a:p>
            <a:r>
              <a:rPr lang="en-US" dirty="0"/>
              <a:t>Siddhant Senapati 2101ai38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22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582B1-D3D1-DB28-021F-BD95EFE8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4" y="241112"/>
            <a:ext cx="11637340" cy="571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18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B6185B-BA61-899D-8FBB-A545C0B5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9" y="664144"/>
            <a:ext cx="11758122" cy="5212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76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F169D-BFFC-BF47-2309-A13BB72F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  <a:endParaRPr lang="en-IN" sz="5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9885FCB-DB28-1615-8B3D-83ABEC7ECD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28" b="110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197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A3E16-C40C-5580-4A90-454CAF404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54" b="9567"/>
          <a:stretch/>
        </p:blipFill>
        <p:spPr>
          <a:xfrm>
            <a:off x="68518" y="1022684"/>
            <a:ext cx="3310790" cy="4466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40227-C300-6525-FC16-67AD5DF1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00" y="1405288"/>
            <a:ext cx="5495278" cy="36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79470-E66F-461B-5A6B-8B0804BAD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744" y="606391"/>
            <a:ext cx="2948038" cy="5240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DA133-282D-1E74-DBFD-80C02795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18" y="1405288"/>
            <a:ext cx="5495278" cy="36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00D37-C642-DB4C-405B-477C8D341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744" y="591953"/>
            <a:ext cx="2948038" cy="524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0EABA-F750-D6EF-7758-94B5C753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18" y="1386037"/>
            <a:ext cx="5495278" cy="36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5AA0D-34EF-81F7-E2D9-E44DCD89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744" y="572702"/>
            <a:ext cx="2948038" cy="524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63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C6D1-81C5-291A-42E4-D3491EE6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ARDUINO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FB41-F81C-135D-1701-EFA43132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arcade game made using Arduino Uno. The game is controlled through an app made using MIT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AppInventor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three game modes: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second game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60 second game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 second game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of the Game: Score as many baskets as possible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1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24CF-231B-D39F-10BA-17067F4A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ARDUINO PROJECT(contd.)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915A-CF7E-1D9F-9D70-A2EB350D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score is displayed through a 4-digit Seven Segment Display.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IR Sensor is connected to the basket, so w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henever you throw a ball, the score increases by 1 if it is a basket.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our tests, we on average experienced a 90-95% accuracy in basket detections.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ensured this by placing the IR in an optimal location, and ensuring that the ball does not go through the basket in such a way that the IR does not detect it.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358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BD2-5944-2323-DF9F-C34033B4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0277"/>
          </a:xfrm>
        </p:spPr>
        <p:txBody>
          <a:bodyPr/>
          <a:lstStyle/>
          <a:p>
            <a:r>
              <a:rPr lang="en-US" dirty="0"/>
              <a:t>COMPONENTS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EF4E-E634-83DA-3F7A-145AA802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204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Uno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 Sensor 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 Module (HC-05)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Phone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 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4-Digit Seven Segment Display (5641AS)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Wires, Breadboard etc.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Software: MIT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AppInventor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and Arduino IDE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D4A1-5B53-5CEC-05FE-063CC89E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ARDUINO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A6B6-495B-263A-9967-90812B7D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via Bluetooth (using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check_start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function) if Start or Reset has been pressed on phone, or if game has ended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start, game begins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reset, reset all values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game has ended (phone has sent “game ended signal”), then stop increasing score.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part of the above if condition checks if the IR Sensor has detected something. If it has, then increase the score by one and sound buzzer.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 part resets the score count.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check_start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receives value from phone via HC-05. It sends the received value to the main loop() function.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5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EDB5F-C1A9-0A7E-FEFF-E0527937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13066-DA74-2AB0-8561-D7CE7B5C9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8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64184-B8A0-3929-4ABA-6A48941C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4" y="276866"/>
            <a:ext cx="5322456" cy="3152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12211-7DF5-E73F-8EDC-A05C721BA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66"/>
          <a:stretch/>
        </p:blipFill>
        <p:spPr>
          <a:xfrm>
            <a:off x="6996856" y="894691"/>
            <a:ext cx="3783439" cy="506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6DB1B-EAB7-410C-6DAE-53AD0B3456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52" b="12182"/>
          <a:stretch/>
        </p:blipFill>
        <p:spPr>
          <a:xfrm>
            <a:off x="1904157" y="3631132"/>
            <a:ext cx="3061229" cy="3077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40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C47A7B-3590-CC95-8210-DA8A0C32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ANDROID APP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0B8BC-91CE-52A4-3E30-3C8337F58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136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64</TotalTime>
  <Words>325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Symbol</vt:lpstr>
      <vt:lpstr>Gallery</vt:lpstr>
      <vt:lpstr>CS209/210: MINI PROJECT</vt:lpstr>
      <vt:lpstr>PowerPoint Presentation</vt:lpstr>
      <vt:lpstr>SUMMARY OF ARDUINO PROJECT</vt:lpstr>
      <vt:lpstr>SUMMARY OF ARDUINO PROJECT(contd.)</vt:lpstr>
      <vt:lpstr>COMPONENTS USED</vt:lpstr>
      <vt:lpstr>FLOW OF ARDUINO CODE</vt:lpstr>
      <vt:lpstr>ARDUINO CODE</vt:lpstr>
      <vt:lpstr>PowerPoint Presentation</vt:lpstr>
      <vt:lpstr>CODE FOR THE ANDROID APP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CS209/210: MINI PROJECT</dc:title>
  <dc:creator>Lalit Chandra Routhu</dc:creator>
  <cp:lastModifiedBy>Lalit Chandra Routhu</cp:lastModifiedBy>
  <cp:revision>1</cp:revision>
  <dcterms:created xsi:type="dcterms:W3CDTF">2022-12-02T18:15:25Z</dcterms:created>
  <dcterms:modified xsi:type="dcterms:W3CDTF">2022-12-02T19:19:30Z</dcterms:modified>
</cp:coreProperties>
</file>