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2608"/>
      </p:cViewPr>
      <p:guideLst>
        <p:guide orient="horz" pos="1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256"/>
            <a:ext cx="777240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1720"/>
            <a:ext cx="640080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23412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23412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4141"/>
            <a:ext cx="777240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4028"/>
            <a:ext cx="777240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0"/>
            <a:ext cx="4038600" cy="18107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0"/>
            <a:ext cx="4038600" cy="18107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783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1068"/>
            <a:ext cx="4040188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04925"/>
            <a:ext cx="4040188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21068"/>
            <a:ext cx="4041775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04925"/>
            <a:ext cx="4041775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63830"/>
            <a:ext cx="3008313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3831"/>
            <a:ext cx="5111750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861061"/>
            <a:ext cx="3008313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880360"/>
            <a:ext cx="548640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7665"/>
            <a:ext cx="548640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220403"/>
            <a:ext cx="548640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478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121"/>
            <a:ext cx="822960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813811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BF66-C551-0A4C-A436-329454C4D570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813811"/>
            <a:ext cx="2895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813811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A47D-7FC8-1847-BBDF-344B1EB8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_Main_0860x08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8" y="109638"/>
            <a:ext cx="3983593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5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6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3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7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Spunt</dc:creator>
  <cp:lastModifiedBy>Bob Spunt</cp:lastModifiedBy>
  <cp:revision>4</cp:revision>
  <dcterms:created xsi:type="dcterms:W3CDTF">2015-05-21T16:13:04Z</dcterms:created>
  <dcterms:modified xsi:type="dcterms:W3CDTF">2015-05-21T16:19:03Z</dcterms:modified>
</cp:coreProperties>
</file>