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70" r:id="rId4"/>
    <p:sldId id="257" r:id="rId5"/>
    <p:sldId id="269" r:id="rId6"/>
    <p:sldId id="258" r:id="rId7"/>
    <p:sldId id="260" r:id="rId8"/>
    <p:sldId id="261" r:id="rId9"/>
    <p:sldId id="262" r:id="rId10"/>
    <p:sldId id="263" r:id="rId11"/>
    <p:sldId id="266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7" autoAdjust="0"/>
    <p:restoredTop sz="86470" autoAdjust="0"/>
  </p:normalViewPr>
  <p:slideViewPr>
    <p:cSldViewPr snapToGrid="0">
      <p:cViewPr varScale="1">
        <p:scale>
          <a:sx n="62" d="100"/>
          <a:sy n="62" d="100"/>
        </p:scale>
        <p:origin x="90" y="78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3" Type="http://schemas.openxmlformats.org/officeDocument/2006/relationships/slide" Target="slides/slide4.xml"/><Relationship Id="rId7" Type="http://schemas.openxmlformats.org/officeDocument/2006/relationships/slide" Target="slides/slide9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5" Type="http://schemas.openxmlformats.org/officeDocument/2006/relationships/slide" Target="slides/slide7.xml"/><Relationship Id="rId10" Type="http://schemas.openxmlformats.org/officeDocument/2006/relationships/slide" Target="slides/slide12.xml"/><Relationship Id="rId4" Type="http://schemas.openxmlformats.org/officeDocument/2006/relationships/slide" Target="slides/slide6.xml"/><Relationship Id="rId9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CFFDA-2E10-4665-8231-687CC83FDF8C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BBCC2-F09A-48CF-8835-461DEC74C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02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BBCC2-F09A-48CF-8835-461DEC74CC1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06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7E54-CC76-4CF1-9B32-75F15C3A7C10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D8E40-F9DE-4C3C-83C7-5225DA2E27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4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7E54-CC76-4CF1-9B32-75F15C3A7C10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D8E40-F9DE-4C3C-83C7-5225DA2E27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5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7E54-CC76-4CF1-9B32-75F15C3A7C10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D8E40-F9DE-4C3C-83C7-5225DA2E27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98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7E54-CC76-4CF1-9B32-75F15C3A7C10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D8E40-F9DE-4C3C-83C7-5225DA2E27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46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7E54-CC76-4CF1-9B32-75F15C3A7C10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D8E40-F9DE-4C3C-83C7-5225DA2E27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11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7E54-CC76-4CF1-9B32-75F15C3A7C10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D8E40-F9DE-4C3C-83C7-5225DA2E27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07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7E54-CC76-4CF1-9B32-75F15C3A7C10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D8E40-F9DE-4C3C-83C7-5225DA2E27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06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7E54-CC76-4CF1-9B32-75F15C3A7C10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D8E40-F9DE-4C3C-83C7-5225DA2E27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83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7E54-CC76-4CF1-9B32-75F15C3A7C10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D8E40-F9DE-4C3C-83C7-5225DA2E27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8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7E54-CC76-4CF1-9B32-75F15C3A7C10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D8E40-F9DE-4C3C-83C7-5225DA2E27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41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7E54-CC76-4CF1-9B32-75F15C3A7C10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D8E40-F9DE-4C3C-83C7-5225DA2E27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78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47E54-CC76-4CF1-9B32-75F15C3A7C10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D8E40-F9DE-4C3C-83C7-5225DA2E27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76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Examples/7Functions.ps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Examples/8APIs.ps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Examples/9Standard-Good.ps1" TargetMode="External"/><Relationship Id="rId2" Type="http://schemas.openxmlformats.org/officeDocument/2006/relationships/hyperlink" Target="Examples/9Standard-Bad.ps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technet.microsoft.com/en-us/magazine/ff642464.aspx" TargetMode="External"/><Relationship Id="rId13" Type="http://schemas.openxmlformats.org/officeDocument/2006/relationships/hyperlink" Target="https://technet.microsoft.com/en-us/library/jj984289(v=exchg.160).aspx" TargetMode="External"/><Relationship Id="rId3" Type="http://schemas.openxmlformats.org/officeDocument/2006/relationships/hyperlink" Target="http://www.codeproject.com/Articles/3992/What-is-NET" TargetMode="External"/><Relationship Id="rId7" Type="http://schemas.openxmlformats.org/officeDocument/2006/relationships/hyperlink" Target="https://4sysops.com/archives/10-reasons-for-using-powershell-ise-instead-of-the-powershell-console/" TargetMode="External"/><Relationship Id="rId12" Type="http://schemas.openxmlformats.org/officeDocument/2006/relationships/hyperlink" Target="http://windowsitpro.com/windows/create-your-own-powershell-functions" TargetMode="External"/><Relationship Id="rId2" Type="http://schemas.openxmlformats.org/officeDocument/2006/relationships/hyperlink" Target="https://technet.microsoft.com/en-gb/library/ee332526.aspx" TargetMode="External"/><Relationship Id="rId16" Type="http://schemas.openxmlformats.org/officeDocument/2006/relationships/hyperlink" Target="http://windowsitpro.com/blog/my-12-powershell-best-practic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earchsoa.techtarget.com/definition/object-oriented-programming" TargetMode="External"/><Relationship Id="rId11" Type="http://schemas.openxmlformats.org/officeDocument/2006/relationships/hyperlink" Target="https://en.wikiversity.org/wiki/Windows_PowerShell/Loops" TargetMode="External"/><Relationship Id="rId5" Type="http://schemas.openxmlformats.org/officeDocument/2006/relationships/hyperlink" Target="https://www.simple-talk.com/sysadmin/powershell/automating-day-to-day-powershell-admin-tasks-jobs-and-workflow/" TargetMode="External"/><Relationship Id="rId15" Type="http://schemas.openxmlformats.org/officeDocument/2006/relationships/hyperlink" Target="https://blogs.technet.microsoft.com/pstips/2014/06/17/powershell-scripting-best-practices/" TargetMode="External"/><Relationship Id="rId10" Type="http://schemas.openxmlformats.org/officeDocument/2006/relationships/hyperlink" Target="https://technet.microsoft.com/en-us/library/hh849913.aspx" TargetMode="External"/><Relationship Id="rId4" Type="http://schemas.openxmlformats.org/officeDocument/2006/relationships/hyperlink" Target="https://balladelli.com/psunity/" TargetMode="External"/><Relationship Id="rId9" Type="http://schemas.openxmlformats.org/officeDocument/2006/relationships/hyperlink" Target="https://technet.microsoft.com/en-gb/library/hh847759.aspx" TargetMode="External"/><Relationship Id="rId14" Type="http://schemas.openxmlformats.org/officeDocument/2006/relationships/hyperlink" Target="https://msdn.microsoft.com/en-us/library/azure/jj151815(v=azure.98)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Examples/1Background.ps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Examples/2Primitive%20Data%20Types.ps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Examples/4Comparison%20Operators.ps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Examples/5Variables.ps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Examples/6Control%20Structures.ps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PowerShell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909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hlinkClick r:id="rId2" action="ppaction://hlinkfile"/>
              </a:rPr>
              <a:t>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a function</a:t>
            </a:r>
          </a:p>
          <a:p>
            <a:r>
              <a:rPr lang="en-GB" dirty="0" smtClean="0"/>
              <a:t>Syntax</a:t>
            </a:r>
          </a:p>
          <a:p>
            <a:r>
              <a:rPr lang="en-GB" dirty="0" smtClean="0"/>
              <a:t>Why use functions</a:t>
            </a:r>
          </a:p>
          <a:p>
            <a:r>
              <a:rPr lang="en-GB" dirty="0" smtClean="0"/>
              <a:t>Functions with parameters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0334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hlinkClick r:id="rId2" action="ppaction://hlinkfile"/>
              </a:rPr>
              <a:t>Common APIs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Office 365 (</a:t>
            </a:r>
            <a:r>
              <a:rPr lang="en-GB" dirty="0" err="1" smtClean="0"/>
              <a:t>Exchage</a:t>
            </a:r>
            <a:r>
              <a:rPr lang="en-GB" dirty="0" smtClean="0"/>
              <a:t>)</a:t>
            </a:r>
          </a:p>
          <a:p>
            <a:r>
              <a:rPr lang="en-GB" dirty="0" smtClean="0"/>
              <a:t>Office 365 (</a:t>
            </a:r>
            <a:r>
              <a:rPr lang="en-GB" dirty="0" err="1" smtClean="0"/>
              <a:t>Msol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On-Premise Exchange</a:t>
            </a:r>
          </a:p>
          <a:p>
            <a:r>
              <a:rPr lang="en-GB" dirty="0" smtClean="0"/>
              <a:t>Cloud Exchange</a:t>
            </a:r>
          </a:p>
          <a:p>
            <a:r>
              <a:rPr lang="en-GB" dirty="0" smtClean="0"/>
              <a:t>Active Directory</a:t>
            </a:r>
          </a:p>
          <a:p>
            <a:r>
              <a:rPr lang="en-GB" dirty="0" smtClean="0"/>
              <a:t>Remote Desktop Manager</a:t>
            </a:r>
          </a:p>
          <a:p>
            <a:r>
              <a:rPr lang="en-GB" dirty="0" err="1" smtClean="0"/>
              <a:t>Vmware</a:t>
            </a:r>
            <a:endParaRPr lang="en-GB" dirty="0" smtClean="0"/>
          </a:p>
          <a:p>
            <a:r>
              <a:rPr lang="en-GB" dirty="0" smtClean="0"/>
              <a:t>Google</a:t>
            </a:r>
          </a:p>
          <a:p>
            <a:r>
              <a:rPr lang="en-GB" dirty="0" err="1" smtClean="0"/>
              <a:t>Etc</a:t>
            </a:r>
            <a:r>
              <a:rPr lang="en-GB" dirty="0" smtClean="0"/>
              <a:t> </a:t>
            </a:r>
            <a:r>
              <a:rPr lang="en-GB" dirty="0" err="1" smtClean="0"/>
              <a:t>etc</a:t>
            </a: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5155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Coding Standard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hlinkClick r:id="rId2" action="ppaction://hlinkfile"/>
              </a:rPr>
              <a:t>Bad</a:t>
            </a:r>
            <a:endParaRPr lang="en-GB" dirty="0" smtClean="0"/>
          </a:p>
          <a:p>
            <a:r>
              <a:rPr lang="en-GB" dirty="0" smtClean="0">
                <a:hlinkClick r:id="rId3" action="ppaction://hlinkfile"/>
              </a:rPr>
              <a:t>Good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51163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Further 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 smtClean="0"/>
              <a:t>What can </a:t>
            </a:r>
            <a:r>
              <a:rPr lang="en-GB" dirty="0"/>
              <a:t>I do</a:t>
            </a:r>
            <a:r>
              <a:rPr lang="en-GB" dirty="0" smtClean="0"/>
              <a:t>?: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technet.microsoft.com/en-gb/library/ee332526.aspx</a:t>
            </a:r>
            <a:endParaRPr lang="en-GB" dirty="0" smtClean="0"/>
          </a:p>
          <a:p>
            <a:r>
              <a:rPr lang="en-GB" dirty="0" err="1" smtClean="0"/>
              <a:t>.Net</a:t>
            </a:r>
            <a:r>
              <a:rPr lang="en-GB" dirty="0"/>
              <a:t>: </a:t>
            </a:r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www.codeproject.com/Articles/3992/What-is-NET</a:t>
            </a:r>
            <a:endParaRPr lang="en-GB" dirty="0" smtClean="0"/>
          </a:p>
          <a:p>
            <a:r>
              <a:rPr lang="en-GB" dirty="0" smtClean="0"/>
              <a:t>Use </a:t>
            </a:r>
            <a:r>
              <a:rPr lang="en-GB" dirty="0" err="1" smtClean="0"/>
              <a:t>Powershell</a:t>
            </a:r>
            <a:r>
              <a:rPr lang="en-GB" dirty="0"/>
              <a:t> in Unity: </a:t>
            </a:r>
            <a:r>
              <a:rPr lang="en-GB" dirty="0">
                <a:hlinkClick r:id="rId4"/>
              </a:rPr>
              <a:t>https://balladelli.com/psunity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r>
              <a:rPr lang="en-GB" dirty="0" smtClean="0"/>
              <a:t>Automating tasks </a:t>
            </a:r>
            <a:r>
              <a:rPr lang="en-GB" dirty="0"/>
              <a:t>using workflows: </a:t>
            </a:r>
            <a:r>
              <a:rPr lang="en-GB" dirty="0">
                <a:hlinkClick r:id="rId5"/>
              </a:rPr>
              <a:t>https://www.simple-talk.com/sysadmin/powershell/automating-day-to-day-powershell-admin-tasks-jobs-and-workflow</a:t>
            </a:r>
            <a:r>
              <a:rPr lang="en-GB" dirty="0" smtClean="0">
                <a:hlinkClick r:id="rId5"/>
              </a:rPr>
              <a:t>/</a:t>
            </a:r>
            <a:endParaRPr lang="en-GB" dirty="0" smtClean="0"/>
          </a:p>
          <a:p>
            <a:r>
              <a:rPr lang="en-GB" dirty="0"/>
              <a:t>Object-Orientated Programming: </a:t>
            </a:r>
            <a:r>
              <a:rPr lang="en-GB" dirty="0">
                <a:hlinkClick r:id="rId6"/>
              </a:rPr>
              <a:t>http://</a:t>
            </a:r>
            <a:r>
              <a:rPr lang="en-GB" dirty="0" smtClean="0">
                <a:hlinkClick r:id="rId6"/>
              </a:rPr>
              <a:t>searchsoa.techtarget.com/definition/object-oriented-programming</a:t>
            </a:r>
            <a:endParaRPr lang="en-GB" dirty="0" smtClean="0"/>
          </a:p>
          <a:p>
            <a:r>
              <a:rPr lang="en-GB" dirty="0"/>
              <a:t>ISE Tips: </a:t>
            </a:r>
            <a:r>
              <a:rPr lang="en-GB" dirty="0">
                <a:hlinkClick r:id="rId7"/>
              </a:rPr>
              <a:t>https://4sysops.com/archives/10-reasons-for-using-powershell-ise-instead-of-the-powershell-console</a:t>
            </a:r>
            <a:r>
              <a:rPr lang="en-GB" dirty="0" smtClean="0">
                <a:hlinkClick r:id="rId7"/>
              </a:rPr>
              <a:t>/</a:t>
            </a:r>
            <a:endParaRPr lang="en-GB" dirty="0" smtClean="0"/>
          </a:p>
          <a:p>
            <a:r>
              <a:rPr lang="en-GB" dirty="0"/>
              <a:t>Primitive Data Types: </a:t>
            </a:r>
            <a:r>
              <a:rPr lang="en-GB" dirty="0">
                <a:hlinkClick r:id="rId8"/>
              </a:rPr>
              <a:t>https://</a:t>
            </a:r>
            <a:r>
              <a:rPr lang="en-GB" dirty="0" smtClean="0">
                <a:hlinkClick r:id="rId8"/>
              </a:rPr>
              <a:t>technet.microsoft.com/en-us/magazine/ff642464.aspx</a:t>
            </a:r>
            <a:endParaRPr lang="en-GB" dirty="0"/>
          </a:p>
          <a:p>
            <a:r>
              <a:rPr lang="en-GB" dirty="0" smtClean="0"/>
              <a:t>Comparison </a:t>
            </a:r>
            <a:r>
              <a:rPr lang="en-GB" dirty="0"/>
              <a:t>Operators:  </a:t>
            </a:r>
            <a:r>
              <a:rPr lang="en-GB" dirty="0">
                <a:hlinkClick r:id="rId9"/>
              </a:rPr>
              <a:t>https://</a:t>
            </a:r>
            <a:r>
              <a:rPr lang="en-GB" dirty="0" smtClean="0">
                <a:hlinkClick r:id="rId9"/>
              </a:rPr>
              <a:t>technet.microsoft.com/en-gb/library/hh847759.aspx</a:t>
            </a:r>
            <a:endParaRPr lang="en-GB" dirty="0"/>
          </a:p>
          <a:p>
            <a:r>
              <a:rPr lang="en-GB" dirty="0" smtClean="0"/>
              <a:t>Variables</a:t>
            </a:r>
            <a:r>
              <a:rPr lang="en-GB" dirty="0"/>
              <a:t>: </a:t>
            </a:r>
            <a:r>
              <a:rPr lang="en-GB" dirty="0">
                <a:hlinkClick r:id="rId10"/>
              </a:rPr>
              <a:t>https://</a:t>
            </a:r>
            <a:r>
              <a:rPr lang="en-GB" dirty="0" smtClean="0">
                <a:hlinkClick r:id="rId10"/>
              </a:rPr>
              <a:t>technet.microsoft.com/en-us/library/hh849913.aspx</a:t>
            </a:r>
            <a:endParaRPr lang="en-GB" dirty="0" smtClean="0"/>
          </a:p>
          <a:p>
            <a:r>
              <a:rPr lang="en-GB" dirty="0"/>
              <a:t>Control Structures: </a:t>
            </a:r>
            <a:r>
              <a:rPr lang="en-GB" dirty="0">
                <a:hlinkClick r:id="rId11"/>
              </a:rPr>
              <a:t>https://</a:t>
            </a:r>
            <a:r>
              <a:rPr lang="en-GB" dirty="0" smtClean="0">
                <a:hlinkClick r:id="rId11"/>
              </a:rPr>
              <a:t>en.wikiversity.org/wiki/Windows_PowerShell/Loops</a:t>
            </a:r>
            <a:endParaRPr lang="en-GB" dirty="0" smtClean="0"/>
          </a:p>
          <a:p>
            <a:r>
              <a:rPr lang="en-GB" dirty="0"/>
              <a:t>Functions: </a:t>
            </a:r>
            <a:r>
              <a:rPr lang="en-GB" dirty="0">
                <a:hlinkClick r:id="rId12"/>
              </a:rPr>
              <a:t>http://</a:t>
            </a:r>
            <a:r>
              <a:rPr lang="en-GB" dirty="0" smtClean="0">
                <a:hlinkClick r:id="rId12"/>
              </a:rPr>
              <a:t>windowsitpro.com/windows/create-your-own-powershell-functions</a:t>
            </a:r>
            <a:endParaRPr lang="en-GB" dirty="0" smtClean="0"/>
          </a:p>
          <a:p>
            <a:r>
              <a:rPr lang="en-GB" dirty="0" smtClean="0"/>
              <a:t>Office 365 </a:t>
            </a:r>
            <a:r>
              <a:rPr lang="en-GB" dirty="0"/>
              <a:t>(Exchange): </a:t>
            </a:r>
            <a:r>
              <a:rPr lang="en-GB" dirty="0">
                <a:hlinkClick r:id="rId13"/>
              </a:rPr>
              <a:t>https://technet.microsoft.com/en-us/library/jj984289(v=exchg.160).</a:t>
            </a:r>
            <a:r>
              <a:rPr lang="en-GB" dirty="0" smtClean="0">
                <a:hlinkClick r:id="rId13"/>
              </a:rPr>
              <a:t>aspx</a:t>
            </a:r>
            <a:endParaRPr lang="en-GB" dirty="0" smtClean="0"/>
          </a:p>
          <a:p>
            <a:r>
              <a:rPr lang="en-GB" dirty="0" smtClean="0"/>
              <a:t>Office 365 (</a:t>
            </a:r>
            <a:r>
              <a:rPr lang="en-GB" dirty="0" err="1" smtClean="0"/>
              <a:t>Msol</a:t>
            </a:r>
            <a:r>
              <a:rPr lang="en-GB" dirty="0"/>
              <a:t>): </a:t>
            </a:r>
            <a:r>
              <a:rPr lang="en-GB" dirty="0">
                <a:hlinkClick r:id="rId14"/>
              </a:rPr>
              <a:t>https://msdn.microsoft.com/en-us/library/azure/jj151815(v=azure.98).</a:t>
            </a:r>
            <a:r>
              <a:rPr lang="en-GB" dirty="0" smtClean="0">
                <a:hlinkClick r:id="rId14"/>
              </a:rPr>
              <a:t>aspx</a:t>
            </a:r>
            <a:endParaRPr lang="en-GB" dirty="0" smtClean="0"/>
          </a:p>
          <a:p>
            <a:r>
              <a:rPr lang="en-GB" dirty="0"/>
              <a:t>Coding Standards: </a:t>
            </a:r>
            <a:r>
              <a:rPr lang="en-GB" dirty="0">
                <a:hlinkClick r:id="rId15"/>
              </a:rPr>
              <a:t>https://blogs.technet.microsoft.com/pstips/2014/06/17/powershell-scripting-best-practices</a:t>
            </a:r>
            <a:r>
              <a:rPr lang="en-GB" dirty="0" smtClean="0">
                <a:hlinkClick r:id="rId15"/>
              </a:rPr>
              <a:t>/</a:t>
            </a:r>
            <a:endParaRPr lang="en-GB" dirty="0" smtClean="0"/>
          </a:p>
          <a:p>
            <a:r>
              <a:rPr lang="en-GB" dirty="0"/>
              <a:t>Coding Standards: </a:t>
            </a:r>
            <a:r>
              <a:rPr lang="en-GB" dirty="0">
                <a:hlinkClick r:id="rId16"/>
              </a:rPr>
              <a:t>http://</a:t>
            </a:r>
            <a:r>
              <a:rPr lang="en-GB" dirty="0" smtClean="0">
                <a:hlinkClick r:id="rId16"/>
              </a:rPr>
              <a:t>windowsitpro.com/blog/my-12-powershell-best-practices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55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Aim</a:t>
            </a:r>
          </a:p>
          <a:p>
            <a:r>
              <a:rPr lang="en-GB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Background</a:t>
            </a:r>
          </a:p>
          <a:p>
            <a:r>
              <a:rPr lang="en-GB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.NET</a:t>
            </a:r>
            <a:endParaRPr lang="en-GB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libri Light" panose="020F0302020204030204" pitchFamily="34" charset="0"/>
              </a:rPr>
              <a:t>Primitive Data Types</a:t>
            </a:r>
          </a:p>
          <a:p>
            <a:r>
              <a:rPr lang="en-GB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Comparison </a:t>
            </a:r>
            <a:r>
              <a:rPr lang="en-GB" dirty="0">
                <a:solidFill>
                  <a:srgbClr val="000000"/>
                </a:solidFill>
                <a:latin typeface="Calibri Light" panose="020F0302020204030204" pitchFamily="34" charset="0"/>
              </a:rPr>
              <a:t>Operators</a:t>
            </a:r>
          </a:p>
          <a:p>
            <a:r>
              <a:rPr lang="en-GB" dirty="0">
                <a:solidFill>
                  <a:srgbClr val="000000"/>
                </a:solidFill>
                <a:latin typeface="Calibri Light" panose="020F0302020204030204" pitchFamily="34" charset="0"/>
              </a:rPr>
              <a:t>Variables</a:t>
            </a:r>
          </a:p>
          <a:p>
            <a:r>
              <a:rPr lang="en-GB" dirty="0">
                <a:solidFill>
                  <a:srgbClr val="000000"/>
                </a:solidFill>
                <a:latin typeface="Calibri Light" panose="020F0302020204030204" pitchFamily="34" charset="0"/>
              </a:rPr>
              <a:t>Control Structures	</a:t>
            </a:r>
          </a:p>
          <a:p>
            <a:r>
              <a:rPr lang="en-GB" dirty="0">
                <a:solidFill>
                  <a:srgbClr val="000000"/>
                </a:solidFill>
                <a:latin typeface="Calibri Light" panose="020F0302020204030204" pitchFamily="34" charset="0"/>
              </a:rPr>
              <a:t>Functions</a:t>
            </a:r>
          </a:p>
          <a:p>
            <a:r>
              <a:rPr lang="en-GB" dirty="0">
                <a:solidFill>
                  <a:srgbClr val="000000"/>
                </a:solidFill>
                <a:latin typeface="Calibri Light" panose="020F0302020204030204" pitchFamily="34" charset="0"/>
              </a:rPr>
              <a:t>Common APIs</a:t>
            </a:r>
          </a:p>
          <a:p>
            <a:r>
              <a:rPr lang="en-GB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Coding </a:t>
            </a:r>
            <a:r>
              <a:rPr lang="en-GB" dirty="0">
                <a:solidFill>
                  <a:srgbClr val="000000"/>
                </a:solidFill>
                <a:latin typeface="Calibri Light" panose="020F0302020204030204" pitchFamily="34" charset="0"/>
              </a:rPr>
              <a:t>Standard</a:t>
            </a:r>
          </a:p>
          <a:p>
            <a:r>
              <a:rPr lang="en-GB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Further Reading</a:t>
            </a:r>
            <a:endParaRPr lang="en-GB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591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will you learn?</a:t>
            </a:r>
          </a:p>
          <a:p>
            <a:r>
              <a:rPr lang="en-GB" dirty="0" smtClean="0"/>
              <a:t>What will you get out of it?</a:t>
            </a:r>
          </a:p>
          <a:p>
            <a:r>
              <a:rPr lang="en-GB" dirty="0" smtClean="0"/>
              <a:t>What will you be able to do after the course?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820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hlinkClick r:id="rId2" action="ppaction://hlinkfile"/>
              </a:rPr>
              <a:t>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Scripting Language</a:t>
            </a:r>
          </a:p>
          <a:p>
            <a:r>
              <a:rPr lang="en-GB" dirty="0" smtClean="0"/>
              <a:t>Based on </a:t>
            </a:r>
            <a:r>
              <a:rPr lang="en-GB" dirty="0" err="1" smtClean="0"/>
              <a:t>.Net</a:t>
            </a:r>
            <a:r>
              <a:rPr lang="en-GB" dirty="0" smtClean="0"/>
              <a:t> framework</a:t>
            </a:r>
          </a:p>
          <a:p>
            <a:r>
              <a:rPr lang="en-GB" dirty="0" smtClean="0"/>
              <a:t>Object-Based as opposed to text based</a:t>
            </a:r>
          </a:p>
          <a:p>
            <a:r>
              <a:rPr lang="en-GB" dirty="0" smtClean="0"/>
              <a:t>ISE</a:t>
            </a:r>
          </a:p>
          <a:p>
            <a:r>
              <a:rPr lang="en-GB" dirty="0" smtClean="0"/>
              <a:t>Naming Structure</a:t>
            </a:r>
          </a:p>
        </p:txBody>
      </p:sp>
    </p:spTree>
    <p:extLst>
      <p:ext uri="{BB962C8B-B14F-4D97-AF65-F5344CB8AC3E}">
        <p14:creationId xmlns:p14="http://schemas.microsoft.com/office/powerpoint/2010/main" val="2691134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.NET</a:t>
            </a:r>
            <a:endParaRPr lang="en-GB" dirty="0"/>
          </a:p>
        </p:txBody>
      </p:sp>
      <p:pic>
        <p:nvPicPr>
          <p:cNvPr id="1026" name="Picture 2" descr="DotNet.sv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203" y="1027906"/>
            <a:ext cx="4042797" cy="539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8/85/Overview_of_the_Common_Language_Infrastructure.svg/300px-Overview_of_the_Common_Language_Infrastructur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966" y="1027906"/>
            <a:ext cx="4566834" cy="526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40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hlinkClick r:id="rId3" action="ppaction://hlinkfile"/>
              </a:rPr>
              <a:t>Primitive Data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Boolean</a:t>
            </a:r>
          </a:p>
          <a:p>
            <a:r>
              <a:rPr lang="en-GB" dirty="0" smtClean="0"/>
              <a:t>String</a:t>
            </a:r>
          </a:p>
          <a:p>
            <a:r>
              <a:rPr lang="en-GB" dirty="0" err="1" smtClean="0"/>
              <a:t>Int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10817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hlinkClick r:id="rId2" action="ppaction://hlinkfile"/>
              </a:rPr>
              <a:t>Comparison 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Gt</a:t>
            </a:r>
          </a:p>
          <a:p>
            <a:r>
              <a:rPr lang="en-GB" dirty="0" smtClean="0"/>
              <a:t>Lt</a:t>
            </a:r>
          </a:p>
          <a:p>
            <a:r>
              <a:rPr lang="en-GB" dirty="0" smtClean="0"/>
              <a:t>Like</a:t>
            </a:r>
          </a:p>
          <a:p>
            <a:r>
              <a:rPr lang="en-GB" dirty="0" err="1" smtClean="0"/>
              <a:t>Eq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34254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hlinkClick r:id="rId2" action="ppaction://hlinkfile"/>
              </a:rPr>
              <a:t>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is a variable (placeholder to store variable)</a:t>
            </a:r>
          </a:p>
        </p:txBody>
      </p:sp>
    </p:spTree>
    <p:extLst>
      <p:ext uri="{BB962C8B-B14F-4D97-AF65-F5344CB8AC3E}">
        <p14:creationId xmlns:p14="http://schemas.microsoft.com/office/powerpoint/2010/main" val="3650124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hlinkClick r:id="rId2" action="ppaction://hlinkfile"/>
              </a:rPr>
              <a:t>Control Structures</a:t>
            </a:r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If</a:t>
            </a:r>
          </a:p>
          <a:p>
            <a:r>
              <a:rPr lang="en-GB" dirty="0" smtClean="0"/>
              <a:t>While</a:t>
            </a:r>
          </a:p>
          <a:p>
            <a:r>
              <a:rPr lang="en-GB" dirty="0" err="1" smtClean="0"/>
              <a:t>Foreach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8144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240</Words>
  <Application>Microsoft Office PowerPoint</Application>
  <PresentationFormat>Widescreen</PresentationFormat>
  <Paragraphs>78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Introduction to PowerShell</vt:lpstr>
      <vt:lpstr>Contents</vt:lpstr>
      <vt:lpstr>Aim</vt:lpstr>
      <vt:lpstr>Background</vt:lpstr>
      <vt:lpstr>.NET</vt:lpstr>
      <vt:lpstr>Primitive Data Types</vt:lpstr>
      <vt:lpstr>Comparison Operators</vt:lpstr>
      <vt:lpstr>Variables</vt:lpstr>
      <vt:lpstr>Control Structures </vt:lpstr>
      <vt:lpstr>Functions</vt:lpstr>
      <vt:lpstr>Common APIs</vt:lpstr>
      <vt:lpstr>Coding Standard</vt:lpstr>
      <vt:lpstr>Further Reading</vt:lpstr>
    </vt:vector>
  </TitlesOfParts>
  <Company>Wavex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PowerShell</dc:title>
  <dc:creator>Benjamin Clark</dc:creator>
  <cp:lastModifiedBy>Benjamin Clark</cp:lastModifiedBy>
  <cp:revision>29</cp:revision>
  <dcterms:created xsi:type="dcterms:W3CDTF">2016-07-26T17:05:25Z</dcterms:created>
  <dcterms:modified xsi:type="dcterms:W3CDTF">2016-08-18T16:47:19Z</dcterms:modified>
</cp:coreProperties>
</file>