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>
        <p:scale>
          <a:sx n="80" d="100"/>
          <a:sy n="80" d="100"/>
        </p:scale>
        <p:origin x="35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B8A21-E52A-4418-BB0F-1C9D1C2F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6F6E57C-8A3B-4849-8E76-825BA958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770713-701B-4EFE-98FB-D3C55E37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D5E7370-2622-46AD-A0F5-B6205686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6B5CB3-E2D0-4F43-AA0E-A6FDAFAC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8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4F8DA-7BCB-4B26-B9E4-4B41CFA7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DC58218-99E3-4E25-B3DB-878D5AAD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BDE1989-2A04-4136-B693-D7058C38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671389-7462-4C4F-84CF-B7AE42A8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14153D-66F6-4938-A6B4-A3DAEBB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31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7D7E471-6EE0-46EE-A561-CE9EB7516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6594D81-3B27-4027-A899-21B310BF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588E45-FA64-4440-9E1C-B34608F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9B5C08-D3FA-427C-A90B-EA8678B9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8E34382-072D-417A-BC39-6468997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8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150E6-0E16-4D7E-A17C-438452F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83BA40-E378-4985-A1C3-639B1995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D559EED-878F-487B-83C2-6925FB82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42E0505-E02F-48DC-9AFD-021D791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6BA43B3-70EB-4877-B33E-96589EA9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5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3F1A0-A65C-49B4-8EFB-94AAEA61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F35F67-31DB-4BE5-97E2-C823EFDB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FCDE18-7129-4DC3-9AFA-5B255300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1AE97B4-BFF7-4A6A-B7FE-4F98FE7B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223F462-9F7F-44CB-83D7-EC6B665B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400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2D84B-B79E-497D-AFAA-5BAF50DB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5CACE1-4B58-436F-B79A-878E14C3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7E89B82-3315-426F-85BB-C6B4E613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7A93EB5-1553-49BA-BB0D-8B6344E0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80B151-4A3C-445C-AB74-F25DF033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05B4860-FAB9-418A-A090-61C01DF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51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80F69-563D-4E69-BB67-9654094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F765909-9C27-4AF5-8592-FE26AD10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7EB17FF-F2E0-4FD7-A40C-A5AA3A81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B550EE6-CF03-4F16-9E53-38B2D19E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C2C4D7F-1CA7-4E4F-A1A9-F790D0C6B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626E12D-3AD5-40AE-8C4C-81FB74B1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75A869B-460F-45B4-9CC5-8AA14E2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9A2F99-A8ED-47AE-B195-A671BC04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815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2A19-96BC-489B-8463-C2398DA2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B187065-CEFC-4B36-A3B5-92972F10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3636002-2B19-4A45-9BF8-F4CF79C6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0BDE841-46B0-4F61-9EBA-DBB8A1B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932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003735B-CE9F-486B-B08C-F99DF27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5263C9E-5016-4871-982E-11FD249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CBBB2F5-B669-41FF-8987-AD4E3091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3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10EE3-A907-435B-9E5B-1AA4A84F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21EBF3-37DD-417B-92C9-02CECAB9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9082318-22A3-441E-ABE1-6021A8C83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B86B692-27F1-4205-B4D0-484B1826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7A1CAE1-CBB4-447E-BDAB-9EAEB9A7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F8402CD-B36A-4E75-8619-3B734220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75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6E1A9-7831-4984-99A4-4F05E2D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36590E3-3701-4CA1-BB7D-EB62EF467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53C8B5E-D1F6-4114-B057-47B13011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D8D9393-7F8C-4AC2-947B-2017377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E745A9B-50E2-4498-8FAA-5F2FDF9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21E6BEE-E290-45D5-B790-34ED0953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6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E786BBE-FB1E-4DF0-BEF3-90733A2C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F0EDEC-E789-420A-BA76-BF9110CD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F7CAB5A-FCC0-4AB0-B7B6-260DC6CC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3084-C06F-415C-9E77-712FC84F4EDC}" type="datetimeFigureOut">
              <a:rPr lang="uk-UA" smtClean="0"/>
              <a:t>23.12.2019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C38FE9B-7456-492C-A43D-A973F0D4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8FBC618-4349-4DBB-9BB3-6DC872FD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A255-CE9E-47B0-B9AF-D097426F8E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5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Сполучна лінія: уступом 312">
            <a:extLst>
              <a:ext uri="{FF2B5EF4-FFF2-40B4-BE49-F238E27FC236}">
                <a16:creationId xmlns:a16="http://schemas.microsoft.com/office/drawing/2014/main" id="{05B8B94E-6D94-40FA-B029-272DBD186DC4}"/>
              </a:ext>
            </a:extLst>
          </p:cNvPr>
          <p:cNvCxnSpPr>
            <a:cxnSpLocks/>
          </p:cNvCxnSpPr>
          <p:nvPr/>
        </p:nvCxnSpPr>
        <p:spPr>
          <a:xfrm rot="5400000">
            <a:off x="7744139" y="3260579"/>
            <a:ext cx="55762" cy="1117632"/>
          </a:xfrm>
          <a:prstGeom prst="bentConnector3">
            <a:avLst>
              <a:gd name="adj1" fmla="val 50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Овал 360">
            <a:extLst>
              <a:ext uri="{FF2B5EF4-FFF2-40B4-BE49-F238E27FC236}">
                <a16:creationId xmlns:a16="http://schemas.microsoft.com/office/drawing/2014/main" id="{D1A071A5-833C-487B-B0DA-0AA2CA775D1D}"/>
              </a:ext>
            </a:extLst>
          </p:cNvPr>
          <p:cNvSpPr/>
          <p:nvPr/>
        </p:nvSpPr>
        <p:spPr>
          <a:xfrm>
            <a:off x="6835442" y="1979951"/>
            <a:ext cx="253515" cy="2421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90" name="Пряма зі стрілкою 89">
            <a:extLst>
              <a:ext uri="{FF2B5EF4-FFF2-40B4-BE49-F238E27FC236}">
                <a16:creationId xmlns:a16="http://schemas.microsoft.com/office/drawing/2014/main" id="{70AD1B9B-F8AA-40D3-83B4-1464BF47D942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>
            <a:off x="4196232" y="2312639"/>
            <a:ext cx="283" cy="19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кутник 109">
            <a:extLst>
              <a:ext uri="{FF2B5EF4-FFF2-40B4-BE49-F238E27FC236}">
                <a16:creationId xmlns:a16="http://schemas.microsoft.com/office/drawing/2014/main" id="{72500282-9B33-4582-B997-2517D956C3D8}"/>
              </a:ext>
            </a:extLst>
          </p:cNvPr>
          <p:cNvSpPr/>
          <p:nvPr/>
        </p:nvSpPr>
        <p:spPr>
          <a:xfrm>
            <a:off x="4203477" y="2361076"/>
            <a:ext cx="1191918" cy="388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err="1">
                <a:solidFill>
                  <a:schemeClr val="tx1"/>
                </a:solidFill>
              </a:rPr>
              <a:t>Користувач</a:t>
            </a:r>
            <a:r>
              <a:rPr lang="ru-RU" sz="900" dirty="0">
                <a:solidFill>
                  <a:schemeClr val="tx1"/>
                </a:solidFill>
              </a:rPr>
              <a:t> </a:t>
            </a:r>
            <a:r>
              <a:rPr lang="uk-UA" sz="900" dirty="0">
                <a:solidFill>
                  <a:schemeClr val="tx1"/>
                </a:solidFill>
              </a:rPr>
              <a:t>існує</a:t>
            </a:r>
            <a:r>
              <a:rPr lang="ru-RU" sz="900" dirty="0">
                <a:solidFill>
                  <a:schemeClr val="tx1"/>
                </a:solidFill>
              </a:rPr>
              <a:t> в </a:t>
            </a:r>
            <a:r>
              <a:rPr lang="ru-RU" sz="900" dirty="0" err="1">
                <a:solidFill>
                  <a:schemeClr val="tx1"/>
                </a:solidFill>
              </a:rPr>
              <a:t>базі</a:t>
            </a:r>
            <a:r>
              <a:rPr lang="ru-RU" sz="900" dirty="0">
                <a:solidFill>
                  <a:schemeClr val="tx1"/>
                </a:solidFill>
              </a:rPr>
              <a:t> </a:t>
            </a:r>
            <a:r>
              <a:rPr lang="ru-RU" sz="900" dirty="0" err="1">
                <a:solidFill>
                  <a:schemeClr val="tx1"/>
                </a:solidFill>
              </a:rPr>
              <a:t>даних</a:t>
            </a:r>
            <a:endParaRPr lang="uk-UA" sz="900" dirty="0">
              <a:solidFill>
                <a:schemeClr val="tx1"/>
              </a:solidFill>
            </a:endParaRPr>
          </a:p>
        </p:txBody>
      </p:sp>
      <p:sp>
        <p:nvSpPr>
          <p:cNvPr id="91" name="Ромб 90">
            <a:extLst>
              <a:ext uri="{FF2B5EF4-FFF2-40B4-BE49-F238E27FC236}">
                <a16:creationId xmlns:a16="http://schemas.microsoft.com/office/drawing/2014/main" id="{4CB09823-1E82-4502-A80C-6B0219B92A73}"/>
              </a:ext>
            </a:extLst>
          </p:cNvPr>
          <p:cNvSpPr/>
          <p:nvPr/>
        </p:nvSpPr>
        <p:spPr>
          <a:xfrm>
            <a:off x="3943555" y="2509933"/>
            <a:ext cx="505920" cy="4784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50" name="Прямокутник 149">
            <a:extLst>
              <a:ext uri="{FF2B5EF4-FFF2-40B4-BE49-F238E27FC236}">
                <a16:creationId xmlns:a16="http://schemas.microsoft.com/office/drawing/2014/main" id="{067BA8EA-C48C-4D0B-A12E-6824D037661D}"/>
              </a:ext>
            </a:extLst>
          </p:cNvPr>
          <p:cNvSpPr/>
          <p:nvPr/>
        </p:nvSpPr>
        <p:spPr>
          <a:xfrm>
            <a:off x="2506870" y="2337895"/>
            <a:ext cx="1714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err="1"/>
              <a:t>Користувача</a:t>
            </a:r>
            <a:r>
              <a:rPr lang="ru-RU" sz="900" dirty="0"/>
              <a:t> не </a:t>
            </a:r>
            <a:r>
              <a:rPr lang="ru-RU" sz="900" dirty="0" err="1"/>
              <a:t>знайдено</a:t>
            </a:r>
            <a:r>
              <a:rPr lang="ru-RU" sz="900" dirty="0"/>
              <a:t> в </a:t>
            </a:r>
            <a:r>
              <a:rPr lang="ru-RU" sz="900" dirty="0" err="1"/>
              <a:t>базі</a:t>
            </a:r>
            <a:r>
              <a:rPr lang="ru-RU" sz="900" dirty="0"/>
              <a:t> </a:t>
            </a:r>
            <a:r>
              <a:rPr lang="ru-RU" sz="900" dirty="0" err="1"/>
              <a:t>даних</a:t>
            </a:r>
            <a:endParaRPr lang="uk-UA" sz="900" dirty="0"/>
          </a:p>
        </p:txBody>
      </p:sp>
      <p:sp>
        <p:nvSpPr>
          <p:cNvPr id="152" name="Прямокутник: округлені кути 151">
            <a:extLst>
              <a:ext uri="{FF2B5EF4-FFF2-40B4-BE49-F238E27FC236}">
                <a16:creationId xmlns:a16="http://schemas.microsoft.com/office/drawing/2014/main" id="{817B648F-04B3-4C3A-AF00-DD323458BDE8}"/>
              </a:ext>
            </a:extLst>
          </p:cNvPr>
          <p:cNvSpPr/>
          <p:nvPr/>
        </p:nvSpPr>
        <p:spPr>
          <a:xfrm>
            <a:off x="3018536" y="3169166"/>
            <a:ext cx="1058222" cy="343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Зареєструвати користувача</a:t>
            </a:r>
          </a:p>
        </p:txBody>
      </p:sp>
      <p:sp>
        <p:nvSpPr>
          <p:cNvPr id="40" name="Прямокутник: округлені кути 39">
            <a:extLst>
              <a:ext uri="{FF2B5EF4-FFF2-40B4-BE49-F238E27FC236}">
                <a16:creationId xmlns:a16="http://schemas.microsoft.com/office/drawing/2014/main" id="{F4F7ED36-07C1-4478-8C21-9B0DF4E7305F}"/>
              </a:ext>
            </a:extLst>
          </p:cNvPr>
          <p:cNvSpPr/>
          <p:nvPr/>
        </p:nvSpPr>
        <p:spPr>
          <a:xfrm>
            <a:off x="3547646" y="1924551"/>
            <a:ext cx="1297172" cy="38808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Пошук користувача в базі даних</a:t>
            </a:r>
          </a:p>
        </p:txBody>
      </p:sp>
      <p:sp>
        <p:nvSpPr>
          <p:cNvPr id="163" name="Ромб 162">
            <a:extLst>
              <a:ext uri="{FF2B5EF4-FFF2-40B4-BE49-F238E27FC236}">
                <a16:creationId xmlns:a16="http://schemas.microsoft.com/office/drawing/2014/main" id="{10738BD3-C4C8-45E0-B782-C97311819322}"/>
              </a:ext>
            </a:extLst>
          </p:cNvPr>
          <p:cNvSpPr/>
          <p:nvPr/>
        </p:nvSpPr>
        <p:spPr>
          <a:xfrm>
            <a:off x="3943555" y="3666360"/>
            <a:ext cx="505920" cy="47846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165" name="Сполучна лінія: уступом 164">
            <a:extLst>
              <a:ext uri="{FF2B5EF4-FFF2-40B4-BE49-F238E27FC236}">
                <a16:creationId xmlns:a16="http://schemas.microsoft.com/office/drawing/2014/main" id="{89E775EE-85FA-45C1-ADE0-54D88AAC7AAF}"/>
              </a:ext>
            </a:extLst>
          </p:cNvPr>
          <p:cNvCxnSpPr>
            <a:cxnSpLocks/>
            <a:stCxn id="152" idx="2"/>
            <a:endCxn id="163" idx="1"/>
          </p:cNvCxnSpPr>
          <p:nvPr/>
        </p:nvCxnSpPr>
        <p:spPr>
          <a:xfrm rot="16200000" flipH="1">
            <a:off x="3549194" y="3511231"/>
            <a:ext cx="392814" cy="395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получна лінія: уступом 168">
            <a:extLst>
              <a:ext uri="{FF2B5EF4-FFF2-40B4-BE49-F238E27FC236}">
                <a16:creationId xmlns:a16="http://schemas.microsoft.com/office/drawing/2014/main" id="{D98F252D-E839-4D93-BC48-31ABF4005679}"/>
              </a:ext>
            </a:extLst>
          </p:cNvPr>
          <p:cNvCxnSpPr>
            <a:cxnSpLocks/>
            <a:stCxn id="91" idx="3"/>
            <a:endCxn id="163" idx="3"/>
          </p:cNvCxnSpPr>
          <p:nvPr/>
        </p:nvCxnSpPr>
        <p:spPr>
          <a:xfrm>
            <a:off x="4449475" y="2749165"/>
            <a:ext cx="12700" cy="1156427"/>
          </a:xfrm>
          <a:prstGeom prst="bentConnector3">
            <a:avLst>
              <a:gd name="adj1" fmla="val 389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получна лінія: уступом 171">
            <a:extLst>
              <a:ext uri="{FF2B5EF4-FFF2-40B4-BE49-F238E27FC236}">
                <a16:creationId xmlns:a16="http://schemas.microsoft.com/office/drawing/2014/main" id="{17D2255A-C1AA-4FF7-8444-2C0CBCA48AFE}"/>
              </a:ext>
            </a:extLst>
          </p:cNvPr>
          <p:cNvCxnSpPr>
            <a:cxnSpLocks/>
            <a:stCxn id="91" idx="1"/>
            <a:endCxn id="152" idx="0"/>
          </p:cNvCxnSpPr>
          <p:nvPr/>
        </p:nvCxnSpPr>
        <p:spPr>
          <a:xfrm rot="10800000" flipV="1">
            <a:off x="3547647" y="2749164"/>
            <a:ext cx="395908" cy="420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 зі стрілкою 174">
            <a:extLst>
              <a:ext uri="{FF2B5EF4-FFF2-40B4-BE49-F238E27FC236}">
                <a16:creationId xmlns:a16="http://schemas.microsoft.com/office/drawing/2014/main" id="{07867A21-5110-4A52-9FAA-7056A3781D99}"/>
              </a:ext>
            </a:extLst>
          </p:cNvPr>
          <p:cNvCxnSpPr>
            <a:cxnSpLocks/>
            <a:stCxn id="173" idx="6"/>
            <a:endCxn id="40" idx="1"/>
          </p:cNvCxnSpPr>
          <p:nvPr/>
        </p:nvCxnSpPr>
        <p:spPr>
          <a:xfrm>
            <a:off x="2975346" y="2118595"/>
            <a:ext cx="57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кутник: округлені кути 177">
            <a:extLst>
              <a:ext uri="{FF2B5EF4-FFF2-40B4-BE49-F238E27FC236}">
                <a16:creationId xmlns:a16="http://schemas.microsoft.com/office/drawing/2014/main" id="{89150D89-7A5E-4B41-AC15-8DEFBFF71FE6}"/>
              </a:ext>
            </a:extLst>
          </p:cNvPr>
          <p:cNvSpPr/>
          <p:nvPr/>
        </p:nvSpPr>
        <p:spPr>
          <a:xfrm>
            <a:off x="3445848" y="4463787"/>
            <a:ext cx="1501334" cy="39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Запити користувачів</a:t>
            </a:r>
          </a:p>
        </p:txBody>
      </p:sp>
      <p:cxnSp>
        <p:nvCxnSpPr>
          <p:cNvPr id="180" name="Пряма зі стрілкою 179">
            <a:extLst>
              <a:ext uri="{FF2B5EF4-FFF2-40B4-BE49-F238E27FC236}">
                <a16:creationId xmlns:a16="http://schemas.microsoft.com/office/drawing/2014/main" id="{70D9A835-056C-49A5-BBAF-960F150249BC}"/>
              </a:ext>
            </a:extLst>
          </p:cNvPr>
          <p:cNvCxnSpPr>
            <a:cxnSpLocks/>
            <a:stCxn id="163" idx="2"/>
            <a:endCxn id="178" idx="0"/>
          </p:cNvCxnSpPr>
          <p:nvPr/>
        </p:nvCxnSpPr>
        <p:spPr>
          <a:xfrm>
            <a:off x="4196515" y="4144824"/>
            <a:ext cx="0" cy="31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кутник: округлені кути 191">
            <a:extLst>
              <a:ext uri="{FF2B5EF4-FFF2-40B4-BE49-F238E27FC236}">
                <a16:creationId xmlns:a16="http://schemas.microsoft.com/office/drawing/2014/main" id="{A73ED941-B4DB-44BD-A5C9-88AB1E9CEADE}"/>
              </a:ext>
            </a:extLst>
          </p:cNvPr>
          <p:cNvSpPr/>
          <p:nvPr/>
        </p:nvSpPr>
        <p:spPr>
          <a:xfrm>
            <a:off x="5543641" y="4453747"/>
            <a:ext cx="1559944" cy="412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Проконсультувати клієнта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ru-RU" sz="1000" dirty="0" err="1">
                <a:solidFill>
                  <a:schemeClr val="tx1"/>
                </a:solidFill>
              </a:rPr>
              <a:t>пошук</a:t>
            </a:r>
            <a:r>
              <a:rPr lang="ru-RU" sz="1000" dirty="0">
                <a:solidFill>
                  <a:schemeClr val="tx1"/>
                </a:solidFill>
              </a:rPr>
              <a:t> р</a:t>
            </a:r>
            <a:r>
              <a:rPr lang="uk-UA" sz="1000" dirty="0">
                <a:solidFill>
                  <a:schemeClr val="tx1"/>
                </a:solidFill>
              </a:rPr>
              <a:t>і</a:t>
            </a:r>
            <a:r>
              <a:rPr lang="ru-RU" sz="1000" dirty="0" err="1">
                <a:solidFill>
                  <a:schemeClr val="tx1"/>
                </a:solidFill>
              </a:rPr>
              <a:t>шення</a:t>
            </a:r>
            <a:endParaRPr lang="uk-UA" sz="1000" dirty="0">
              <a:solidFill>
                <a:schemeClr val="tx1"/>
              </a:solidFill>
            </a:endParaRPr>
          </a:p>
        </p:txBody>
      </p:sp>
      <p:cxnSp>
        <p:nvCxnSpPr>
          <p:cNvPr id="239" name="Пряма зі стрілкою 238">
            <a:extLst>
              <a:ext uri="{FF2B5EF4-FFF2-40B4-BE49-F238E27FC236}">
                <a16:creationId xmlns:a16="http://schemas.microsoft.com/office/drawing/2014/main" id="{7E4B29F5-6DD7-45E4-B584-6F6D7B55009B}"/>
              </a:ext>
            </a:extLst>
          </p:cNvPr>
          <p:cNvCxnSpPr>
            <a:cxnSpLocks/>
            <a:stCxn id="178" idx="3"/>
            <a:endCxn id="192" idx="1"/>
          </p:cNvCxnSpPr>
          <p:nvPr/>
        </p:nvCxnSpPr>
        <p:spPr>
          <a:xfrm>
            <a:off x="4947182" y="4660195"/>
            <a:ext cx="596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кутник: округлені кути 241">
            <a:extLst>
              <a:ext uri="{FF2B5EF4-FFF2-40B4-BE49-F238E27FC236}">
                <a16:creationId xmlns:a16="http://schemas.microsoft.com/office/drawing/2014/main" id="{2E03C6CE-0107-48D6-952A-88D07766F08E}"/>
              </a:ext>
            </a:extLst>
          </p:cNvPr>
          <p:cNvSpPr/>
          <p:nvPr/>
        </p:nvSpPr>
        <p:spPr>
          <a:xfrm>
            <a:off x="7151932" y="3488783"/>
            <a:ext cx="1240177" cy="366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Оплата</a:t>
            </a:r>
          </a:p>
        </p:txBody>
      </p:sp>
      <p:sp>
        <p:nvSpPr>
          <p:cNvPr id="247" name="Прямокутник: округлені кути 246">
            <a:extLst>
              <a:ext uri="{FF2B5EF4-FFF2-40B4-BE49-F238E27FC236}">
                <a16:creationId xmlns:a16="http://schemas.microsoft.com/office/drawing/2014/main" id="{6EB4E696-33E3-4E9E-BE2D-AA53D6A27596}"/>
              </a:ext>
            </a:extLst>
          </p:cNvPr>
          <p:cNvSpPr/>
          <p:nvPr/>
        </p:nvSpPr>
        <p:spPr>
          <a:xfrm>
            <a:off x="7141590" y="2914690"/>
            <a:ext cx="1623679" cy="343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Технічна підтримка</a:t>
            </a:r>
          </a:p>
        </p:txBody>
      </p:sp>
      <p:sp>
        <p:nvSpPr>
          <p:cNvPr id="267" name="Ромб 266">
            <a:extLst>
              <a:ext uri="{FF2B5EF4-FFF2-40B4-BE49-F238E27FC236}">
                <a16:creationId xmlns:a16="http://schemas.microsoft.com/office/drawing/2014/main" id="{7392D34C-0F64-4001-B6A9-56456133B45A}"/>
              </a:ext>
            </a:extLst>
          </p:cNvPr>
          <p:cNvSpPr/>
          <p:nvPr/>
        </p:nvSpPr>
        <p:spPr>
          <a:xfrm>
            <a:off x="6404524" y="3432925"/>
            <a:ext cx="499729" cy="47844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302" name="Пряма зі стрілкою 301">
            <a:extLst>
              <a:ext uri="{FF2B5EF4-FFF2-40B4-BE49-F238E27FC236}">
                <a16:creationId xmlns:a16="http://schemas.microsoft.com/office/drawing/2014/main" id="{5374BDAE-DEA2-4DE5-BC9F-E6E061BEC364}"/>
              </a:ext>
            </a:extLst>
          </p:cNvPr>
          <p:cNvCxnSpPr>
            <a:cxnSpLocks/>
            <a:stCxn id="242" idx="1"/>
            <a:endCxn id="267" idx="3"/>
          </p:cNvCxnSpPr>
          <p:nvPr/>
        </p:nvCxnSpPr>
        <p:spPr>
          <a:xfrm flipH="1" flipV="1">
            <a:off x="6904253" y="3672146"/>
            <a:ext cx="247679" cy="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Сполучна лінія: уступом 310">
            <a:extLst>
              <a:ext uri="{FF2B5EF4-FFF2-40B4-BE49-F238E27FC236}">
                <a16:creationId xmlns:a16="http://schemas.microsoft.com/office/drawing/2014/main" id="{94094C47-D7B0-4DAF-BD34-55D08BE9BFEE}"/>
              </a:ext>
            </a:extLst>
          </p:cNvPr>
          <p:cNvCxnSpPr>
            <a:cxnSpLocks/>
            <a:stCxn id="348" idx="0"/>
            <a:endCxn id="242" idx="3"/>
          </p:cNvCxnSpPr>
          <p:nvPr/>
        </p:nvCxnSpPr>
        <p:spPr>
          <a:xfrm rot="16200000" flipV="1">
            <a:off x="8146783" y="3917520"/>
            <a:ext cx="751492" cy="26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получна лінія: уступом 333">
            <a:extLst>
              <a:ext uri="{FF2B5EF4-FFF2-40B4-BE49-F238E27FC236}">
                <a16:creationId xmlns:a16="http://schemas.microsoft.com/office/drawing/2014/main" id="{48C49E7C-E0D7-4666-BFB6-86C6B6CDD193}"/>
              </a:ext>
            </a:extLst>
          </p:cNvPr>
          <p:cNvCxnSpPr>
            <a:cxnSpLocks/>
            <a:stCxn id="267" idx="0"/>
            <a:endCxn id="247" idx="1"/>
          </p:cNvCxnSpPr>
          <p:nvPr/>
        </p:nvCxnSpPr>
        <p:spPr>
          <a:xfrm rot="5400000" flipH="1" flipV="1">
            <a:off x="6724775" y="3016111"/>
            <a:ext cx="346429" cy="48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Ромб 347">
            <a:extLst>
              <a:ext uri="{FF2B5EF4-FFF2-40B4-BE49-F238E27FC236}">
                <a16:creationId xmlns:a16="http://schemas.microsoft.com/office/drawing/2014/main" id="{2878766A-B26C-4744-AD81-2D9049F06F46}"/>
              </a:ext>
            </a:extLst>
          </p:cNvPr>
          <p:cNvSpPr/>
          <p:nvPr/>
        </p:nvSpPr>
        <p:spPr>
          <a:xfrm>
            <a:off x="8403083" y="4423686"/>
            <a:ext cx="499730" cy="47844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355" name="Пряма зі стрілкою 354">
            <a:extLst>
              <a:ext uri="{FF2B5EF4-FFF2-40B4-BE49-F238E27FC236}">
                <a16:creationId xmlns:a16="http://schemas.microsoft.com/office/drawing/2014/main" id="{036BE2E8-F7A6-4626-AB6F-70A45594966B}"/>
              </a:ext>
            </a:extLst>
          </p:cNvPr>
          <p:cNvCxnSpPr>
            <a:cxnSpLocks/>
            <a:stCxn id="192" idx="3"/>
            <a:endCxn id="348" idx="1"/>
          </p:cNvCxnSpPr>
          <p:nvPr/>
        </p:nvCxnSpPr>
        <p:spPr>
          <a:xfrm>
            <a:off x="7103585" y="4660195"/>
            <a:ext cx="1299498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Блок-схема: вузол 359">
            <a:extLst>
              <a:ext uri="{FF2B5EF4-FFF2-40B4-BE49-F238E27FC236}">
                <a16:creationId xmlns:a16="http://schemas.microsoft.com/office/drawing/2014/main" id="{FB7B6F15-4B6D-480E-A136-38BA2F547518}"/>
              </a:ext>
            </a:extLst>
          </p:cNvPr>
          <p:cNvSpPr/>
          <p:nvPr/>
        </p:nvSpPr>
        <p:spPr>
          <a:xfrm>
            <a:off x="6916441" y="2050646"/>
            <a:ext cx="99114" cy="957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73" name="Блок-схема: вузол 172">
            <a:extLst>
              <a:ext uri="{FF2B5EF4-FFF2-40B4-BE49-F238E27FC236}">
                <a16:creationId xmlns:a16="http://schemas.microsoft.com/office/drawing/2014/main" id="{7C912A05-0243-4708-8C5F-34BA46BDC56F}"/>
              </a:ext>
            </a:extLst>
          </p:cNvPr>
          <p:cNvSpPr/>
          <p:nvPr/>
        </p:nvSpPr>
        <p:spPr>
          <a:xfrm>
            <a:off x="2788800" y="2030156"/>
            <a:ext cx="186546" cy="17687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71" name="Ромб 370">
            <a:extLst>
              <a:ext uri="{FF2B5EF4-FFF2-40B4-BE49-F238E27FC236}">
                <a16:creationId xmlns:a16="http://schemas.microsoft.com/office/drawing/2014/main" id="{9D3D426A-4E93-4759-8E70-6E748168B975}"/>
              </a:ext>
            </a:extLst>
          </p:cNvPr>
          <p:cNvSpPr/>
          <p:nvPr/>
        </p:nvSpPr>
        <p:spPr>
          <a:xfrm>
            <a:off x="7683122" y="1871843"/>
            <a:ext cx="522514" cy="4784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373" name="Пряма зі стрілкою 372">
            <a:extLst>
              <a:ext uri="{FF2B5EF4-FFF2-40B4-BE49-F238E27FC236}">
                <a16:creationId xmlns:a16="http://schemas.microsoft.com/office/drawing/2014/main" id="{85DF9148-4AA2-426A-B9C8-58254585FD5F}"/>
              </a:ext>
            </a:extLst>
          </p:cNvPr>
          <p:cNvCxnSpPr>
            <a:cxnSpLocks/>
            <a:stCxn id="371" idx="1"/>
            <a:endCxn id="361" idx="6"/>
          </p:cNvCxnSpPr>
          <p:nvPr/>
        </p:nvCxnSpPr>
        <p:spPr>
          <a:xfrm flipH="1" flipV="1">
            <a:off x="7088957" y="2101037"/>
            <a:ext cx="594165" cy="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получна лінія: уступом 378">
            <a:extLst>
              <a:ext uri="{FF2B5EF4-FFF2-40B4-BE49-F238E27FC236}">
                <a16:creationId xmlns:a16="http://schemas.microsoft.com/office/drawing/2014/main" id="{0536A10D-D9BF-482C-BF01-DD0DD8AEFB9B}"/>
              </a:ext>
            </a:extLst>
          </p:cNvPr>
          <p:cNvCxnSpPr>
            <a:cxnSpLocks/>
            <a:stCxn id="348" idx="3"/>
            <a:endCxn id="371" idx="3"/>
          </p:cNvCxnSpPr>
          <p:nvPr/>
        </p:nvCxnSpPr>
        <p:spPr>
          <a:xfrm flipH="1" flipV="1">
            <a:off x="8205636" y="2111076"/>
            <a:ext cx="697177" cy="2551831"/>
          </a:xfrm>
          <a:prstGeom prst="bentConnector3">
            <a:avLst>
              <a:gd name="adj1" fmla="val -3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 зі стрілкою 387">
            <a:extLst>
              <a:ext uri="{FF2B5EF4-FFF2-40B4-BE49-F238E27FC236}">
                <a16:creationId xmlns:a16="http://schemas.microsoft.com/office/drawing/2014/main" id="{D71F8137-589F-4F7B-A432-7B28922ACEC3}"/>
              </a:ext>
            </a:extLst>
          </p:cNvPr>
          <p:cNvCxnSpPr>
            <a:cxnSpLocks/>
            <a:stCxn id="247" idx="0"/>
            <a:endCxn id="371" idx="2"/>
          </p:cNvCxnSpPr>
          <p:nvPr/>
        </p:nvCxnSpPr>
        <p:spPr>
          <a:xfrm flipH="1" flipV="1">
            <a:off x="7944379" y="2350308"/>
            <a:ext cx="9051" cy="56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кутник 450">
            <a:extLst>
              <a:ext uri="{FF2B5EF4-FFF2-40B4-BE49-F238E27FC236}">
                <a16:creationId xmlns:a16="http://schemas.microsoft.com/office/drawing/2014/main" id="{60781596-18D5-4881-BC62-149C8F46F5DF}"/>
              </a:ext>
            </a:extLst>
          </p:cNvPr>
          <p:cNvSpPr/>
          <p:nvPr/>
        </p:nvSpPr>
        <p:spPr>
          <a:xfrm>
            <a:off x="7115393" y="3980007"/>
            <a:ext cx="1297172" cy="388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>
                <a:solidFill>
                  <a:schemeClr val="tx1"/>
                </a:solidFill>
              </a:rPr>
              <a:t>Очікування оплати</a:t>
            </a:r>
          </a:p>
        </p:txBody>
      </p:sp>
      <p:sp>
        <p:nvSpPr>
          <p:cNvPr id="456" name="Прямокутник 455">
            <a:extLst>
              <a:ext uri="{FF2B5EF4-FFF2-40B4-BE49-F238E27FC236}">
                <a16:creationId xmlns:a16="http://schemas.microsoft.com/office/drawing/2014/main" id="{D6166A91-097C-4C47-95B1-1DB732047140}"/>
              </a:ext>
            </a:extLst>
          </p:cNvPr>
          <p:cNvSpPr/>
          <p:nvPr/>
        </p:nvSpPr>
        <p:spPr>
          <a:xfrm>
            <a:off x="4200776" y="4817995"/>
            <a:ext cx="1297172" cy="388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>
                <a:solidFill>
                  <a:schemeClr val="tx1"/>
                </a:solidFill>
              </a:rPr>
              <a:t>Очікування запитів</a:t>
            </a:r>
          </a:p>
        </p:txBody>
      </p:sp>
      <p:sp>
        <p:nvSpPr>
          <p:cNvPr id="498" name="Прямокутник 497">
            <a:extLst>
              <a:ext uri="{FF2B5EF4-FFF2-40B4-BE49-F238E27FC236}">
                <a16:creationId xmlns:a16="http://schemas.microsoft.com/office/drawing/2014/main" id="{215B1E4D-BD53-4F55-B44F-2A4803844020}"/>
              </a:ext>
            </a:extLst>
          </p:cNvPr>
          <p:cNvSpPr/>
          <p:nvPr/>
        </p:nvSpPr>
        <p:spPr>
          <a:xfrm>
            <a:off x="8128667" y="2175790"/>
            <a:ext cx="1048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err="1"/>
              <a:t>Відмова</a:t>
            </a:r>
            <a:r>
              <a:rPr lang="ru-RU" sz="900" dirty="0"/>
              <a:t> </a:t>
            </a:r>
            <a:r>
              <a:rPr lang="ru-RU" sz="900" dirty="0" err="1"/>
              <a:t>клієнта</a:t>
            </a:r>
            <a:r>
              <a:rPr lang="ru-RU" sz="900" dirty="0"/>
              <a:t> </a:t>
            </a:r>
            <a:r>
              <a:rPr lang="ru-RU" sz="900" dirty="0" err="1"/>
              <a:t>від</a:t>
            </a:r>
            <a:r>
              <a:rPr lang="ru-RU" sz="900" dirty="0"/>
              <a:t> </a:t>
            </a:r>
            <a:r>
              <a:rPr lang="ru-RU" sz="900" dirty="0" err="1"/>
              <a:t>підтримки</a:t>
            </a:r>
            <a:endParaRPr lang="uk-UA" sz="900" dirty="0"/>
          </a:p>
        </p:txBody>
      </p:sp>
      <p:sp>
        <p:nvSpPr>
          <p:cNvPr id="499" name="Прямокутник 498">
            <a:extLst>
              <a:ext uri="{FF2B5EF4-FFF2-40B4-BE49-F238E27FC236}">
                <a16:creationId xmlns:a16="http://schemas.microsoft.com/office/drawing/2014/main" id="{0106BD79-FDAF-497A-A938-E850B59C980C}"/>
              </a:ext>
            </a:extLst>
          </p:cNvPr>
          <p:cNvSpPr/>
          <p:nvPr/>
        </p:nvSpPr>
        <p:spPr>
          <a:xfrm>
            <a:off x="7103585" y="4705032"/>
            <a:ext cx="1297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dirty="0"/>
              <a:t>Клієнт згодний піти на умови для підтримки</a:t>
            </a:r>
          </a:p>
        </p:txBody>
      </p:sp>
      <p:sp>
        <p:nvSpPr>
          <p:cNvPr id="556" name="Прямокутник 555">
            <a:extLst>
              <a:ext uri="{FF2B5EF4-FFF2-40B4-BE49-F238E27FC236}">
                <a16:creationId xmlns:a16="http://schemas.microsoft.com/office/drawing/2014/main" id="{DCFDADC1-DB67-4177-AFF2-5BD6F3220DC5}"/>
              </a:ext>
            </a:extLst>
          </p:cNvPr>
          <p:cNvSpPr/>
          <p:nvPr/>
        </p:nvSpPr>
        <p:spPr>
          <a:xfrm>
            <a:off x="5752714" y="3713354"/>
            <a:ext cx="824822" cy="2743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>
                <a:solidFill>
                  <a:schemeClr val="tx1"/>
                </a:solidFill>
              </a:rPr>
              <a:t>Брак коштів клієнта</a:t>
            </a:r>
          </a:p>
        </p:txBody>
      </p:sp>
      <p:sp>
        <p:nvSpPr>
          <p:cNvPr id="557" name="Прямокутник: округлені кути 556">
            <a:extLst>
              <a:ext uri="{FF2B5EF4-FFF2-40B4-BE49-F238E27FC236}">
                <a16:creationId xmlns:a16="http://schemas.microsoft.com/office/drawing/2014/main" id="{340B0901-E9D8-4929-9036-68C045570E49}"/>
              </a:ext>
            </a:extLst>
          </p:cNvPr>
          <p:cNvSpPr/>
          <p:nvPr/>
        </p:nvSpPr>
        <p:spPr>
          <a:xfrm>
            <a:off x="5732722" y="2451533"/>
            <a:ext cx="1003553" cy="275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00" dirty="0">
                <a:solidFill>
                  <a:schemeClr val="tx1"/>
                </a:solidFill>
              </a:rPr>
              <a:t>Інша пропозиція</a:t>
            </a:r>
          </a:p>
        </p:txBody>
      </p:sp>
      <p:cxnSp>
        <p:nvCxnSpPr>
          <p:cNvPr id="571" name="Сполучна лінія: уступом 570">
            <a:extLst>
              <a:ext uri="{FF2B5EF4-FFF2-40B4-BE49-F238E27FC236}">
                <a16:creationId xmlns:a16="http://schemas.microsoft.com/office/drawing/2014/main" id="{4D7A2F97-1552-4278-B8BF-A85A8F677BC5}"/>
              </a:ext>
            </a:extLst>
          </p:cNvPr>
          <p:cNvCxnSpPr>
            <a:cxnSpLocks/>
            <a:stCxn id="267" idx="1"/>
            <a:endCxn id="557" idx="2"/>
          </p:cNvCxnSpPr>
          <p:nvPr/>
        </p:nvCxnSpPr>
        <p:spPr>
          <a:xfrm rot="10800000">
            <a:off x="6234500" y="2726550"/>
            <a:ext cx="170025" cy="945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 зі стрілкою 581">
            <a:extLst>
              <a:ext uri="{FF2B5EF4-FFF2-40B4-BE49-F238E27FC236}">
                <a16:creationId xmlns:a16="http://schemas.microsoft.com/office/drawing/2014/main" id="{ACAB23D5-4B5B-426E-99C4-0D7A4D541C21}"/>
              </a:ext>
            </a:extLst>
          </p:cNvPr>
          <p:cNvCxnSpPr>
            <a:cxnSpLocks/>
          </p:cNvCxnSpPr>
          <p:nvPr/>
        </p:nvCxnSpPr>
        <p:spPr>
          <a:xfrm>
            <a:off x="5864873" y="2735690"/>
            <a:ext cx="0" cy="1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Ромб 625">
            <a:extLst>
              <a:ext uri="{FF2B5EF4-FFF2-40B4-BE49-F238E27FC236}">
                <a16:creationId xmlns:a16="http://schemas.microsoft.com/office/drawing/2014/main" id="{14D4B97C-B748-4109-93B6-06127F4E331F}"/>
              </a:ext>
            </a:extLst>
          </p:cNvPr>
          <p:cNvSpPr/>
          <p:nvPr/>
        </p:nvSpPr>
        <p:spPr>
          <a:xfrm>
            <a:off x="5611913" y="3105883"/>
            <a:ext cx="505920" cy="44841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631" name="Сполучна лінія: уступом 630">
            <a:extLst>
              <a:ext uri="{FF2B5EF4-FFF2-40B4-BE49-F238E27FC236}">
                <a16:creationId xmlns:a16="http://schemas.microsoft.com/office/drawing/2014/main" id="{E885C5B6-0A55-41B2-976D-5C7ABBD601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09999" y="2104383"/>
            <a:ext cx="1225443" cy="1221447"/>
          </a:xfrm>
          <a:prstGeom prst="bentConnector3">
            <a:avLst>
              <a:gd name="adj1" fmla="val -18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Прямокутник 640">
            <a:extLst>
              <a:ext uri="{FF2B5EF4-FFF2-40B4-BE49-F238E27FC236}">
                <a16:creationId xmlns:a16="http://schemas.microsoft.com/office/drawing/2014/main" id="{3A0E10D8-FE5C-42D6-9A23-408154761F3E}"/>
              </a:ext>
            </a:extLst>
          </p:cNvPr>
          <p:cNvSpPr/>
          <p:nvPr/>
        </p:nvSpPr>
        <p:spPr>
          <a:xfrm>
            <a:off x="5015007" y="3358785"/>
            <a:ext cx="8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dirty="0"/>
              <a:t>Відмова від пропозиції</a:t>
            </a:r>
          </a:p>
        </p:txBody>
      </p:sp>
      <p:sp>
        <p:nvSpPr>
          <p:cNvPr id="46" name="Прямокутник 45">
            <a:extLst>
              <a:ext uri="{FF2B5EF4-FFF2-40B4-BE49-F238E27FC236}">
                <a16:creationId xmlns:a16="http://schemas.microsoft.com/office/drawing/2014/main" id="{649E85B9-AC5E-4337-893A-6BCBFBBA4826}"/>
              </a:ext>
            </a:extLst>
          </p:cNvPr>
          <p:cNvSpPr/>
          <p:nvPr/>
        </p:nvSpPr>
        <p:spPr>
          <a:xfrm>
            <a:off x="2763009" y="1610619"/>
            <a:ext cx="8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dirty="0"/>
              <a:t>Вхід клієнта до веб-сайту</a:t>
            </a:r>
          </a:p>
        </p:txBody>
      </p:sp>
    </p:spTree>
    <p:extLst>
      <p:ext uri="{BB962C8B-B14F-4D97-AF65-F5344CB8AC3E}">
        <p14:creationId xmlns:p14="http://schemas.microsoft.com/office/powerpoint/2010/main" val="49944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Овал 112">
            <a:extLst>
              <a:ext uri="{FF2B5EF4-FFF2-40B4-BE49-F238E27FC236}">
                <a16:creationId xmlns:a16="http://schemas.microsoft.com/office/drawing/2014/main" id="{554682EC-E812-4F51-9AE1-C100FE8EFB5C}"/>
              </a:ext>
            </a:extLst>
          </p:cNvPr>
          <p:cNvSpPr/>
          <p:nvPr/>
        </p:nvSpPr>
        <p:spPr>
          <a:xfrm>
            <a:off x="4981711" y="6389480"/>
            <a:ext cx="253515" cy="2421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" name="Блок-схема: вузол 3">
            <a:extLst>
              <a:ext uri="{FF2B5EF4-FFF2-40B4-BE49-F238E27FC236}">
                <a16:creationId xmlns:a16="http://schemas.microsoft.com/office/drawing/2014/main" id="{BA647624-5427-4DAE-975F-9723C7D6E572}"/>
              </a:ext>
            </a:extLst>
          </p:cNvPr>
          <p:cNvSpPr/>
          <p:nvPr/>
        </p:nvSpPr>
        <p:spPr>
          <a:xfrm>
            <a:off x="5021636" y="83786"/>
            <a:ext cx="186546" cy="17687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1E06DBDA-182A-4463-84F6-2C113346EDAF}"/>
              </a:ext>
            </a:extLst>
          </p:cNvPr>
          <p:cNvSpPr/>
          <p:nvPr/>
        </p:nvSpPr>
        <p:spPr>
          <a:xfrm>
            <a:off x="4083551" y="637954"/>
            <a:ext cx="2062717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Очікування користувача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CB9E414D-98F0-4CC7-9314-7DFADA42D5C3}"/>
              </a:ext>
            </a:extLst>
          </p:cNvPr>
          <p:cNvCxnSpPr>
            <a:cxnSpLocks/>
          </p:cNvCxnSpPr>
          <p:nvPr/>
        </p:nvCxnSpPr>
        <p:spPr>
          <a:xfrm>
            <a:off x="5114909" y="226349"/>
            <a:ext cx="0" cy="41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9D81E11B-36D7-4041-AA3C-197FC1F6937E}"/>
              </a:ext>
            </a:extLst>
          </p:cNvPr>
          <p:cNvCxnSpPr>
            <a:cxnSpLocks/>
          </p:cNvCxnSpPr>
          <p:nvPr/>
        </p:nvCxnSpPr>
        <p:spPr>
          <a:xfrm>
            <a:off x="4083551" y="1041992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0211BED2-5EFB-4AF0-8A0D-9C8AC7A95B5A}"/>
              </a:ext>
            </a:extLst>
          </p:cNvPr>
          <p:cNvSpPr/>
          <p:nvPr/>
        </p:nvSpPr>
        <p:spPr>
          <a:xfrm>
            <a:off x="4083551" y="1538177"/>
            <a:ext cx="2062717" cy="808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Процес ініціалізації користувача</a:t>
            </a:r>
          </a:p>
          <a:p>
            <a:pPr algn="ctr"/>
            <a:r>
              <a:rPr lang="uk-UA" sz="900" dirty="0"/>
              <a:t>(Якщо не зареєстрований – пройти реєстрацію)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5-10хвилин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8A785507-DB5F-4652-9D6B-82F964C93687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114910" y="123337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AFA3C91A-35F5-4298-ABC3-E6B7272CFBF7}"/>
              </a:ext>
            </a:extLst>
          </p:cNvPr>
          <p:cNvSpPr/>
          <p:nvPr/>
        </p:nvSpPr>
        <p:spPr>
          <a:xfrm>
            <a:off x="4923523" y="1298523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9B0AAD27-E444-4CBC-86B5-DCF5220B763A}"/>
              </a:ext>
            </a:extLst>
          </p:cNvPr>
          <p:cNvSpPr/>
          <p:nvPr/>
        </p:nvSpPr>
        <p:spPr>
          <a:xfrm>
            <a:off x="4923523" y="1394815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A5800F82-7C5D-4C5B-BFFD-AA44F598AEE9}"/>
              </a:ext>
            </a:extLst>
          </p:cNvPr>
          <p:cNvCxnSpPr>
            <a:cxnSpLocks/>
          </p:cNvCxnSpPr>
          <p:nvPr/>
        </p:nvCxnSpPr>
        <p:spPr>
          <a:xfrm>
            <a:off x="4083551" y="2115880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1D16C507-E481-4ED6-9B3B-27C972F63494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6146268" y="1942392"/>
            <a:ext cx="55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9FA2CDE8-1782-4C54-9FC4-E7C65FDDF2DE}"/>
              </a:ext>
            </a:extLst>
          </p:cNvPr>
          <p:cNvSpPr/>
          <p:nvPr/>
        </p:nvSpPr>
        <p:spPr>
          <a:xfrm>
            <a:off x="6698188" y="1644680"/>
            <a:ext cx="1520780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Ознайомлення з умовами користування сервісом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 10-15хвилин</a:t>
            </a:r>
          </a:p>
        </p:txBody>
      </p:sp>
      <p:cxnSp>
        <p:nvCxnSpPr>
          <p:cNvPr id="46" name="Пряма сполучна лінія 45">
            <a:extLst>
              <a:ext uri="{FF2B5EF4-FFF2-40B4-BE49-F238E27FC236}">
                <a16:creationId xmlns:a16="http://schemas.microsoft.com/office/drawing/2014/main" id="{29150780-2326-4369-B8E1-7115DFF9F41B}"/>
              </a:ext>
            </a:extLst>
          </p:cNvPr>
          <p:cNvCxnSpPr>
            <a:cxnSpLocks/>
          </p:cNvCxnSpPr>
          <p:nvPr/>
        </p:nvCxnSpPr>
        <p:spPr>
          <a:xfrm>
            <a:off x="6698188" y="2041452"/>
            <a:ext cx="1520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5213995E-8F5C-4D85-8C65-AF21487D90BB}"/>
              </a:ext>
            </a:extLst>
          </p:cNvPr>
          <p:cNvSpPr/>
          <p:nvPr/>
        </p:nvSpPr>
        <p:spPr>
          <a:xfrm rot="5400000">
            <a:off x="6132123" y="1901635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Прямокутник 50">
            <a:extLst>
              <a:ext uri="{FF2B5EF4-FFF2-40B4-BE49-F238E27FC236}">
                <a16:creationId xmlns:a16="http://schemas.microsoft.com/office/drawing/2014/main" id="{53C860FC-21AC-4BD1-AB7E-BCCCD27F8BFD}"/>
              </a:ext>
            </a:extLst>
          </p:cNvPr>
          <p:cNvSpPr/>
          <p:nvPr/>
        </p:nvSpPr>
        <p:spPr>
          <a:xfrm rot="5400000">
            <a:off x="6306700" y="1919532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кутник: округлені кути 57">
            <a:extLst>
              <a:ext uri="{FF2B5EF4-FFF2-40B4-BE49-F238E27FC236}">
                <a16:creationId xmlns:a16="http://schemas.microsoft.com/office/drawing/2014/main" id="{0DBD0339-3FC6-460E-962E-6B2BD4113F27}"/>
              </a:ext>
            </a:extLst>
          </p:cNvPr>
          <p:cNvSpPr/>
          <p:nvPr/>
        </p:nvSpPr>
        <p:spPr>
          <a:xfrm>
            <a:off x="4083551" y="2696771"/>
            <a:ext cx="2062717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Опис проблеми користувачем</a:t>
            </a:r>
          </a:p>
          <a:p>
            <a:pPr algn="ctr"/>
            <a:endParaRPr lang="uk-UA" sz="900" dirty="0"/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5-10хвилин</a:t>
            </a:r>
          </a:p>
        </p:txBody>
      </p:sp>
      <p:cxnSp>
        <p:nvCxnSpPr>
          <p:cNvPr id="59" name="Пряма зі стрілкою 58">
            <a:extLst>
              <a:ext uri="{FF2B5EF4-FFF2-40B4-BE49-F238E27FC236}">
                <a16:creationId xmlns:a16="http://schemas.microsoft.com/office/drawing/2014/main" id="{243F1519-9C3E-43DC-A5AD-736063175CC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114909" y="2346607"/>
            <a:ext cx="1" cy="3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Прямокутник 62">
            <a:extLst>
              <a:ext uri="{FF2B5EF4-FFF2-40B4-BE49-F238E27FC236}">
                <a16:creationId xmlns:a16="http://schemas.microsoft.com/office/drawing/2014/main" id="{3D5EC110-B023-49CF-AEB7-BAAA43C83703}"/>
              </a:ext>
            </a:extLst>
          </p:cNvPr>
          <p:cNvSpPr/>
          <p:nvPr/>
        </p:nvSpPr>
        <p:spPr>
          <a:xfrm>
            <a:off x="5016796" y="2406858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Прямокутник 63">
            <a:extLst>
              <a:ext uri="{FF2B5EF4-FFF2-40B4-BE49-F238E27FC236}">
                <a16:creationId xmlns:a16="http://schemas.microsoft.com/office/drawing/2014/main" id="{10CF97BC-E7AD-47E1-8A9B-E33FAC3B659F}"/>
              </a:ext>
            </a:extLst>
          </p:cNvPr>
          <p:cNvSpPr/>
          <p:nvPr/>
        </p:nvSpPr>
        <p:spPr>
          <a:xfrm>
            <a:off x="5016796" y="2512829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5" name="Пряма сполучна лінія 64">
            <a:extLst>
              <a:ext uri="{FF2B5EF4-FFF2-40B4-BE49-F238E27FC236}">
                <a16:creationId xmlns:a16="http://schemas.microsoft.com/office/drawing/2014/main" id="{2E7DA18F-B710-49BB-A1CC-20CEA95D9C5C}"/>
              </a:ext>
            </a:extLst>
          </p:cNvPr>
          <p:cNvCxnSpPr>
            <a:cxnSpLocks/>
          </p:cNvCxnSpPr>
          <p:nvPr/>
        </p:nvCxnSpPr>
        <p:spPr>
          <a:xfrm>
            <a:off x="4083551" y="3097620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кутник: округлені кути 65">
            <a:extLst>
              <a:ext uri="{FF2B5EF4-FFF2-40B4-BE49-F238E27FC236}">
                <a16:creationId xmlns:a16="http://schemas.microsoft.com/office/drawing/2014/main" id="{CD0CA4BF-B133-436F-904F-9A92789921C8}"/>
              </a:ext>
            </a:extLst>
          </p:cNvPr>
          <p:cNvSpPr/>
          <p:nvPr/>
        </p:nvSpPr>
        <p:spPr>
          <a:xfrm>
            <a:off x="4083551" y="3596994"/>
            <a:ext cx="2062717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Пошук вирішення проблеми </a:t>
            </a:r>
          </a:p>
          <a:p>
            <a:pPr algn="ctr"/>
            <a:r>
              <a:rPr lang="uk-UA" sz="900" dirty="0"/>
              <a:t>з боку сервісу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До години</a:t>
            </a:r>
          </a:p>
        </p:txBody>
      </p:sp>
      <p:sp>
        <p:nvSpPr>
          <p:cNvPr id="67" name="Прямокутник 66">
            <a:extLst>
              <a:ext uri="{FF2B5EF4-FFF2-40B4-BE49-F238E27FC236}">
                <a16:creationId xmlns:a16="http://schemas.microsoft.com/office/drawing/2014/main" id="{86A4D5CD-5609-4FF4-916E-7197306FE868}"/>
              </a:ext>
            </a:extLst>
          </p:cNvPr>
          <p:cNvSpPr/>
          <p:nvPr/>
        </p:nvSpPr>
        <p:spPr>
          <a:xfrm>
            <a:off x="5016796" y="3413052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8" name="Пряма сполучна лінія 67">
            <a:extLst>
              <a:ext uri="{FF2B5EF4-FFF2-40B4-BE49-F238E27FC236}">
                <a16:creationId xmlns:a16="http://schemas.microsoft.com/office/drawing/2014/main" id="{CC82A567-0A93-419D-A56E-A90A0EAD46D3}"/>
              </a:ext>
            </a:extLst>
          </p:cNvPr>
          <p:cNvCxnSpPr>
            <a:cxnSpLocks/>
          </p:cNvCxnSpPr>
          <p:nvPr/>
        </p:nvCxnSpPr>
        <p:spPr>
          <a:xfrm>
            <a:off x="4083551" y="3955313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 зі стрілкою 68">
            <a:extLst>
              <a:ext uri="{FF2B5EF4-FFF2-40B4-BE49-F238E27FC236}">
                <a16:creationId xmlns:a16="http://schemas.microsoft.com/office/drawing/2014/main" id="{CD1FD62A-F9D6-4514-BB43-9430ECDE9C1F}"/>
              </a:ext>
            </a:extLst>
          </p:cNvPr>
          <p:cNvCxnSpPr>
            <a:cxnSpLocks/>
          </p:cNvCxnSpPr>
          <p:nvPr/>
        </p:nvCxnSpPr>
        <p:spPr>
          <a:xfrm>
            <a:off x="5114909" y="330637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рямокутник 69">
            <a:extLst>
              <a:ext uri="{FF2B5EF4-FFF2-40B4-BE49-F238E27FC236}">
                <a16:creationId xmlns:a16="http://schemas.microsoft.com/office/drawing/2014/main" id="{560B6BDC-9478-4011-B56A-F22228774A43}"/>
              </a:ext>
            </a:extLst>
          </p:cNvPr>
          <p:cNvSpPr/>
          <p:nvPr/>
        </p:nvSpPr>
        <p:spPr>
          <a:xfrm>
            <a:off x="4923523" y="3356345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FB2D989B-5C63-4E96-9EE1-FF40301591AA}"/>
              </a:ext>
            </a:extLst>
          </p:cNvPr>
          <p:cNvSpPr/>
          <p:nvPr/>
        </p:nvSpPr>
        <p:spPr>
          <a:xfrm>
            <a:off x="4966703" y="3461961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рямокутник: округлені кути 71">
            <a:extLst>
              <a:ext uri="{FF2B5EF4-FFF2-40B4-BE49-F238E27FC236}">
                <a16:creationId xmlns:a16="http://schemas.microsoft.com/office/drawing/2014/main" id="{11DCFCB1-E0A2-4D35-9DAD-294D3762170E}"/>
              </a:ext>
            </a:extLst>
          </p:cNvPr>
          <p:cNvSpPr/>
          <p:nvPr/>
        </p:nvSpPr>
        <p:spPr>
          <a:xfrm>
            <a:off x="4083551" y="4476304"/>
            <a:ext cx="2062717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Оголошення суми оплати і очікування рішення клієнта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5хвилин</a:t>
            </a:r>
          </a:p>
        </p:txBody>
      </p: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BC1095D1-60AD-4684-B7F1-BD78EAADCDCE}"/>
              </a:ext>
            </a:extLst>
          </p:cNvPr>
          <p:cNvSpPr/>
          <p:nvPr/>
        </p:nvSpPr>
        <p:spPr>
          <a:xfrm>
            <a:off x="5016796" y="4292362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4" name="Пряма сполучна лінія 73">
            <a:extLst>
              <a:ext uri="{FF2B5EF4-FFF2-40B4-BE49-F238E27FC236}">
                <a16:creationId xmlns:a16="http://schemas.microsoft.com/office/drawing/2014/main" id="{62A9E2D5-65C2-4A5F-B9FD-C253B89B9470}"/>
              </a:ext>
            </a:extLst>
          </p:cNvPr>
          <p:cNvCxnSpPr>
            <a:cxnSpLocks/>
          </p:cNvCxnSpPr>
          <p:nvPr/>
        </p:nvCxnSpPr>
        <p:spPr>
          <a:xfrm>
            <a:off x="4083551" y="4834623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 зі стрілкою 74">
            <a:extLst>
              <a:ext uri="{FF2B5EF4-FFF2-40B4-BE49-F238E27FC236}">
                <a16:creationId xmlns:a16="http://schemas.microsoft.com/office/drawing/2014/main" id="{00AE4E2F-B86B-4C07-B516-CD862C53F9FF}"/>
              </a:ext>
            </a:extLst>
          </p:cNvPr>
          <p:cNvCxnSpPr>
            <a:cxnSpLocks/>
          </p:cNvCxnSpPr>
          <p:nvPr/>
        </p:nvCxnSpPr>
        <p:spPr>
          <a:xfrm>
            <a:off x="5114909" y="418568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кутник 75">
            <a:extLst>
              <a:ext uri="{FF2B5EF4-FFF2-40B4-BE49-F238E27FC236}">
                <a16:creationId xmlns:a16="http://schemas.microsoft.com/office/drawing/2014/main" id="{DF5B0794-1E88-4F67-B036-F9C35F4A6DB4}"/>
              </a:ext>
            </a:extLst>
          </p:cNvPr>
          <p:cNvSpPr/>
          <p:nvPr/>
        </p:nvSpPr>
        <p:spPr>
          <a:xfrm>
            <a:off x="4923523" y="4235655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кутник 76">
            <a:extLst>
              <a:ext uri="{FF2B5EF4-FFF2-40B4-BE49-F238E27FC236}">
                <a16:creationId xmlns:a16="http://schemas.microsoft.com/office/drawing/2014/main" id="{A78EF43C-A1FC-4B97-9362-2AC22EEE63E6}"/>
              </a:ext>
            </a:extLst>
          </p:cNvPr>
          <p:cNvSpPr/>
          <p:nvPr/>
        </p:nvSpPr>
        <p:spPr>
          <a:xfrm>
            <a:off x="4966703" y="4341271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Прямокутник: округлені кути 92">
            <a:extLst>
              <a:ext uri="{FF2B5EF4-FFF2-40B4-BE49-F238E27FC236}">
                <a16:creationId xmlns:a16="http://schemas.microsoft.com/office/drawing/2014/main" id="{BCD2C780-154D-4051-A932-008446512E07}"/>
              </a:ext>
            </a:extLst>
          </p:cNvPr>
          <p:cNvSpPr/>
          <p:nvPr/>
        </p:nvSpPr>
        <p:spPr>
          <a:xfrm>
            <a:off x="4083551" y="5367136"/>
            <a:ext cx="2062717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Процес вирішення проблеми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До години</a:t>
            </a:r>
          </a:p>
        </p:txBody>
      </p:sp>
      <p:sp>
        <p:nvSpPr>
          <p:cNvPr id="94" name="Прямокутник 93">
            <a:extLst>
              <a:ext uri="{FF2B5EF4-FFF2-40B4-BE49-F238E27FC236}">
                <a16:creationId xmlns:a16="http://schemas.microsoft.com/office/drawing/2014/main" id="{146BC886-83B2-4E23-9F7B-AFD762AF5334}"/>
              </a:ext>
            </a:extLst>
          </p:cNvPr>
          <p:cNvSpPr/>
          <p:nvPr/>
        </p:nvSpPr>
        <p:spPr>
          <a:xfrm>
            <a:off x="5016796" y="5190104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5" name="Пряма сполучна лінія 94">
            <a:extLst>
              <a:ext uri="{FF2B5EF4-FFF2-40B4-BE49-F238E27FC236}">
                <a16:creationId xmlns:a16="http://schemas.microsoft.com/office/drawing/2014/main" id="{5BF2E343-3B03-4BDA-9F94-8ACF5144521A}"/>
              </a:ext>
            </a:extLst>
          </p:cNvPr>
          <p:cNvCxnSpPr>
            <a:cxnSpLocks/>
          </p:cNvCxnSpPr>
          <p:nvPr/>
        </p:nvCxnSpPr>
        <p:spPr>
          <a:xfrm>
            <a:off x="4083551" y="5732365"/>
            <a:ext cx="2062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 зі стрілкою 95">
            <a:extLst>
              <a:ext uri="{FF2B5EF4-FFF2-40B4-BE49-F238E27FC236}">
                <a16:creationId xmlns:a16="http://schemas.microsoft.com/office/drawing/2014/main" id="{D080A37D-A921-400D-A390-81684B4F341D}"/>
              </a:ext>
            </a:extLst>
          </p:cNvPr>
          <p:cNvCxnSpPr>
            <a:cxnSpLocks/>
          </p:cNvCxnSpPr>
          <p:nvPr/>
        </p:nvCxnSpPr>
        <p:spPr>
          <a:xfrm>
            <a:off x="5114909" y="50834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Прямокутник 96">
            <a:extLst>
              <a:ext uri="{FF2B5EF4-FFF2-40B4-BE49-F238E27FC236}">
                <a16:creationId xmlns:a16="http://schemas.microsoft.com/office/drawing/2014/main" id="{52D95575-84B4-4A86-98DB-453B9EF6B4A7}"/>
              </a:ext>
            </a:extLst>
          </p:cNvPr>
          <p:cNvSpPr/>
          <p:nvPr/>
        </p:nvSpPr>
        <p:spPr>
          <a:xfrm>
            <a:off x="4923523" y="5133397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Прямокутник 97">
            <a:extLst>
              <a:ext uri="{FF2B5EF4-FFF2-40B4-BE49-F238E27FC236}">
                <a16:creationId xmlns:a16="http://schemas.microsoft.com/office/drawing/2014/main" id="{38DA2678-A1B3-49FD-9138-B17E9232A0C2}"/>
              </a:ext>
            </a:extLst>
          </p:cNvPr>
          <p:cNvSpPr/>
          <p:nvPr/>
        </p:nvSpPr>
        <p:spPr>
          <a:xfrm>
            <a:off x="4966703" y="5239013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9" name="Пряма зі стрілкою 98">
            <a:extLst>
              <a:ext uri="{FF2B5EF4-FFF2-40B4-BE49-F238E27FC236}">
                <a16:creationId xmlns:a16="http://schemas.microsoft.com/office/drawing/2014/main" id="{D0EFE411-9DEA-4AD2-8598-35821EC8D54F}"/>
              </a:ext>
            </a:extLst>
          </p:cNvPr>
          <p:cNvCxnSpPr>
            <a:cxnSpLocks/>
            <a:stCxn id="93" idx="3"/>
            <a:endCxn id="104" idx="1"/>
          </p:cNvCxnSpPr>
          <p:nvPr/>
        </p:nvCxnSpPr>
        <p:spPr>
          <a:xfrm>
            <a:off x="6146268" y="5664848"/>
            <a:ext cx="55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Прямокутник: округлені кути 103">
            <a:extLst>
              <a:ext uri="{FF2B5EF4-FFF2-40B4-BE49-F238E27FC236}">
                <a16:creationId xmlns:a16="http://schemas.microsoft.com/office/drawing/2014/main" id="{7D4F141C-AE34-45DC-AA8A-F7920D10CFE2}"/>
              </a:ext>
            </a:extLst>
          </p:cNvPr>
          <p:cNvSpPr/>
          <p:nvPr/>
        </p:nvSpPr>
        <p:spPr>
          <a:xfrm>
            <a:off x="6698188" y="5367136"/>
            <a:ext cx="1520780" cy="595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Проведення оплати</a:t>
            </a:r>
          </a:p>
          <a:p>
            <a:pPr algn="ctr"/>
            <a:endParaRPr lang="uk-UA" sz="900" dirty="0"/>
          </a:p>
          <a:p>
            <a:pPr algn="ctr"/>
            <a:r>
              <a:rPr lang="uk-UA" sz="900" dirty="0"/>
              <a:t> 5хвилин</a:t>
            </a:r>
          </a:p>
        </p:txBody>
      </p:sp>
      <p:cxnSp>
        <p:nvCxnSpPr>
          <p:cNvPr id="105" name="Пряма сполучна лінія 104">
            <a:extLst>
              <a:ext uri="{FF2B5EF4-FFF2-40B4-BE49-F238E27FC236}">
                <a16:creationId xmlns:a16="http://schemas.microsoft.com/office/drawing/2014/main" id="{E4D0FE9C-AA04-472B-A173-234168116E30}"/>
              </a:ext>
            </a:extLst>
          </p:cNvPr>
          <p:cNvCxnSpPr>
            <a:cxnSpLocks/>
          </p:cNvCxnSpPr>
          <p:nvPr/>
        </p:nvCxnSpPr>
        <p:spPr>
          <a:xfrm>
            <a:off x="6712658" y="5664847"/>
            <a:ext cx="1520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Прямокутник 105">
            <a:extLst>
              <a:ext uri="{FF2B5EF4-FFF2-40B4-BE49-F238E27FC236}">
                <a16:creationId xmlns:a16="http://schemas.microsoft.com/office/drawing/2014/main" id="{16A85B5E-736C-4CC6-BC58-890D469F4E8C}"/>
              </a:ext>
            </a:extLst>
          </p:cNvPr>
          <p:cNvSpPr/>
          <p:nvPr/>
        </p:nvSpPr>
        <p:spPr>
          <a:xfrm rot="5400000">
            <a:off x="6146593" y="5688419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Прямокутник 106">
            <a:extLst>
              <a:ext uri="{FF2B5EF4-FFF2-40B4-BE49-F238E27FC236}">
                <a16:creationId xmlns:a16="http://schemas.microsoft.com/office/drawing/2014/main" id="{795AB697-D7E1-498C-B2E8-3E52DBBDF7EA}"/>
              </a:ext>
            </a:extLst>
          </p:cNvPr>
          <p:cNvSpPr/>
          <p:nvPr/>
        </p:nvSpPr>
        <p:spPr>
          <a:xfrm rot="5400000">
            <a:off x="6321170" y="5706316"/>
            <a:ext cx="3827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12" name="Пряма зі стрілкою 111">
            <a:extLst>
              <a:ext uri="{FF2B5EF4-FFF2-40B4-BE49-F238E27FC236}">
                <a16:creationId xmlns:a16="http://schemas.microsoft.com/office/drawing/2014/main" id="{F7400D8E-598D-470B-A588-63922FD88F2B}"/>
              </a:ext>
            </a:extLst>
          </p:cNvPr>
          <p:cNvCxnSpPr>
            <a:cxnSpLocks/>
          </p:cNvCxnSpPr>
          <p:nvPr/>
        </p:nvCxnSpPr>
        <p:spPr>
          <a:xfrm>
            <a:off x="5108469" y="5962559"/>
            <a:ext cx="0" cy="41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Блок-схема: вузол 115">
            <a:extLst>
              <a:ext uri="{FF2B5EF4-FFF2-40B4-BE49-F238E27FC236}">
                <a16:creationId xmlns:a16="http://schemas.microsoft.com/office/drawing/2014/main" id="{9C29F4C2-F657-42BD-B85E-8128642CE77B}"/>
              </a:ext>
            </a:extLst>
          </p:cNvPr>
          <p:cNvSpPr/>
          <p:nvPr/>
        </p:nvSpPr>
        <p:spPr>
          <a:xfrm>
            <a:off x="5058911" y="6462716"/>
            <a:ext cx="99114" cy="957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118" name="Сполучна лінія: уступом 117">
            <a:extLst>
              <a:ext uri="{FF2B5EF4-FFF2-40B4-BE49-F238E27FC236}">
                <a16:creationId xmlns:a16="http://schemas.microsoft.com/office/drawing/2014/main" id="{99921175-E4B9-44F4-9428-81B883B0CC6F}"/>
              </a:ext>
            </a:extLst>
          </p:cNvPr>
          <p:cNvCxnSpPr>
            <a:cxnSpLocks/>
            <a:stCxn id="36" idx="2"/>
            <a:endCxn id="58" idx="3"/>
          </p:cNvCxnSpPr>
          <p:nvPr/>
        </p:nvCxnSpPr>
        <p:spPr>
          <a:xfrm rot="5400000">
            <a:off x="6425233" y="1961138"/>
            <a:ext cx="754380" cy="13123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Прямокутник 119">
            <a:extLst>
              <a:ext uri="{FF2B5EF4-FFF2-40B4-BE49-F238E27FC236}">
                <a16:creationId xmlns:a16="http://schemas.microsoft.com/office/drawing/2014/main" id="{2C9B9D3D-C211-412A-A7C8-802698FEEC09}"/>
              </a:ext>
            </a:extLst>
          </p:cNvPr>
          <p:cNvSpPr/>
          <p:nvPr/>
        </p:nvSpPr>
        <p:spPr>
          <a:xfrm>
            <a:off x="6338007" y="2782101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1" name="Прямокутник 120">
            <a:extLst>
              <a:ext uri="{FF2B5EF4-FFF2-40B4-BE49-F238E27FC236}">
                <a16:creationId xmlns:a16="http://schemas.microsoft.com/office/drawing/2014/main" id="{DF0F60B5-6DF8-487C-A8A1-5ABE1F4183E1}"/>
              </a:ext>
            </a:extLst>
          </p:cNvPr>
          <p:cNvSpPr/>
          <p:nvPr/>
        </p:nvSpPr>
        <p:spPr>
          <a:xfrm>
            <a:off x="6622332" y="2871677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Прямокутник 121">
            <a:extLst>
              <a:ext uri="{FF2B5EF4-FFF2-40B4-BE49-F238E27FC236}">
                <a16:creationId xmlns:a16="http://schemas.microsoft.com/office/drawing/2014/main" id="{FBF1E996-E964-40B9-B348-A3C1556B20FC}"/>
              </a:ext>
            </a:extLst>
          </p:cNvPr>
          <p:cNvSpPr/>
          <p:nvPr/>
        </p:nvSpPr>
        <p:spPr>
          <a:xfrm>
            <a:off x="6906657" y="2828319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Прямокутник 122">
            <a:extLst>
              <a:ext uri="{FF2B5EF4-FFF2-40B4-BE49-F238E27FC236}">
                <a16:creationId xmlns:a16="http://schemas.microsoft.com/office/drawing/2014/main" id="{5A59DF0A-DD3B-4A76-A691-DDEE57DD1346}"/>
              </a:ext>
            </a:extLst>
          </p:cNvPr>
          <p:cNvSpPr/>
          <p:nvPr/>
        </p:nvSpPr>
        <p:spPr>
          <a:xfrm>
            <a:off x="7177626" y="2823611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Прямокутник 124">
            <a:extLst>
              <a:ext uri="{FF2B5EF4-FFF2-40B4-BE49-F238E27FC236}">
                <a16:creationId xmlns:a16="http://schemas.microsoft.com/office/drawing/2014/main" id="{62E85FB3-670D-46EC-A633-967569461156}"/>
              </a:ext>
            </a:extLst>
          </p:cNvPr>
          <p:cNvSpPr/>
          <p:nvPr/>
        </p:nvSpPr>
        <p:spPr>
          <a:xfrm rot="5400000" flipH="1">
            <a:off x="7408503" y="2651362"/>
            <a:ext cx="129089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Прямокутник 125">
            <a:extLst>
              <a:ext uri="{FF2B5EF4-FFF2-40B4-BE49-F238E27FC236}">
                <a16:creationId xmlns:a16="http://schemas.microsoft.com/office/drawing/2014/main" id="{9313FB25-5F71-4BAA-8B1A-300658A67E9F}"/>
              </a:ext>
            </a:extLst>
          </p:cNvPr>
          <p:cNvSpPr/>
          <p:nvPr/>
        </p:nvSpPr>
        <p:spPr>
          <a:xfrm rot="5400000" flipH="1">
            <a:off x="7394033" y="2358515"/>
            <a:ext cx="129089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3" name="Сполучна лінія: уступом 142">
            <a:extLst>
              <a:ext uri="{FF2B5EF4-FFF2-40B4-BE49-F238E27FC236}">
                <a16:creationId xmlns:a16="http://schemas.microsoft.com/office/drawing/2014/main" id="{A5A143EF-99E5-45FF-89A4-725D8D99E623}"/>
              </a:ext>
            </a:extLst>
          </p:cNvPr>
          <p:cNvCxnSpPr>
            <a:endCxn id="104" idx="2"/>
          </p:cNvCxnSpPr>
          <p:nvPr/>
        </p:nvCxnSpPr>
        <p:spPr>
          <a:xfrm flipV="1">
            <a:off x="5108469" y="5962559"/>
            <a:ext cx="2350109" cy="3265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Прямокутник 143">
            <a:extLst>
              <a:ext uri="{FF2B5EF4-FFF2-40B4-BE49-F238E27FC236}">
                <a16:creationId xmlns:a16="http://schemas.microsoft.com/office/drawing/2014/main" id="{624A4E3E-2520-401B-A82D-366523002EB5}"/>
              </a:ext>
            </a:extLst>
          </p:cNvPr>
          <p:cNvSpPr/>
          <p:nvPr/>
        </p:nvSpPr>
        <p:spPr>
          <a:xfrm>
            <a:off x="5453998" y="6107873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5" name="Прямокутник 144">
            <a:extLst>
              <a:ext uri="{FF2B5EF4-FFF2-40B4-BE49-F238E27FC236}">
                <a16:creationId xmlns:a16="http://schemas.microsoft.com/office/drawing/2014/main" id="{6DD15795-4A88-4ACC-8B6F-CB9F914B4772}"/>
              </a:ext>
            </a:extLst>
          </p:cNvPr>
          <p:cNvSpPr/>
          <p:nvPr/>
        </p:nvSpPr>
        <p:spPr>
          <a:xfrm>
            <a:off x="5876303" y="6076508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6" name="Прямокутник 145">
            <a:extLst>
              <a:ext uri="{FF2B5EF4-FFF2-40B4-BE49-F238E27FC236}">
                <a16:creationId xmlns:a16="http://schemas.microsoft.com/office/drawing/2014/main" id="{C0257622-CF22-488C-A5AF-B0F397F5D298}"/>
              </a:ext>
            </a:extLst>
          </p:cNvPr>
          <p:cNvSpPr/>
          <p:nvPr/>
        </p:nvSpPr>
        <p:spPr>
          <a:xfrm>
            <a:off x="6221831" y="6076508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7" name="Прямокутник 146">
            <a:extLst>
              <a:ext uri="{FF2B5EF4-FFF2-40B4-BE49-F238E27FC236}">
                <a16:creationId xmlns:a16="http://schemas.microsoft.com/office/drawing/2014/main" id="{28D74313-110F-4A76-8CDB-A5BCEEBB82CC}"/>
              </a:ext>
            </a:extLst>
          </p:cNvPr>
          <p:cNvSpPr/>
          <p:nvPr/>
        </p:nvSpPr>
        <p:spPr>
          <a:xfrm>
            <a:off x="6488824" y="6140489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8" name="Прямокутник 147">
            <a:extLst>
              <a:ext uri="{FF2B5EF4-FFF2-40B4-BE49-F238E27FC236}">
                <a16:creationId xmlns:a16="http://schemas.microsoft.com/office/drawing/2014/main" id="{E62098C5-A1A7-4074-8339-6980E1AF8FF1}"/>
              </a:ext>
            </a:extLst>
          </p:cNvPr>
          <p:cNvSpPr/>
          <p:nvPr/>
        </p:nvSpPr>
        <p:spPr>
          <a:xfrm>
            <a:off x="6761503" y="6160852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9" name="Прямокутник 148">
            <a:extLst>
              <a:ext uri="{FF2B5EF4-FFF2-40B4-BE49-F238E27FC236}">
                <a16:creationId xmlns:a16="http://schemas.microsoft.com/office/drawing/2014/main" id="{4A9DD0C7-296C-4A34-B6DB-393F17427165}"/>
              </a:ext>
            </a:extLst>
          </p:cNvPr>
          <p:cNvSpPr/>
          <p:nvPr/>
        </p:nvSpPr>
        <p:spPr>
          <a:xfrm>
            <a:off x="7101345" y="6140489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0" name="Прямокутник 149">
            <a:extLst>
              <a:ext uri="{FF2B5EF4-FFF2-40B4-BE49-F238E27FC236}">
                <a16:creationId xmlns:a16="http://schemas.microsoft.com/office/drawing/2014/main" id="{0B7F6D57-8F1E-4DB8-8C3A-EAE5CE699441}"/>
              </a:ext>
            </a:extLst>
          </p:cNvPr>
          <p:cNvSpPr/>
          <p:nvPr/>
        </p:nvSpPr>
        <p:spPr>
          <a:xfrm rot="5400000">
            <a:off x="7430936" y="5912587"/>
            <a:ext cx="84221" cy="39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386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107</Words>
  <Application>Microsoft Office PowerPoint</Application>
  <PresentationFormat>Широкий екран</PresentationFormat>
  <Paragraphs>41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Seraphim</dc:creator>
  <cp:lastModifiedBy>Seraphim</cp:lastModifiedBy>
  <cp:revision>30</cp:revision>
  <dcterms:created xsi:type="dcterms:W3CDTF">2019-12-05T15:50:58Z</dcterms:created>
  <dcterms:modified xsi:type="dcterms:W3CDTF">2019-12-23T09:05:27Z</dcterms:modified>
</cp:coreProperties>
</file>