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1" r:id="rId3"/>
    <p:sldId id="304" r:id="rId4"/>
    <p:sldId id="286" r:id="rId5"/>
    <p:sldId id="311" r:id="rId6"/>
    <p:sldId id="283" r:id="rId7"/>
    <p:sldId id="287" r:id="rId8"/>
    <p:sldId id="312" r:id="rId9"/>
    <p:sldId id="288" r:id="rId10"/>
    <p:sldId id="313" r:id="rId11"/>
    <p:sldId id="289" r:id="rId12"/>
    <p:sldId id="290" r:id="rId13"/>
    <p:sldId id="300" r:id="rId14"/>
    <p:sldId id="314" r:id="rId15"/>
    <p:sldId id="315" r:id="rId16"/>
    <p:sldId id="316" r:id="rId17"/>
    <p:sldId id="291" r:id="rId18"/>
    <p:sldId id="317" r:id="rId19"/>
    <p:sldId id="318" r:id="rId20"/>
    <p:sldId id="298" r:id="rId21"/>
    <p:sldId id="299" r:id="rId22"/>
    <p:sldId id="322" r:id="rId23"/>
    <p:sldId id="324" r:id="rId24"/>
    <p:sldId id="323" r:id="rId25"/>
    <p:sldId id="303" r:id="rId26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241"/>
  </p:normalViewPr>
  <p:slideViewPr>
    <p:cSldViewPr>
      <p:cViewPr varScale="1">
        <p:scale>
          <a:sx n="52" d="100"/>
          <a:sy n="52" d="100"/>
        </p:scale>
        <p:origin x="1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A7A8C-272E-410C-9A8C-F139A075271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89B38D-D767-4FE9-ACBD-8B156062E147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en-US" sz="1800" b="1" dirty="0"/>
            <a:t>Software Requirements </a:t>
          </a:r>
          <a:br>
            <a:rPr lang="en-US" sz="1800" b="1" dirty="0"/>
          </a:br>
          <a:r>
            <a:rPr lang="en-US" sz="1800" b="1" dirty="0"/>
            <a:t>(</a:t>
          </a:r>
          <a:r>
            <a:rPr lang="en-US" sz="1800" dirty="0" err="1"/>
            <a:t>вимоги</a:t>
          </a:r>
          <a:r>
            <a:rPr lang="en-US" sz="1800" dirty="0"/>
            <a:t> </a:t>
          </a:r>
          <a:r>
            <a:rPr lang="en-US" sz="1800" dirty="0" err="1"/>
            <a:t>до</a:t>
          </a:r>
          <a:r>
            <a:rPr lang="en-US" sz="1800" dirty="0"/>
            <a:t> ПЗ)</a:t>
          </a:r>
          <a:endParaRPr lang="ru-RU" sz="1800" dirty="0"/>
        </a:p>
      </dgm:t>
    </dgm:pt>
    <dgm:pt modelId="{EBB1E2EC-20D6-47E5-B122-C047DD68DF12}" type="parTrans" cxnId="{652CA0BC-45F5-4A21-8DB1-1A7ACAFF449F}">
      <dgm:prSet/>
      <dgm:spPr/>
      <dgm:t>
        <a:bodyPr/>
        <a:lstStyle/>
        <a:p>
          <a:endParaRPr lang="ru-RU"/>
        </a:p>
      </dgm:t>
    </dgm:pt>
    <dgm:pt modelId="{C6F7571E-DE90-4850-8BC3-3C5F5CBDAC80}" type="sibTrans" cxnId="{652CA0BC-45F5-4A21-8DB1-1A7ACAFF449F}">
      <dgm:prSet/>
      <dgm:spPr/>
      <dgm:t>
        <a:bodyPr/>
        <a:lstStyle/>
        <a:p>
          <a:endParaRPr lang="ru-RU"/>
        </a:p>
      </dgm:t>
    </dgm:pt>
    <dgm:pt modelId="{89B0EEBB-24A4-4C4B-8D73-CD48269AB705}">
      <dgm:prSet custT="1"/>
      <dgm:spPr>
        <a:solidFill>
          <a:srgbClr val="FFC000"/>
        </a:solidFill>
      </dgm:spPr>
      <dgm:t>
        <a:bodyPr/>
        <a:lstStyle/>
        <a:p>
          <a:r>
            <a:rPr lang="en-US" sz="1800" b="1" dirty="0"/>
            <a:t>Software Design</a:t>
          </a:r>
          <a:br>
            <a:rPr lang="en-US" sz="1800" b="1" dirty="0"/>
          </a:br>
          <a:r>
            <a:rPr lang="en-US" sz="1800" b="1" dirty="0"/>
            <a:t>(</a:t>
          </a:r>
          <a:r>
            <a:rPr lang="ru-RU" sz="1800" dirty="0" err="1"/>
            <a:t>проектування</a:t>
          </a:r>
          <a:r>
            <a:rPr lang="ru-RU" sz="1800" dirty="0"/>
            <a:t> П</a:t>
          </a:r>
          <a:r>
            <a:rPr lang="uk-UA" sz="1800" dirty="0"/>
            <a:t>З</a:t>
          </a:r>
          <a:r>
            <a:rPr lang="en-US" sz="1800" dirty="0"/>
            <a:t>)</a:t>
          </a:r>
          <a:endParaRPr lang="ru-RU" sz="1800" dirty="0"/>
        </a:p>
      </dgm:t>
    </dgm:pt>
    <dgm:pt modelId="{AE2B3BA8-6995-49D2-93E1-D22BEA426063}" type="parTrans" cxnId="{E8B83A12-AFDD-4F8F-9623-FFF0D532FB21}">
      <dgm:prSet/>
      <dgm:spPr/>
      <dgm:t>
        <a:bodyPr/>
        <a:lstStyle/>
        <a:p>
          <a:endParaRPr lang="ru-RU"/>
        </a:p>
      </dgm:t>
    </dgm:pt>
    <dgm:pt modelId="{D9D18C5E-DEE0-4340-857E-E33F19C78953}" type="sibTrans" cxnId="{E8B83A12-AFDD-4F8F-9623-FFF0D532FB21}">
      <dgm:prSet/>
      <dgm:spPr/>
      <dgm:t>
        <a:bodyPr/>
        <a:lstStyle/>
        <a:p>
          <a:endParaRPr lang="ru-RU"/>
        </a:p>
      </dgm:t>
    </dgm:pt>
    <dgm:pt modelId="{A0ED2B25-3A74-413A-A7AF-0F1A7FF7950A}">
      <dgm:prSet custT="1"/>
      <dgm:spPr>
        <a:solidFill>
          <a:srgbClr val="FFC000"/>
        </a:solidFill>
      </dgm:spPr>
      <dgm:t>
        <a:bodyPr/>
        <a:lstStyle/>
        <a:p>
          <a:r>
            <a:rPr lang="en-US" sz="1800" b="1" dirty="0"/>
            <a:t>Software Construction</a:t>
          </a:r>
          <a:br>
            <a:rPr lang="en-US" sz="1800" dirty="0"/>
          </a:br>
          <a:r>
            <a:rPr lang="en-US" sz="1800" dirty="0"/>
            <a:t> (</a:t>
          </a:r>
          <a:r>
            <a:rPr lang="ru-RU" sz="1800" dirty="0" err="1"/>
            <a:t>конструювання</a:t>
          </a:r>
          <a:r>
            <a:rPr lang="ru-RU" sz="1800" dirty="0"/>
            <a:t> ПЗ</a:t>
          </a:r>
          <a:r>
            <a:rPr lang="en-US" sz="1800" dirty="0"/>
            <a:t>)</a:t>
          </a:r>
          <a:endParaRPr lang="ru-RU" sz="1800" dirty="0"/>
        </a:p>
      </dgm:t>
    </dgm:pt>
    <dgm:pt modelId="{7B095EE3-485D-4E96-ABEB-7A5CFC963A70}" type="parTrans" cxnId="{552867B1-8646-4CA5-93F4-3BEAE3231669}">
      <dgm:prSet/>
      <dgm:spPr/>
      <dgm:t>
        <a:bodyPr/>
        <a:lstStyle/>
        <a:p>
          <a:endParaRPr lang="ru-RU"/>
        </a:p>
      </dgm:t>
    </dgm:pt>
    <dgm:pt modelId="{90BD92A9-D41B-4C07-9B95-9081C768E3BA}" type="sibTrans" cxnId="{552867B1-8646-4CA5-93F4-3BEAE3231669}">
      <dgm:prSet/>
      <dgm:spPr/>
      <dgm:t>
        <a:bodyPr/>
        <a:lstStyle/>
        <a:p>
          <a:endParaRPr lang="ru-RU"/>
        </a:p>
      </dgm:t>
    </dgm:pt>
    <dgm:pt modelId="{0C507DD3-08C4-4371-A14C-CD37F2A85BC6}">
      <dgm:prSet custT="1"/>
      <dgm:spPr>
        <a:solidFill>
          <a:srgbClr val="FFC000"/>
        </a:solidFill>
      </dgm:spPr>
      <dgm:t>
        <a:bodyPr/>
        <a:lstStyle/>
        <a:p>
          <a:r>
            <a:rPr lang="en-US" sz="1800" b="1" dirty="0"/>
            <a:t>Software Testing</a:t>
          </a:r>
          <a:br>
            <a:rPr lang="uk-UA" sz="1800" b="1" dirty="0"/>
          </a:br>
          <a:r>
            <a:rPr lang="en-US" sz="1800" b="1" dirty="0"/>
            <a:t>(</a:t>
          </a:r>
          <a:r>
            <a:rPr lang="ru-RU" sz="1800" dirty="0" err="1"/>
            <a:t>тестування</a:t>
          </a:r>
          <a:r>
            <a:rPr lang="ru-RU" sz="1800" dirty="0"/>
            <a:t> ПЗ</a:t>
          </a:r>
          <a:r>
            <a:rPr lang="en-US" sz="1800" dirty="0"/>
            <a:t>)</a:t>
          </a:r>
          <a:endParaRPr lang="ru-RU" sz="1800" dirty="0"/>
        </a:p>
      </dgm:t>
    </dgm:pt>
    <dgm:pt modelId="{4E4DB251-6801-4B9A-873F-D985F788A55E}" type="parTrans" cxnId="{6F478AAE-93CF-40FD-BB1B-02A1EBE33702}">
      <dgm:prSet/>
      <dgm:spPr/>
      <dgm:t>
        <a:bodyPr/>
        <a:lstStyle/>
        <a:p>
          <a:endParaRPr lang="ru-RU"/>
        </a:p>
      </dgm:t>
    </dgm:pt>
    <dgm:pt modelId="{9C0A59E0-0E05-44CD-BAE3-80A7A3E2C94F}" type="sibTrans" cxnId="{6F478AAE-93CF-40FD-BB1B-02A1EBE33702}">
      <dgm:prSet/>
      <dgm:spPr/>
      <dgm:t>
        <a:bodyPr/>
        <a:lstStyle/>
        <a:p>
          <a:endParaRPr lang="ru-RU"/>
        </a:p>
      </dgm:t>
    </dgm:pt>
    <dgm:pt modelId="{1B7A3BA0-BFD1-485E-82FD-670E340836DE}">
      <dgm:prSet custT="1"/>
      <dgm:spPr>
        <a:solidFill>
          <a:srgbClr val="FFC000"/>
        </a:solidFill>
      </dgm:spPr>
      <dgm:t>
        <a:bodyPr/>
        <a:lstStyle/>
        <a:p>
          <a:r>
            <a:rPr lang="en-US" sz="1800" b="1" dirty="0"/>
            <a:t>Software Maintenance</a:t>
          </a:r>
          <a:br>
            <a:rPr lang="uk-UA" sz="1800" b="1" dirty="0"/>
          </a:br>
          <a:r>
            <a:rPr lang="en-US" sz="1800" b="1" dirty="0"/>
            <a:t>(</a:t>
          </a:r>
          <a:r>
            <a:rPr lang="ru-RU" sz="1800" dirty="0" err="1"/>
            <a:t>супровід</a:t>
          </a:r>
          <a:r>
            <a:rPr lang="ru-RU" sz="1800" dirty="0"/>
            <a:t> ПЗ</a:t>
          </a:r>
          <a:r>
            <a:rPr lang="en-US" sz="1800" dirty="0"/>
            <a:t>)</a:t>
          </a:r>
          <a:endParaRPr lang="ru-RU" sz="1800" dirty="0"/>
        </a:p>
      </dgm:t>
    </dgm:pt>
    <dgm:pt modelId="{F85B12C0-9F1B-4003-9707-1DEBC65A9269}" type="parTrans" cxnId="{9022A98D-5A5F-41A5-9BF9-9C16B11D7D88}">
      <dgm:prSet/>
      <dgm:spPr/>
      <dgm:t>
        <a:bodyPr/>
        <a:lstStyle/>
        <a:p>
          <a:endParaRPr lang="ru-RU"/>
        </a:p>
      </dgm:t>
    </dgm:pt>
    <dgm:pt modelId="{073BF27F-6467-47B0-907E-0A78D352C8DF}" type="sibTrans" cxnId="{9022A98D-5A5F-41A5-9BF9-9C16B11D7D88}">
      <dgm:prSet/>
      <dgm:spPr/>
      <dgm:t>
        <a:bodyPr/>
        <a:lstStyle/>
        <a:p>
          <a:endParaRPr lang="ru-RU"/>
        </a:p>
      </dgm:t>
    </dgm:pt>
    <dgm:pt modelId="{2D5BFBE1-58FC-479B-8487-26F544FB596C}">
      <dgm:prSet custT="1"/>
      <dgm:spPr/>
      <dgm:t>
        <a:bodyPr/>
        <a:lstStyle/>
        <a:p>
          <a:r>
            <a:rPr lang="en-US" sz="1800" b="1" dirty="0"/>
            <a:t>Software Configuration Management</a:t>
          </a:r>
          <a:br>
            <a:rPr lang="uk-UA" sz="1800" dirty="0"/>
          </a:br>
          <a:r>
            <a:rPr lang="en-US" sz="1800" dirty="0"/>
            <a:t>(</a:t>
          </a:r>
          <a:r>
            <a:rPr lang="ru-RU" sz="1800" dirty="0" err="1"/>
            <a:t>управління</a:t>
          </a:r>
          <a:r>
            <a:rPr lang="ru-RU" sz="1800" dirty="0"/>
            <a:t> </a:t>
          </a:r>
          <a:r>
            <a:rPr lang="ru-RU" sz="1800" dirty="0" err="1"/>
            <a:t>конфігурацією</a:t>
          </a:r>
          <a:r>
            <a:rPr lang="en-US" sz="1800" dirty="0"/>
            <a:t>)</a:t>
          </a:r>
          <a:endParaRPr lang="ru-RU" sz="1800" dirty="0"/>
        </a:p>
      </dgm:t>
    </dgm:pt>
    <dgm:pt modelId="{A0352C1E-EF4B-4F0D-B0C6-EAEF7160C361}" type="parTrans" cxnId="{ADAE0E91-0253-465D-AA22-8E7C0377938B}">
      <dgm:prSet/>
      <dgm:spPr/>
      <dgm:t>
        <a:bodyPr/>
        <a:lstStyle/>
        <a:p>
          <a:endParaRPr lang="ru-RU"/>
        </a:p>
      </dgm:t>
    </dgm:pt>
    <dgm:pt modelId="{732F15A5-7AC1-40CE-9732-D2BAEBBE669C}" type="sibTrans" cxnId="{ADAE0E91-0253-465D-AA22-8E7C0377938B}">
      <dgm:prSet/>
      <dgm:spPr/>
      <dgm:t>
        <a:bodyPr/>
        <a:lstStyle/>
        <a:p>
          <a:endParaRPr lang="ru-RU"/>
        </a:p>
      </dgm:t>
    </dgm:pt>
    <dgm:pt modelId="{50467A03-09A6-46C7-916C-F910CE9F1E54}">
      <dgm:prSet custT="1"/>
      <dgm:spPr/>
      <dgm:t>
        <a:bodyPr/>
        <a:lstStyle/>
        <a:p>
          <a:r>
            <a:rPr lang="en-US" sz="1800" b="1" dirty="0"/>
            <a:t>Software Engineering Management</a:t>
          </a:r>
          <a:br>
            <a:rPr lang="en-US" sz="1800" b="1" dirty="0"/>
          </a:br>
          <a:r>
            <a:rPr lang="en-US" sz="1800" b="1" dirty="0"/>
            <a:t> (</a:t>
          </a:r>
          <a:r>
            <a:rPr lang="ru-RU" sz="1800" dirty="0" err="1"/>
            <a:t>управління</a:t>
          </a:r>
          <a:r>
            <a:rPr lang="ru-RU" sz="1800" dirty="0"/>
            <a:t> </a:t>
          </a:r>
          <a:r>
            <a:rPr lang="en-US" sz="1800" dirty="0"/>
            <a:t>IT </a:t>
          </a:r>
          <a:r>
            <a:rPr lang="ru-RU" sz="1800" dirty="0"/>
            <a:t>проектом</a:t>
          </a:r>
          <a:r>
            <a:rPr lang="en-US" sz="1800" dirty="0"/>
            <a:t>)</a:t>
          </a:r>
          <a:endParaRPr lang="ru-RU" sz="1800" dirty="0"/>
        </a:p>
      </dgm:t>
    </dgm:pt>
    <dgm:pt modelId="{C4363403-C8AC-4708-B7F6-10A24B29A7B8}" type="parTrans" cxnId="{547CFC90-EBD2-49C4-AAED-7A646E668227}">
      <dgm:prSet/>
      <dgm:spPr/>
      <dgm:t>
        <a:bodyPr/>
        <a:lstStyle/>
        <a:p>
          <a:endParaRPr lang="ru-RU"/>
        </a:p>
      </dgm:t>
    </dgm:pt>
    <dgm:pt modelId="{67D29618-1D27-4B94-8541-62E05A53D682}" type="sibTrans" cxnId="{547CFC90-EBD2-49C4-AAED-7A646E668227}">
      <dgm:prSet/>
      <dgm:spPr/>
      <dgm:t>
        <a:bodyPr/>
        <a:lstStyle/>
        <a:p>
          <a:endParaRPr lang="ru-RU"/>
        </a:p>
      </dgm:t>
    </dgm:pt>
    <dgm:pt modelId="{3FBECD60-BAAA-4949-B2A2-B6FC1362FE10}">
      <dgm:prSet custT="1"/>
      <dgm:spPr/>
      <dgm:t>
        <a:bodyPr/>
        <a:lstStyle/>
        <a:p>
          <a:r>
            <a:rPr lang="en-US" sz="1800" b="1" dirty="0"/>
            <a:t>Software Engineering Tools and methods</a:t>
          </a:r>
          <a:br>
            <a:rPr lang="en-US" sz="1800" b="1" dirty="0"/>
          </a:br>
          <a:r>
            <a:rPr lang="en-US" sz="1800" dirty="0"/>
            <a:t> (</a:t>
          </a:r>
          <a:r>
            <a:rPr lang="en-US" sz="1800" dirty="0" err="1"/>
            <a:t>методи</a:t>
          </a:r>
          <a:r>
            <a:rPr lang="en-US" sz="1800" dirty="0"/>
            <a:t> і </a:t>
          </a:r>
          <a:r>
            <a:rPr lang="en-US" sz="1800" dirty="0" err="1"/>
            <a:t>інструменти</a:t>
          </a:r>
          <a:r>
            <a:rPr lang="en-US" sz="1800" dirty="0"/>
            <a:t>)</a:t>
          </a:r>
          <a:endParaRPr lang="ru-RU" sz="1800" dirty="0"/>
        </a:p>
      </dgm:t>
    </dgm:pt>
    <dgm:pt modelId="{17C2B2CE-794C-4A0B-B80A-F2D8281EE9B1}" type="parTrans" cxnId="{FAA55062-D03D-4AB8-9536-C0A17BB587C5}">
      <dgm:prSet/>
      <dgm:spPr/>
      <dgm:t>
        <a:bodyPr/>
        <a:lstStyle/>
        <a:p>
          <a:endParaRPr lang="ru-RU"/>
        </a:p>
      </dgm:t>
    </dgm:pt>
    <dgm:pt modelId="{4E2DCB71-B458-4B67-A70F-6D037907773B}" type="sibTrans" cxnId="{FAA55062-D03D-4AB8-9536-C0A17BB587C5}">
      <dgm:prSet/>
      <dgm:spPr/>
      <dgm:t>
        <a:bodyPr/>
        <a:lstStyle/>
        <a:p>
          <a:endParaRPr lang="ru-RU"/>
        </a:p>
      </dgm:t>
    </dgm:pt>
    <dgm:pt modelId="{47456DD1-4F39-4290-A9E9-878520D70D92}">
      <dgm:prSet custT="1"/>
      <dgm:spPr/>
      <dgm:t>
        <a:bodyPr/>
        <a:lstStyle/>
        <a:p>
          <a:r>
            <a:rPr lang="en-US" sz="1800" b="1" dirty="0"/>
            <a:t>Software Quality</a:t>
          </a:r>
          <a:br>
            <a:rPr lang="en-US" sz="1800" b="1" dirty="0"/>
          </a:br>
          <a:r>
            <a:rPr lang="en-US" sz="1800" b="1" dirty="0"/>
            <a:t>(</a:t>
          </a:r>
          <a:r>
            <a:rPr lang="ru-RU" sz="1800" dirty="0" err="1"/>
            <a:t>якість</a:t>
          </a:r>
          <a:r>
            <a:rPr lang="ru-RU" sz="1800" dirty="0"/>
            <a:t> ПЗ</a:t>
          </a:r>
          <a:r>
            <a:rPr lang="en-US" sz="1800" dirty="0"/>
            <a:t>)</a:t>
          </a:r>
          <a:endParaRPr lang="ru-RU" sz="1800" dirty="0"/>
        </a:p>
      </dgm:t>
    </dgm:pt>
    <dgm:pt modelId="{7B935878-7D0C-4B5E-8CFF-8D33F95CC2F0}" type="parTrans" cxnId="{4D03DEAC-44FF-495F-BE17-4FFE25DE35E0}">
      <dgm:prSet/>
      <dgm:spPr/>
      <dgm:t>
        <a:bodyPr/>
        <a:lstStyle/>
        <a:p>
          <a:endParaRPr lang="ru-RU"/>
        </a:p>
      </dgm:t>
    </dgm:pt>
    <dgm:pt modelId="{97DE000B-CA45-4BCC-89EF-C98C5198302F}" type="sibTrans" cxnId="{4D03DEAC-44FF-495F-BE17-4FFE25DE35E0}">
      <dgm:prSet/>
      <dgm:spPr/>
      <dgm:t>
        <a:bodyPr/>
        <a:lstStyle/>
        <a:p>
          <a:endParaRPr lang="ru-RU"/>
        </a:p>
      </dgm:t>
    </dgm:pt>
    <dgm:pt modelId="{BBD19725-7444-495B-9E90-A9E786DEDCBB}">
      <dgm:prSet custT="1"/>
      <dgm:spPr/>
      <dgm:t>
        <a:bodyPr/>
        <a:lstStyle/>
        <a:p>
          <a:r>
            <a:rPr lang="en-US" sz="1800" b="1" dirty="0"/>
            <a:t>Software Engineering process</a:t>
          </a:r>
          <a:br>
            <a:rPr lang="en-US" sz="1800" b="1" dirty="0"/>
          </a:br>
          <a:r>
            <a:rPr lang="en-US" sz="1800" b="1" dirty="0"/>
            <a:t>(</a:t>
          </a:r>
          <a:r>
            <a:rPr lang="ru-RU" sz="1800" dirty="0" err="1"/>
            <a:t>процес</a:t>
          </a:r>
          <a:r>
            <a:rPr lang="ru-RU" sz="1800" dirty="0"/>
            <a:t> </a:t>
          </a:r>
          <a:r>
            <a:rPr lang="ru-RU" sz="1800" dirty="0" err="1"/>
            <a:t>програмної</a:t>
          </a:r>
          <a:r>
            <a:rPr lang="ru-RU" sz="1800" dirty="0"/>
            <a:t> </a:t>
          </a:r>
          <a:r>
            <a:rPr lang="ru-RU" sz="1800" dirty="0" err="1"/>
            <a:t>інженерії</a:t>
          </a:r>
          <a:r>
            <a:rPr lang="en-US" sz="1800" dirty="0"/>
            <a:t>)</a:t>
          </a:r>
          <a:endParaRPr lang="ru-RU" sz="1800" dirty="0"/>
        </a:p>
      </dgm:t>
    </dgm:pt>
    <dgm:pt modelId="{BC2943B0-3B38-4AFA-AD7F-10D3F9C35B43}" type="parTrans" cxnId="{1D8BB2E4-9AD7-482F-88BF-36ADD4346A9A}">
      <dgm:prSet/>
      <dgm:spPr/>
      <dgm:t>
        <a:bodyPr/>
        <a:lstStyle/>
        <a:p>
          <a:endParaRPr lang="ru-RU"/>
        </a:p>
      </dgm:t>
    </dgm:pt>
    <dgm:pt modelId="{B977BD27-3946-4507-A9B3-BC19BDCB4427}" type="sibTrans" cxnId="{1D8BB2E4-9AD7-482F-88BF-36ADD4346A9A}">
      <dgm:prSet/>
      <dgm:spPr/>
      <dgm:t>
        <a:bodyPr/>
        <a:lstStyle/>
        <a:p>
          <a:endParaRPr lang="ru-RU"/>
        </a:p>
      </dgm:t>
    </dgm:pt>
    <dgm:pt modelId="{CA48B0A0-867D-4EC0-988F-B4FB4069847D}" type="pres">
      <dgm:prSet presAssocID="{1F1A7A8C-272E-410C-9A8C-F139A0752713}" presName="diagram" presStyleCnt="0">
        <dgm:presLayoutVars>
          <dgm:dir/>
          <dgm:resizeHandles val="exact"/>
        </dgm:presLayoutVars>
      </dgm:prSet>
      <dgm:spPr/>
    </dgm:pt>
    <dgm:pt modelId="{56DE32EE-99C2-439E-A659-E12BF23D6512}" type="pres">
      <dgm:prSet presAssocID="{F989B38D-D767-4FE9-ACBD-8B156062E147}" presName="node" presStyleLbl="node1" presStyleIdx="0" presStyleCnt="10" custScaleX="114490">
        <dgm:presLayoutVars>
          <dgm:bulletEnabled val="1"/>
        </dgm:presLayoutVars>
      </dgm:prSet>
      <dgm:spPr/>
    </dgm:pt>
    <dgm:pt modelId="{FF780324-38D5-4E30-9911-EB81BDD5AEE1}" type="pres">
      <dgm:prSet presAssocID="{C6F7571E-DE90-4850-8BC3-3C5F5CBDAC80}" presName="sibTrans" presStyleCnt="0"/>
      <dgm:spPr/>
    </dgm:pt>
    <dgm:pt modelId="{6A5683EF-CC75-4272-BD79-627D7D92D242}" type="pres">
      <dgm:prSet presAssocID="{89B0EEBB-24A4-4C4B-8D73-CD48269AB705}" presName="node" presStyleLbl="node1" presStyleIdx="1" presStyleCnt="10" custScaleX="114490">
        <dgm:presLayoutVars>
          <dgm:bulletEnabled val="1"/>
        </dgm:presLayoutVars>
      </dgm:prSet>
      <dgm:spPr/>
    </dgm:pt>
    <dgm:pt modelId="{09E24F94-4973-4E47-A356-48CCBA8E5C2D}" type="pres">
      <dgm:prSet presAssocID="{D9D18C5E-DEE0-4340-857E-E33F19C78953}" presName="sibTrans" presStyleCnt="0"/>
      <dgm:spPr/>
    </dgm:pt>
    <dgm:pt modelId="{E6BF0B40-70BF-4935-9BBC-579735167699}" type="pres">
      <dgm:prSet presAssocID="{A0ED2B25-3A74-413A-A7AF-0F1A7FF7950A}" presName="node" presStyleLbl="node1" presStyleIdx="2" presStyleCnt="10" custScaleX="114490">
        <dgm:presLayoutVars>
          <dgm:bulletEnabled val="1"/>
        </dgm:presLayoutVars>
      </dgm:prSet>
      <dgm:spPr/>
    </dgm:pt>
    <dgm:pt modelId="{C598BF81-039D-403B-8304-D0E24C65280D}" type="pres">
      <dgm:prSet presAssocID="{90BD92A9-D41B-4C07-9B95-9081C768E3BA}" presName="sibTrans" presStyleCnt="0"/>
      <dgm:spPr/>
    </dgm:pt>
    <dgm:pt modelId="{3E5BB47B-44AC-4C16-B7D7-681FCBFF2865}" type="pres">
      <dgm:prSet presAssocID="{0C507DD3-08C4-4371-A14C-CD37F2A85BC6}" presName="node" presStyleLbl="node1" presStyleIdx="3" presStyleCnt="10" custScaleX="114490" custLinFactNeighborX="67995" custLinFactNeighborY="2003">
        <dgm:presLayoutVars>
          <dgm:bulletEnabled val="1"/>
        </dgm:presLayoutVars>
      </dgm:prSet>
      <dgm:spPr/>
    </dgm:pt>
    <dgm:pt modelId="{98C16171-4063-4439-BDD3-04EDF80538F7}" type="pres">
      <dgm:prSet presAssocID="{9C0A59E0-0E05-44CD-BAE3-80A7A3E2C94F}" presName="sibTrans" presStyleCnt="0"/>
      <dgm:spPr/>
    </dgm:pt>
    <dgm:pt modelId="{7B597D13-4393-458E-A3D6-EFDC0817238F}" type="pres">
      <dgm:prSet presAssocID="{1B7A3BA0-BFD1-485E-82FD-670E340836DE}" presName="node" presStyleLbl="node1" presStyleIdx="4" presStyleCnt="10" custScaleX="114490" custLinFactNeighborX="68816" custLinFactNeighborY="2003">
        <dgm:presLayoutVars>
          <dgm:bulletEnabled val="1"/>
        </dgm:presLayoutVars>
      </dgm:prSet>
      <dgm:spPr/>
    </dgm:pt>
    <dgm:pt modelId="{9AEC4A35-51DD-4732-BDB5-EEFE62CD470A}" type="pres">
      <dgm:prSet presAssocID="{073BF27F-6467-47B0-907E-0A78D352C8DF}" presName="sibTrans" presStyleCnt="0"/>
      <dgm:spPr/>
    </dgm:pt>
    <dgm:pt modelId="{2CCA756D-69A4-4A38-A1B3-073692124F26}" type="pres">
      <dgm:prSet presAssocID="{2D5BFBE1-58FC-479B-8487-26F544FB596C}" presName="node" presStyleLbl="node1" presStyleIdx="5" presStyleCnt="10" custScaleX="114490" custLinFactY="20843" custLinFactNeighborX="-3134" custLinFactNeighborY="100000">
        <dgm:presLayoutVars>
          <dgm:bulletEnabled val="1"/>
        </dgm:presLayoutVars>
      </dgm:prSet>
      <dgm:spPr/>
    </dgm:pt>
    <dgm:pt modelId="{BAE47FAD-8765-4630-9AF7-B34F03D7526D}" type="pres">
      <dgm:prSet presAssocID="{732F15A5-7AC1-40CE-9732-D2BAEBBE669C}" presName="sibTrans" presStyleCnt="0"/>
      <dgm:spPr/>
    </dgm:pt>
    <dgm:pt modelId="{8CCC186F-8C2F-4C08-B823-C2278B695E6D}" type="pres">
      <dgm:prSet presAssocID="{50467A03-09A6-46C7-916C-F910CE9F1E54}" presName="node" presStyleLbl="node1" presStyleIdx="6" presStyleCnt="10" custScaleX="114490">
        <dgm:presLayoutVars>
          <dgm:bulletEnabled val="1"/>
        </dgm:presLayoutVars>
      </dgm:prSet>
      <dgm:spPr/>
    </dgm:pt>
    <dgm:pt modelId="{37F9088D-4777-46C9-8A60-4730D0638FE7}" type="pres">
      <dgm:prSet presAssocID="{67D29618-1D27-4B94-8541-62E05A53D682}" presName="sibTrans" presStyleCnt="0"/>
      <dgm:spPr/>
    </dgm:pt>
    <dgm:pt modelId="{8935F6F8-71E8-4524-8EF1-EE93EFC9E77F}" type="pres">
      <dgm:prSet presAssocID="{BBD19725-7444-495B-9E90-A9E786DEDCBB}" presName="node" presStyleLbl="node1" presStyleIdx="7" presStyleCnt="10" custScaleX="114490">
        <dgm:presLayoutVars>
          <dgm:bulletEnabled val="1"/>
        </dgm:presLayoutVars>
      </dgm:prSet>
      <dgm:spPr/>
    </dgm:pt>
    <dgm:pt modelId="{DB603F3A-CE1B-4131-BE1F-97B125F428EC}" type="pres">
      <dgm:prSet presAssocID="{B977BD27-3946-4507-A9B3-BC19BDCB4427}" presName="sibTrans" presStyleCnt="0"/>
      <dgm:spPr/>
    </dgm:pt>
    <dgm:pt modelId="{8EAD45BA-9A6E-4AE4-8940-FD3646366DD5}" type="pres">
      <dgm:prSet presAssocID="{3FBECD60-BAAA-4949-B2A2-B6FC1362FE10}" presName="node" presStyleLbl="node1" presStyleIdx="8" presStyleCnt="10" custScaleX="114490" custLinFactY="16761" custLinFactNeighborX="-55674" custLinFactNeighborY="100000">
        <dgm:presLayoutVars>
          <dgm:bulletEnabled val="1"/>
        </dgm:presLayoutVars>
      </dgm:prSet>
      <dgm:spPr/>
    </dgm:pt>
    <dgm:pt modelId="{94BF8DF3-6569-4B31-B519-C569CEDDF382}" type="pres">
      <dgm:prSet presAssocID="{4E2DCB71-B458-4B67-A70F-6D037907773B}" presName="sibTrans" presStyleCnt="0"/>
      <dgm:spPr/>
    </dgm:pt>
    <dgm:pt modelId="{ABA728A0-9C0B-4B0B-BC84-A33EB9B56B45}" type="pres">
      <dgm:prSet presAssocID="{47456DD1-4F39-4290-A9E9-878520D70D92}" presName="node" presStyleLbl="node1" presStyleIdx="9" presStyleCnt="10" custScaleX="114490" custLinFactNeighborX="-57350" custLinFactNeighborY="94">
        <dgm:presLayoutVars>
          <dgm:bulletEnabled val="1"/>
        </dgm:presLayoutVars>
      </dgm:prSet>
      <dgm:spPr/>
    </dgm:pt>
  </dgm:ptLst>
  <dgm:cxnLst>
    <dgm:cxn modelId="{E8B83A12-AFDD-4F8F-9623-FFF0D532FB21}" srcId="{1F1A7A8C-272E-410C-9A8C-F139A0752713}" destId="{89B0EEBB-24A4-4C4B-8D73-CD48269AB705}" srcOrd="1" destOrd="0" parTransId="{AE2B3BA8-6995-49D2-93E1-D22BEA426063}" sibTransId="{D9D18C5E-DEE0-4340-857E-E33F19C78953}"/>
    <dgm:cxn modelId="{73CD4219-27DA-470E-8716-C0471F046469}" type="presOf" srcId="{50467A03-09A6-46C7-916C-F910CE9F1E54}" destId="{8CCC186F-8C2F-4C08-B823-C2278B695E6D}" srcOrd="0" destOrd="0" presId="urn:microsoft.com/office/officeart/2005/8/layout/default"/>
    <dgm:cxn modelId="{6807FA1E-11B0-4625-B4D3-71F9A80D0852}" type="presOf" srcId="{47456DD1-4F39-4290-A9E9-878520D70D92}" destId="{ABA728A0-9C0B-4B0B-BC84-A33EB9B56B45}" srcOrd="0" destOrd="0" presId="urn:microsoft.com/office/officeart/2005/8/layout/default"/>
    <dgm:cxn modelId="{37FBEE2B-D8F5-4AF9-A5A1-6B6CCB33FC70}" type="presOf" srcId="{BBD19725-7444-495B-9E90-A9E786DEDCBB}" destId="{8935F6F8-71E8-4524-8EF1-EE93EFC9E77F}" srcOrd="0" destOrd="0" presId="urn:microsoft.com/office/officeart/2005/8/layout/default"/>
    <dgm:cxn modelId="{21DF0E32-F4A5-4644-BAE2-E89206BDCDC4}" type="presOf" srcId="{1B7A3BA0-BFD1-485E-82FD-670E340836DE}" destId="{7B597D13-4393-458E-A3D6-EFDC0817238F}" srcOrd="0" destOrd="0" presId="urn:microsoft.com/office/officeart/2005/8/layout/default"/>
    <dgm:cxn modelId="{FAA55062-D03D-4AB8-9536-C0A17BB587C5}" srcId="{1F1A7A8C-272E-410C-9A8C-F139A0752713}" destId="{3FBECD60-BAAA-4949-B2A2-B6FC1362FE10}" srcOrd="8" destOrd="0" parTransId="{17C2B2CE-794C-4A0B-B80A-F2D8281EE9B1}" sibTransId="{4E2DCB71-B458-4B67-A70F-6D037907773B}"/>
    <dgm:cxn modelId="{D0D9DA6F-7B84-44A7-A276-6FDFD2462164}" type="presOf" srcId="{2D5BFBE1-58FC-479B-8487-26F544FB596C}" destId="{2CCA756D-69A4-4A38-A1B3-073692124F26}" srcOrd="0" destOrd="0" presId="urn:microsoft.com/office/officeart/2005/8/layout/default"/>
    <dgm:cxn modelId="{0C432772-D38F-4083-9B98-81D1D3CC90D0}" type="presOf" srcId="{89B0EEBB-24A4-4C4B-8D73-CD48269AB705}" destId="{6A5683EF-CC75-4272-BD79-627D7D92D242}" srcOrd="0" destOrd="0" presId="urn:microsoft.com/office/officeart/2005/8/layout/default"/>
    <dgm:cxn modelId="{2D41217C-83F8-4C18-BA9A-F9EFCBF9E45F}" type="presOf" srcId="{A0ED2B25-3A74-413A-A7AF-0F1A7FF7950A}" destId="{E6BF0B40-70BF-4935-9BBC-579735167699}" srcOrd="0" destOrd="0" presId="urn:microsoft.com/office/officeart/2005/8/layout/default"/>
    <dgm:cxn modelId="{9022A98D-5A5F-41A5-9BF9-9C16B11D7D88}" srcId="{1F1A7A8C-272E-410C-9A8C-F139A0752713}" destId="{1B7A3BA0-BFD1-485E-82FD-670E340836DE}" srcOrd="4" destOrd="0" parTransId="{F85B12C0-9F1B-4003-9707-1DEBC65A9269}" sibTransId="{073BF27F-6467-47B0-907E-0A78D352C8DF}"/>
    <dgm:cxn modelId="{547CFC90-EBD2-49C4-AAED-7A646E668227}" srcId="{1F1A7A8C-272E-410C-9A8C-F139A0752713}" destId="{50467A03-09A6-46C7-916C-F910CE9F1E54}" srcOrd="6" destOrd="0" parTransId="{C4363403-C8AC-4708-B7F6-10A24B29A7B8}" sibTransId="{67D29618-1D27-4B94-8541-62E05A53D682}"/>
    <dgm:cxn modelId="{ADAE0E91-0253-465D-AA22-8E7C0377938B}" srcId="{1F1A7A8C-272E-410C-9A8C-F139A0752713}" destId="{2D5BFBE1-58FC-479B-8487-26F544FB596C}" srcOrd="5" destOrd="0" parTransId="{A0352C1E-EF4B-4F0D-B0C6-EAEF7160C361}" sibTransId="{732F15A5-7AC1-40CE-9732-D2BAEBBE669C}"/>
    <dgm:cxn modelId="{4D03DEAC-44FF-495F-BE17-4FFE25DE35E0}" srcId="{1F1A7A8C-272E-410C-9A8C-F139A0752713}" destId="{47456DD1-4F39-4290-A9E9-878520D70D92}" srcOrd="9" destOrd="0" parTransId="{7B935878-7D0C-4B5E-8CFF-8D33F95CC2F0}" sibTransId="{97DE000B-CA45-4BCC-89EF-C98C5198302F}"/>
    <dgm:cxn modelId="{BEA97DAD-7B6F-47EC-BEB6-E1C1EAAFCAA6}" type="presOf" srcId="{0C507DD3-08C4-4371-A14C-CD37F2A85BC6}" destId="{3E5BB47B-44AC-4C16-B7D7-681FCBFF2865}" srcOrd="0" destOrd="0" presId="urn:microsoft.com/office/officeart/2005/8/layout/default"/>
    <dgm:cxn modelId="{6F478AAE-93CF-40FD-BB1B-02A1EBE33702}" srcId="{1F1A7A8C-272E-410C-9A8C-F139A0752713}" destId="{0C507DD3-08C4-4371-A14C-CD37F2A85BC6}" srcOrd="3" destOrd="0" parTransId="{4E4DB251-6801-4B9A-873F-D985F788A55E}" sibTransId="{9C0A59E0-0E05-44CD-BAE3-80A7A3E2C94F}"/>
    <dgm:cxn modelId="{C90795B0-D08E-4D07-89D6-F58ACBCCDF02}" type="presOf" srcId="{1F1A7A8C-272E-410C-9A8C-F139A0752713}" destId="{CA48B0A0-867D-4EC0-988F-B4FB4069847D}" srcOrd="0" destOrd="0" presId="urn:microsoft.com/office/officeart/2005/8/layout/default"/>
    <dgm:cxn modelId="{552867B1-8646-4CA5-93F4-3BEAE3231669}" srcId="{1F1A7A8C-272E-410C-9A8C-F139A0752713}" destId="{A0ED2B25-3A74-413A-A7AF-0F1A7FF7950A}" srcOrd="2" destOrd="0" parTransId="{7B095EE3-485D-4E96-ABEB-7A5CFC963A70}" sibTransId="{90BD92A9-D41B-4C07-9B95-9081C768E3BA}"/>
    <dgm:cxn modelId="{652CA0BC-45F5-4A21-8DB1-1A7ACAFF449F}" srcId="{1F1A7A8C-272E-410C-9A8C-F139A0752713}" destId="{F989B38D-D767-4FE9-ACBD-8B156062E147}" srcOrd="0" destOrd="0" parTransId="{EBB1E2EC-20D6-47E5-B122-C047DD68DF12}" sibTransId="{C6F7571E-DE90-4850-8BC3-3C5F5CBDAC80}"/>
    <dgm:cxn modelId="{1D8BB2E4-9AD7-482F-88BF-36ADD4346A9A}" srcId="{1F1A7A8C-272E-410C-9A8C-F139A0752713}" destId="{BBD19725-7444-495B-9E90-A9E786DEDCBB}" srcOrd="7" destOrd="0" parTransId="{BC2943B0-3B38-4AFA-AD7F-10D3F9C35B43}" sibTransId="{B977BD27-3946-4507-A9B3-BC19BDCB4427}"/>
    <dgm:cxn modelId="{5F94F7E4-285E-4EFB-8B1F-B471DD47433F}" type="presOf" srcId="{3FBECD60-BAAA-4949-B2A2-B6FC1362FE10}" destId="{8EAD45BA-9A6E-4AE4-8940-FD3646366DD5}" srcOrd="0" destOrd="0" presId="urn:microsoft.com/office/officeart/2005/8/layout/default"/>
    <dgm:cxn modelId="{AD5EA3FC-A100-4164-BD12-CA64F0407AC1}" type="presOf" srcId="{F989B38D-D767-4FE9-ACBD-8B156062E147}" destId="{56DE32EE-99C2-439E-A659-E12BF23D6512}" srcOrd="0" destOrd="0" presId="urn:microsoft.com/office/officeart/2005/8/layout/default"/>
    <dgm:cxn modelId="{76B11B32-9B10-408B-95B9-860F5BD480D9}" type="presParOf" srcId="{CA48B0A0-867D-4EC0-988F-B4FB4069847D}" destId="{56DE32EE-99C2-439E-A659-E12BF23D6512}" srcOrd="0" destOrd="0" presId="urn:microsoft.com/office/officeart/2005/8/layout/default"/>
    <dgm:cxn modelId="{247C4064-8CF5-4A57-B8C7-5750E17B66C3}" type="presParOf" srcId="{CA48B0A0-867D-4EC0-988F-B4FB4069847D}" destId="{FF780324-38D5-4E30-9911-EB81BDD5AEE1}" srcOrd="1" destOrd="0" presId="urn:microsoft.com/office/officeart/2005/8/layout/default"/>
    <dgm:cxn modelId="{D06A3AEA-20A0-406B-870D-A5FFD2C8E0C2}" type="presParOf" srcId="{CA48B0A0-867D-4EC0-988F-B4FB4069847D}" destId="{6A5683EF-CC75-4272-BD79-627D7D92D242}" srcOrd="2" destOrd="0" presId="urn:microsoft.com/office/officeart/2005/8/layout/default"/>
    <dgm:cxn modelId="{92AC0059-7766-486C-B446-44E355BA079B}" type="presParOf" srcId="{CA48B0A0-867D-4EC0-988F-B4FB4069847D}" destId="{09E24F94-4973-4E47-A356-48CCBA8E5C2D}" srcOrd="3" destOrd="0" presId="urn:microsoft.com/office/officeart/2005/8/layout/default"/>
    <dgm:cxn modelId="{852D36A5-C3CB-4EFC-A97E-CA0D028F5362}" type="presParOf" srcId="{CA48B0A0-867D-4EC0-988F-B4FB4069847D}" destId="{E6BF0B40-70BF-4935-9BBC-579735167699}" srcOrd="4" destOrd="0" presId="urn:microsoft.com/office/officeart/2005/8/layout/default"/>
    <dgm:cxn modelId="{8EA15A8A-F3CB-4221-AC6C-0A00990F2474}" type="presParOf" srcId="{CA48B0A0-867D-4EC0-988F-B4FB4069847D}" destId="{C598BF81-039D-403B-8304-D0E24C65280D}" srcOrd="5" destOrd="0" presId="urn:microsoft.com/office/officeart/2005/8/layout/default"/>
    <dgm:cxn modelId="{CCA6B699-58AA-447E-9AA0-0D2B39F2DC40}" type="presParOf" srcId="{CA48B0A0-867D-4EC0-988F-B4FB4069847D}" destId="{3E5BB47B-44AC-4C16-B7D7-681FCBFF2865}" srcOrd="6" destOrd="0" presId="urn:microsoft.com/office/officeart/2005/8/layout/default"/>
    <dgm:cxn modelId="{216B20FF-F521-4698-B8CF-2490BF3EB088}" type="presParOf" srcId="{CA48B0A0-867D-4EC0-988F-B4FB4069847D}" destId="{98C16171-4063-4439-BDD3-04EDF80538F7}" srcOrd="7" destOrd="0" presId="urn:microsoft.com/office/officeart/2005/8/layout/default"/>
    <dgm:cxn modelId="{7A8D3F52-A500-4CF9-9CEC-A1C1446128FF}" type="presParOf" srcId="{CA48B0A0-867D-4EC0-988F-B4FB4069847D}" destId="{7B597D13-4393-458E-A3D6-EFDC0817238F}" srcOrd="8" destOrd="0" presId="urn:microsoft.com/office/officeart/2005/8/layout/default"/>
    <dgm:cxn modelId="{D1E1A698-BD7A-4518-9B62-77C7C6ADD84A}" type="presParOf" srcId="{CA48B0A0-867D-4EC0-988F-B4FB4069847D}" destId="{9AEC4A35-51DD-4732-BDB5-EEFE62CD470A}" srcOrd="9" destOrd="0" presId="urn:microsoft.com/office/officeart/2005/8/layout/default"/>
    <dgm:cxn modelId="{8C2E1A90-4214-4299-9E20-749A9D5B679D}" type="presParOf" srcId="{CA48B0A0-867D-4EC0-988F-B4FB4069847D}" destId="{2CCA756D-69A4-4A38-A1B3-073692124F26}" srcOrd="10" destOrd="0" presId="urn:microsoft.com/office/officeart/2005/8/layout/default"/>
    <dgm:cxn modelId="{18C3F0C8-8098-45E1-8CAE-8CB5AEAA5F1D}" type="presParOf" srcId="{CA48B0A0-867D-4EC0-988F-B4FB4069847D}" destId="{BAE47FAD-8765-4630-9AF7-B34F03D7526D}" srcOrd="11" destOrd="0" presId="urn:microsoft.com/office/officeart/2005/8/layout/default"/>
    <dgm:cxn modelId="{16F8FFA7-11D2-49B7-A3F4-3F7105930E5C}" type="presParOf" srcId="{CA48B0A0-867D-4EC0-988F-B4FB4069847D}" destId="{8CCC186F-8C2F-4C08-B823-C2278B695E6D}" srcOrd="12" destOrd="0" presId="urn:microsoft.com/office/officeart/2005/8/layout/default"/>
    <dgm:cxn modelId="{72480AC4-31AD-4884-9897-0E7E0BC51FA0}" type="presParOf" srcId="{CA48B0A0-867D-4EC0-988F-B4FB4069847D}" destId="{37F9088D-4777-46C9-8A60-4730D0638FE7}" srcOrd="13" destOrd="0" presId="urn:microsoft.com/office/officeart/2005/8/layout/default"/>
    <dgm:cxn modelId="{A687BADB-B97C-479F-B196-073F4A86544E}" type="presParOf" srcId="{CA48B0A0-867D-4EC0-988F-B4FB4069847D}" destId="{8935F6F8-71E8-4524-8EF1-EE93EFC9E77F}" srcOrd="14" destOrd="0" presId="urn:microsoft.com/office/officeart/2005/8/layout/default"/>
    <dgm:cxn modelId="{BECDDA00-883B-4C07-8C85-F7355847C375}" type="presParOf" srcId="{CA48B0A0-867D-4EC0-988F-B4FB4069847D}" destId="{DB603F3A-CE1B-4131-BE1F-97B125F428EC}" srcOrd="15" destOrd="0" presId="urn:microsoft.com/office/officeart/2005/8/layout/default"/>
    <dgm:cxn modelId="{1766C6EA-CF3C-44DE-AE17-6BC909949CC8}" type="presParOf" srcId="{CA48B0A0-867D-4EC0-988F-B4FB4069847D}" destId="{8EAD45BA-9A6E-4AE4-8940-FD3646366DD5}" srcOrd="16" destOrd="0" presId="urn:microsoft.com/office/officeart/2005/8/layout/default"/>
    <dgm:cxn modelId="{2F49B5EB-74CC-4509-A997-071E204CDBC8}" type="presParOf" srcId="{CA48B0A0-867D-4EC0-988F-B4FB4069847D}" destId="{94BF8DF3-6569-4B31-B519-C569CEDDF382}" srcOrd="17" destOrd="0" presId="urn:microsoft.com/office/officeart/2005/8/layout/default"/>
    <dgm:cxn modelId="{F3E942D9-7BB4-4464-9C66-8DBC6725B9BF}" type="presParOf" srcId="{CA48B0A0-867D-4EC0-988F-B4FB4069847D}" destId="{ABA728A0-9C0B-4B0B-BC84-A33EB9B56B4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1F790-DD44-4A90-8B77-2488003D28C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DBA26F-C7A8-4696-BB67-3FF74A00EAED}">
      <dgm:prSet phldrT="[Текст]"/>
      <dgm:spPr/>
      <dgm:t>
        <a:bodyPr/>
        <a:lstStyle/>
        <a:p>
          <a:r>
            <a:rPr lang="en-US" dirty="0"/>
            <a:t>Software Engineering Professional Practice</a:t>
          </a:r>
          <a:endParaRPr lang="ru-RU" dirty="0"/>
        </a:p>
      </dgm:t>
    </dgm:pt>
    <dgm:pt modelId="{65BCB686-7D86-4FD5-995D-1C7D34CE484B}" type="parTrans" cxnId="{9A5BCC7D-FEB5-4855-BF1E-B865D26D2FE1}">
      <dgm:prSet/>
      <dgm:spPr/>
      <dgm:t>
        <a:bodyPr/>
        <a:lstStyle/>
        <a:p>
          <a:endParaRPr lang="ru-RU"/>
        </a:p>
      </dgm:t>
    </dgm:pt>
    <dgm:pt modelId="{20C1D10B-9FFB-4AA0-8430-DAE429E559ED}" type="sibTrans" cxnId="{9A5BCC7D-FEB5-4855-BF1E-B865D26D2FE1}">
      <dgm:prSet/>
      <dgm:spPr/>
      <dgm:t>
        <a:bodyPr/>
        <a:lstStyle/>
        <a:p>
          <a:endParaRPr lang="ru-RU"/>
        </a:p>
      </dgm:t>
    </dgm:pt>
    <dgm:pt modelId="{BCB8F223-7385-4437-AF55-93999CE3F3F4}">
      <dgm:prSet/>
      <dgm:spPr/>
      <dgm:t>
        <a:bodyPr/>
        <a:lstStyle/>
        <a:p>
          <a:r>
            <a:rPr lang="en-US" dirty="0"/>
            <a:t>Software Engineering Economics</a:t>
          </a:r>
          <a:endParaRPr lang="ru-RU" dirty="0"/>
        </a:p>
      </dgm:t>
    </dgm:pt>
    <dgm:pt modelId="{58272860-1791-4FC5-A840-6F9111DBD548}" type="parTrans" cxnId="{621287FF-18F7-409E-BB6F-DB87E4E82436}">
      <dgm:prSet/>
      <dgm:spPr/>
      <dgm:t>
        <a:bodyPr/>
        <a:lstStyle/>
        <a:p>
          <a:endParaRPr lang="ru-RU"/>
        </a:p>
      </dgm:t>
    </dgm:pt>
    <dgm:pt modelId="{E4BAA811-E7DB-43BC-ADE3-36FD7ED88780}" type="sibTrans" cxnId="{621287FF-18F7-409E-BB6F-DB87E4E82436}">
      <dgm:prSet/>
      <dgm:spPr/>
      <dgm:t>
        <a:bodyPr/>
        <a:lstStyle/>
        <a:p>
          <a:endParaRPr lang="ru-RU"/>
        </a:p>
      </dgm:t>
    </dgm:pt>
    <dgm:pt modelId="{387C2C00-E91D-4A9C-BDC8-3C78EA5CDE20}">
      <dgm:prSet/>
      <dgm:spPr/>
      <dgm:t>
        <a:bodyPr/>
        <a:lstStyle/>
        <a:p>
          <a:r>
            <a:rPr lang="en-US" dirty="0"/>
            <a:t>Computing Foundations</a:t>
          </a:r>
          <a:endParaRPr lang="ru-RU" dirty="0"/>
        </a:p>
      </dgm:t>
    </dgm:pt>
    <dgm:pt modelId="{B5FCC72B-3D61-4372-8AE2-9C78927E8BE3}" type="parTrans" cxnId="{0C96D8AB-9FA7-4D71-A832-2B0302690A81}">
      <dgm:prSet/>
      <dgm:spPr/>
      <dgm:t>
        <a:bodyPr/>
        <a:lstStyle/>
        <a:p>
          <a:endParaRPr lang="ru-RU"/>
        </a:p>
      </dgm:t>
    </dgm:pt>
    <dgm:pt modelId="{E7B0D2CF-1A7D-4AEC-9040-523DB7777677}" type="sibTrans" cxnId="{0C96D8AB-9FA7-4D71-A832-2B0302690A81}">
      <dgm:prSet/>
      <dgm:spPr/>
      <dgm:t>
        <a:bodyPr/>
        <a:lstStyle/>
        <a:p>
          <a:endParaRPr lang="ru-RU"/>
        </a:p>
      </dgm:t>
    </dgm:pt>
    <dgm:pt modelId="{B8D54B86-9BD0-4476-98E1-F73145E5E233}">
      <dgm:prSet/>
      <dgm:spPr/>
      <dgm:t>
        <a:bodyPr/>
        <a:lstStyle/>
        <a:p>
          <a:r>
            <a:rPr lang="en-US" dirty="0"/>
            <a:t>Mathematical Foundations</a:t>
          </a:r>
          <a:endParaRPr lang="ru-RU" dirty="0"/>
        </a:p>
      </dgm:t>
    </dgm:pt>
    <dgm:pt modelId="{1DC6C900-0EF6-4818-AE17-B2780BF3B9F6}" type="parTrans" cxnId="{8E386907-50D0-4DFC-8A00-8277FD0FB487}">
      <dgm:prSet/>
      <dgm:spPr/>
      <dgm:t>
        <a:bodyPr/>
        <a:lstStyle/>
        <a:p>
          <a:endParaRPr lang="ru-RU"/>
        </a:p>
      </dgm:t>
    </dgm:pt>
    <dgm:pt modelId="{9E0643A5-89CE-4A0E-BC3F-3D63BCEE662E}" type="sibTrans" cxnId="{8E386907-50D0-4DFC-8A00-8277FD0FB487}">
      <dgm:prSet/>
      <dgm:spPr/>
      <dgm:t>
        <a:bodyPr/>
        <a:lstStyle/>
        <a:p>
          <a:endParaRPr lang="ru-RU"/>
        </a:p>
      </dgm:t>
    </dgm:pt>
    <dgm:pt modelId="{72D5BD87-7BFE-49B3-A139-B2E832CA328D}">
      <dgm:prSet/>
      <dgm:spPr/>
      <dgm:t>
        <a:bodyPr/>
        <a:lstStyle/>
        <a:p>
          <a:r>
            <a:rPr lang="en-US" dirty="0"/>
            <a:t>Engineering Foundations</a:t>
          </a:r>
          <a:endParaRPr lang="ru-RU" dirty="0"/>
        </a:p>
      </dgm:t>
    </dgm:pt>
    <dgm:pt modelId="{3D214777-7E41-4B67-8B67-FDF2F2061B4B}" type="parTrans" cxnId="{6F18BC34-B473-4D02-9027-CB057B0C1F3B}">
      <dgm:prSet/>
      <dgm:spPr/>
      <dgm:t>
        <a:bodyPr/>
        <a:lstStyle/>
        <a:p>
          <a:endParaRPr lang="ru-RU"/>
        </a:p>
      </dgm:t>
    </dgm:pt>
    <dgm:pt modelId="{64966D6F-4875-468D-8084-918382A81BB6}" type="sibTrans" cxnId="{6F18BC34-B473-4D02-9027-CB057B0C1F3B}">
      <dgm:prSet/>
      <dgm:spPr/>
      <dgm:t>
        <a:bodyPr/>
        <a:lstStyle/>
        <a:p>
          <a:endParaRPr lang="ru-RU"/>
        </a:p>
      </dgm:t>
    </dgm:pt>
    <dgm:pt modelId="{93634C45-0B31-4E5C-8015-252161BAB906}">
      <dgm:prSet phldrT="[Текст]"/>
      <dgm:spPr/>
      <dgm:t>
        <a:bodyPr/>
        <a:lstStyle/>
        <a:p>
          <a:r>
            <a:rPr lang="ru-RU"/>
            <a:t>опис </a:t>
          </a:r>
          <a:r>
            <a:rPr lang="ru-RU" dirty="0" err="1"/>
            <a:t>критеріїв</a:t>
          </a:r>
          <a:r>
            <a:rPr lang="ru-RU" dirty="0"/>
            <a:t> </a:t>
          </a:r>
          <a:r>
            <a:rPr lang="ru-RU" dirty="0" err="1"/>
            <a:t>професіоналізму</a:t>
          </a:r>
          <a:r>
            <a:rPr lang="ru-RU" dirty="0"/>
            <a:t> і </a:t>
          </a:r>
          <a:r>
            <a:rPr lang="ru-RU" dirty="0" err="1"/>
            <a:t>компетентності</a:t>
          </a:r>
          <a:endParaRPr lang="ru-RU" dirty="0"/>
        </a:p>
      </dgm:t>
    </dgm:pt>
    <dgm:pt modelId="{C488CF7A-2C1D-482C-BC33-CFD4624E7AC7}" type="parTrans" cxnId="{2B5A08E4-DD96-4202-B516-E262CF8184B9}">
      <dgm:prSet/>
      <dgm:spPr/>
    </dgm:pt>
    <dgm:pt modelId="{5CC9035A-73D2-40E2-A85F-B6BEB1DA4C73}" type="sibTrans" cxnId="{2B5A08E4-DD96-4202-B516-E262CF8184B9}">
      <dgm:prSet/>
      <dgm:spPr/>
    </dgm:pt>
    <dgm:pt modelId="{9A60DA8B-ACDB-4F02-9104-93BF9295B7D2}">
      <dgm:prSet/>
      <dgm:spPr/>
      <dgm:t>
        <a:bodyPr/>
        <a:lstStyle/>
        <a:p>
          <a:r>
            <a:rPr lang="ru-RU"/>
            <a:t>економічні </a:t>
          </a:r>
          <a:r>
            <a:rPr lang="ru-RU" dirty="0" err="1"/>
            <a:t>аспекти</a:t>
          </a:r>
          <a:r>
            <a:rPr lang="ru-RU" dirty="0"/>
            <a:t> </a:t>
          </a:r>
          <a:r>
            <a:rPr lang="ru-RU" dirty="0" err="1"/>
            <a:t>розробки</a:t>
          </a:r>
          <a:r>
            <a:rPr lang="ru-RU" dirty="0"/>
            <a:t> ПЗ</a:t>
          </a:r>
        </a:p>
      </dgm:t>
    </dgm:pt>
    <dgm:pt modelId="{7D0BE7ED-DC35-4995-822E-D3793375C68E}" type="parTrans" cxnId="{6A7D3AC5-FD1D-41AE-9D70-44F06848236A}">
      <dgm:prSet/>
      <dgm:spPr/>
    </dgm:pt>
    <dgm:pt modelId="{EF26A844-DEC9-4007-B120-A94A49B652B4}" type="sibTrans" cxnId="{6A7D3AC5-FD1D-41AE-9D70-44F06848236A}">
      <dgm:prSet/>
      <dgm:spPr/>
    </dgm:pt>
    <dgm:pt modelId="{82F48875-8E13-428F-8F90-FD1295B0D57A}">
      <dgm:prSet/>
      <dgm:spPr/>
      <dgm:t>
        <a:bodyPr/>
        <a:lstStyle/>
        <a:p>
          <a:r>
            <a:rPr lang="ru-RU"/>
            <a:t>основи </a:t>
          </a:r>
          <a:r>
            <a:rPr lang="ru-RU" dirty="0" err="1"/>
            <a:t>обчислювальних</a:t>
          </a:r>
          <a:r>
            <a:rPr lang="ru-RU" dirty="0"/>
            <a:t> </a:t>
          </a:r>
          <a:r>
            <a:rPr lang="ru-RU" dirty="0" err="1"/>
            <a:t>технологій</a:t>
          </a:r>
          <a:r>
            <a:rPr lang="ru-RU" dirty="0"/>
            <a:t>, </a:t>
          </a:r>
          <a:r>
            <a:rPr lang="ru-RU" dirty="0" err="1"/>
            <a:t>які</a:t>
          </a:r>
          <a:r>
            <a:rPr lang="ru-RU" dirty="0"/>
            <a:t> </a:t>
          </a:r>
          <a:r>
            <a:rPr lang="ru-RU" dirty="0" err="1"/>
            <a:t>можна</a:t>
          </a:r>
          <a:r>
            <a:rPr lang="ru-RU" dirty="0"/>
            <a:t> </a:t>
          </a:r>
          <a:r>
            <a:rPr lang="ru-RU" dirty="0" err="1"/>
            <a:t>застосувати</a:t>
          </a:r>
          <a:r>
            <a:rPr lang="ru-RU" dirty="0"/>
            <a:t> в </a:t>
          </a:r>
          <a:r>
            <a:rPr lang="ru-RU" dirty="0" err="1"/>
            <a:t>розробці</a:t>
          </a:r>
          <a:r>
            <a:rPr lang="ru-RU" dirty="0"/>
            <a:t> ПЗ</a:t>
          </a:r>
        </a:p>
      </dgm:t>
    </dgm:pt>
    <dgm:pt modelId="{1532ACCD-FE95-4AA4-840E-0B22EB0AB530}" type="parTrans" cxnId="{4B28B92B-F127-4114-99FB-71B7BB5BF3B3}">
      <dgm:prSet/>
      <dgm:spPr/>
    </dgm:pt>
    <dgm:pt modelId="{B8C11001-9D98-458F-8B10-2C33711009C7}" type="sibTrans" cxnId="{4B28B92B-F127-4114-99FB-71B7BB5BF3B3}">
      <dgm:prSet/>
      <dgm:spPr/>
    </dgm:pt>
    <dgm:pt modelId="{9E99ECC1-EE92-42CA-8676-86B34592D70D}">
      <dgm:prSet/>
      <dgm:spPr/>
      <dgm:t>
        <a:bodyPr/>
        <a:lstStyle/>
        <a:p>
          <a:r>
            <a:rPr lang="ru-RU"/>
            <a:t>базові </a:t>
          </a:r>
          <a:r>
            <a:rPr lang="ru-RU" dirty="0" err="1"/>
            <a:t>математичні</a:t>
          </a:r>
          <a:r>
            <a:rPr lang="ru-RU" dirty="0"/>
            <a:t> </a:t>
          </a:r>
          <a:r>
            <a:rPr lang="ru-RU" dirty="0" err="1"/>
            <a:t>концепції</a:t>
          </a:r>
          <a:r>
            <a:rPr lang="ru-RU" dirty="0"/>
            <a:t> і </a:t>
          </a:r>
          <a:r>
            <a:rPr lang="ru-RU" dirty="0" err="1"/>
            <a:t>поняття</a:t>
          </a:r>
          <a:r>
            <a:rPr lang="ru-RU" dirty="0"/>
            <a:t>, </a:t>
          </a:r>
          <a:r>
            <a:rPr lang="ru-RU" dirty="0" err="1"/>
            <a:t>що</a:t>
          </a:r>
          <a:r>
            <a:rPr lang="ru-RU" dirty="0"/>
            <a:t> </a:t>
          </a:r>
          <a:r>
            <a:rPr lang="ru-RU" dirty="0" err="1"/>
            <a:t>застосовуються</a:t>
          </a:r>
          <a:r>
            <a:rPr lang="ru-RU" dirty="0"/>
            <a:t> в </a:t>
          </a:r>
          <a:r>
            <a:rPr lang="ru-RU" dirty="0" err="1"/>
            <a:t>розробці</a:t>
          </a:r>
          <a:r>
            <a:rPr lang="ru-RU" dirty="0"/>
            <a:t> ПЗ</a:t>
          </a:r>
        </a:p>
      </dgm:t>
    </dgm:pt>
    <dgm:pt modelId="{8970B327-D97A-42D1-8719-5106F69E0B5E}" type="parTrans" cxnId="{57FC94AF-DEE8-45D0-A4AC-9E10989736CC}">
      <dgm:prSet/>
      <dgm:spPr/>
    </dgm:pt>
    <dgm:pt modelId="{70D05AEB-E0CA-4918-A4D2-01A527F4167D}" type="sibTrans" cxnId="{57FC94AF-DEE8-45D0-A4AC-9E10989736CC}">
      <dgm:prSet/>
      <dgm:spPr/>
    </dgm:pt>
    <dgm:pt modelId="{7CABC9FA-E9E3-43FB-9CA5-C8816CDBE042}">
      <dgm:prSet/>
      <dgm:spPr/>
      <dgm:t>
        <a:bodyPr/>
        <a:lstStyle/>
        <a:p>
          <a:r>
            <a:rPr lang="ru-RU"/>
            <a:t>основи </a:t>
          </a:r>
          <a:r>
            <a:rPr lang="ru-RU" dirty="0" err="1"/>
            <a:t>інженерної</a:t>
          </a:r>
          <a:r>
            <a:rPr lang="ru-RU" dirty="0"/>
            <a:t> </a:t>
          </a:r>
          <a:r>
            <a:rPr lang="ru-RU" dirty="0" err="1"/>
            <a:t>діяльності</a:t>
          </a:r>
          <a:endParaRPr lang="ru-RU" dirty="0"/>
        </a:p>
      </dgm:t>
    </dgm:pt>
    <dgm:pt modelId="{CB206238-8F49-4847-9232-4E94D72809AE}" type="parTrans" cxnId="{B8F45A66-50EF-4993-BCB0-4B0C464E8D6E}">
      <dgm:prSet/>
      <dgm:spPr/>
    </dgm:pt>
    <dgm:pt modelId="{811C2289-E1C9-45E4-8D12-76D03952C453}" type="sibTrans" cxnId="{B8F45A66-50EF-4993-BCB0-4B0C464E8D6E}">
      <dgm:prSet/>
      <dgm:spPr/>
    </dgm:pt>
    <dgm:pt modelId="{FDFDF61F-DEE8-4A55-9048-9EBCDF73A909}" type="pres">
      <dgm:prSet presAssocID="{AAA1F790-DD44-4A90-8B77-2488003D28C6}" presName="Name0" presStyleCnt="0">
        <dgm:presLayoutVars>
          <dgm:dir/>
          <dgm:animLvl val="lvl"/>
          <dgm:resizeHandles val="exact"/>
        </dgm:presLayoutVars>
      </dgm:prSet>
      <dgm:spPr/>
    </dgm:pt>
    <dgm:pt modelId="{B56F2F1F-980C-4D73-B2AD-07951D41DBB0}" type="pres">
      <dgm:prSet presAssocID="{4BDBA26F-C7A8-4696-BB67-3FF74A00EAED}" presName="linNode" presStyleCnt="0"/>
      <dgm:spPr/>
    </dgm:pt>
    <dgm:pt modelId="{D4AA2FCE-F8ED-43E9-B884-032BAC0990E6}" type="pres">
      <dgm:prSet presAssocID="{4BDBA26F-C7A8-4696-BB67-3FF74A00EAE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F098532-B683-40B6-8D89-139BD23994BB}" type="pres">
      <dgm:prSet presAssocID="{4BDBA26F-C7A8-4696-BB67-3FF74A00EAED}" presName="descendantText" presStyleLbl="alignAccFollowNode1" presStyleIdx="0" presStyleCnt="5">
        <dgm:presLayoutVars>
          <dgm:bulletEnabled val="1"/>
        </dgm:presLayoutVars>
      </dgm:prSet>
      <dgm:spPr/>
    </dgm:pt>
    <dgm:pt modelId="{1BAB04E0-5389-4E6F-9608-B565554DAC4E}" type="pres">
      <dgm:prSet presAssocID="{20C1D10B-9FFB-4AA0-8430-DAE429E559ED}" presName="sp" presStyleCnt="0"/>
      <dgm:spPr/>
    </dgm:pt>
    <dgm:pt modelId="{B0D80378-F940-4CA8-B758-4202C50B173E}" type="pres">
      <dgm:prSet presAssocID="{BCB8F223-7385-4437-AF55-93999CE3F3F4}" presName="linNode" presStyleCnt="0"/>
      <dgm:spPr/>
    </dgm:pt>
    <dgm:pt modelId="{02FEBC34-9C27-44B2-8C9F-28DA4EDA3016}" type="pres">
      <dgm:prSet presAssocID="{BCB8F223-7385-4437-AF55-93999CE3F3F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ABDAE0A-12AB-42B7-901B-BD1D1C1CFDAC}" type="pres">
      <dgm:prSet presAssocID="{BCB8F223-7385-4437-AF55-93999CE3F3F4}" presName="descendantText" presStyleLbl="alignAccFollowNode1" presStyleIdx="1" presStyleCnt="5">
        <dgm:presLayoutVars>
          <dgm:bulletEnabled val="1"/>
        </dgm:presLayoutVars>
      </dgm:prSet>
      <dgm:spPr/>
    </dgm:pt>
    <dgm:pt modelId="{E2235B8B-9018-4A2E-B63A-C11C8B76764F}" type="pres">
      <dgm:prSet presAssocID="{E4BAA811-E7DB-43BC-ADE3-36FD7ED88780}" presName="sp" presStyleCnt="0"/>
      <dgm:spPr/>
    </dgm:pt>
    <dgm:pt modelId="{63830326-D238-451C-8BE7-DD1B2F156CD9}" type="pres">
      <dgm:prSet presAssocID="{387C2C00-E91D-4A9C-BDC8-3C78EA5CDE20}" presName="linNode" presStyleCnt="0"/>
      <dgm:spPr/>
    </dgm:pt>
    <dgm:pt modelId="{4188AD34-EA25-45FA-BF7C-D3909CD1CB0F}" type="pres">
      <dgm:prSet presAssocID="{387C2C00-E91D-4A9C-BDC8-3C78EA5CDE2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E5904BD-51AC-4811-B234-3B42C37B1294}" type="pres">
      <dgm:prSet presAssocID="{387C2C00-E91D-4A9C-BDC8-3C78EA5CDE20}" presName="descendantText" presStyleLbl="alignAccFollowNode1" presStyleIdx="2" presStyleCnt="5">
        <dgm:presLayoutVars>
          <dgm:bulletEnabled val="1"/>
        </dgm:presLayoutVars>
      </dgm:prSet>
      <dgm:spPr/>
    </dgm:pt>
    <dgm:pt modelId="{BA33B5E5-2DAD-495C-BA18-28363F17CBC7}" type="pres">
      <dgm:prSet presAssocID="{E7B0D2CF-1A7D-4AEC-9040-523DB7777677}" presName="sp" presStyleCnt="0"/>
      <dgm:spPr/>
    </dgm:pt>
    <dgm:pt modelId="{923CBF30-478C-419A-A11B-8567A205F046}" type="pres">
      <dgm:prSet presAssocID="{B8D54B86-9BD0-4476-98E1-F73145E5E233}" presName="linNode" presStyleCnt="0"/>
      <dgm:spPr/>
    </dgm:pt>
    <dgm:pt modelId="{C3A42FA4-C69C-4CC4-BEB3-42CC43D4E52F}" type="pres">
      <dgm:prSet presAssocID="{B8D54B86-9BD0-4476-98E1-F73145E5E23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07D5612-9AA8-4DE9-AE91-9FE10F5B38FF}" type="pres">
      <dgm:prSet presAssocID="{B8D54B86-9BD0-4476-98E1-F73145E5E233}" presName="descendantText" presStyleLbl="alignAccFollowNode1" presStyleIdx="3" presStyleCnt="5">
        <dgm:presLayoutVars>
          <dgm:bulletEnabled val="1"/>
        </dgm:presLayoutVars>
      </dgm:prSet>
      <dgm:spPr/>
    </dgm:pt>
    <dgm:pt modelId="{5B63EA20-896B-4D20-9974-9EEB16BC4500}" type="pres">
      <dgm:prSet presAssocID="{9E0643A5-89CE-4A0E-BC3F-3D63BCEE662E}" presName="sp" presStyleCnt="0"/>
      <dgm:spPr/>
    </dgm:pt>
    <dgm:pt modelId="{CEC1EDDD-1545-40DB-8561-06CAE9F70862}" type="pres">
      <dgm:prSet presAssocID="{72D5BD87-7BFE-49B3-A139-B2E832CA328D}" presName="linNode" presStyleCnt="0"/>
      <dgm:spPr/>
    </dgm:pt>
    <dgm:pt modelId="{97B339A8-7D78-49B2-A9B0-377C444B23BD}" type="pres">
      <dgm:prSet presAssocID="{72D5BD87-7BFE-49B3-A139-B2E832CA328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CF15B6-EE8C-4B91-858B-665A4F5734F4}" type="pres">
      <dgm:prSet presAssocID="{72D5BD87-7BFE-49B3-A139-B2E832CA328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E386907-50D0-4DFC-8A00-8277FD0FB487}" srcId="{AAA1F790-DD44-4A90-8B77-2488003D28C6}" destId="{B8D54B86-9BD0-4476-98E1-F73145E5E233}" srcOrd="3" destOrd="0" parTransId="{1DC6C900-0EF6-4818-AE17-B2780BF3B9F6}" sibTransId="{9E0643A5-89CE-4A0E-BC3F-3D63BCEE662E}"/>
    <dgm:cxn modelId="{B0F7DB08-7649-4F67-AFBD-1E8963AAF9F9}" type="presOf" srcId="{72D5BD87-7BFE-49B3-A139-B2E832CA328D}" destId="{97B339A8-7D78-49B2-A9B0-377C444B23BD}" srcOrd="0" destOrd="0" presId="urn:microsoft.com/office/officeart/2005/8/layout/vList5"/>
    <dgm:cxn modelId="{2A1AEF09-27D3-43EA-8B90-D006E5BB0058}" type="presOf" srcId="{387C2C00-E91D-4A9C-BDC8-3C78EA5CDE20}" destId="{4188AD34-EA25-45FA-BF7C-D3909CD1CB0F}" srcOrd="0" destOrd="0" presId="urn:microsoft.com/office/officeart/2005/8/layout/vList5"/>
    <dgm:cxn modelId="{4B28B92B-F127-4114-99FB-71B7BB5BF3B3}" srcId="{387C2C00-E91D-4A9C-BDC8-3C78EA5CDE20}" destId="{82F48875-8E13-428F-8F90-FD1295B0D57A}" srcOrd="0" destOrd="0" parTransId="{1532ACCD-FE95-4AA4-840E-0B22EB0AB530}" sibTransId="{B8C11001-9D98-458F-8B10-2C33711009C7}"/>
    <dgm:cxn modelId="{6F18BC34-B473-4D02-9027-CB057B0C1F3B}" srcId="{AAA1F790-DD44-4A90-8B77-2488003D28C6}" destId="{72D5BD87-7BFE-49B3-A139-B2E832CA328D}" srcOrd="4" destOrd="0" parTransId="{3D214777-7E41-4B67-8B67-FDF2F2061B4B}" sibTransId="{64966D6F-4875-468D-8084-918382A81BB6}"/>
    <dgm:cxn modelId="{3457BA3D-7EAB-4F1C-90B9-CFB68F761057}" type="presOf" srcId="{B8D54B86-9BD0-4476-98E1-F73145E5E233}" destId="{C3A42FA4-C69C-4CC4-BEB3-42CC43D4E52F}" srcOrd="0" destOrd="0" presId="urn:microsoft.com/office/officeart/2005/8/layout/vList5"/>
    <dgm:cxn modelId="{4F54DA5F-AF41-4985-970A-B77BBBA04E05}" type="presOf" srcId="{4BDBA26F-C7A8-4696-BB67-3FF74A00EAED}" destId="{D4AA2FCE-F8ED-43E9-B884-032BAC0990E6}" srcOrd="0" destOrd="0" presId="urn:microsoft.com/office/officeart/2005/8/layout/vList5"/>
    <dgm:cxn modelId="{14649E60-F753-4C93-9ED7-BAF51CE95C3F}" type="presOf" srcId="{9E99ECC1-EE92-42CA-8676-86B34592D70D}" destId="{B07D5612-9AA8-4DE9-AE91-9FE10F5B38FF}" srcOrd="0" destOrd="0" presId="urn:microsoft.com/office/officeart/2005/8/layout/vList5"/>
    <dgm:cxn modelId="{D4CB6362-F8D3-4B37-A506-31161BD6A77F}" type="presOf" srcId="{9A60DA8B-ACDB-4F02-9104-93BF9295B7D2}" destId="{5ABDAE0A-12AB-42B7-901B-BD1D1C1CFDAC}" srcOrd="0" destOrd="0" presId="urn:microsoft.com/office/officeart/2005/8/layout/vList5"/>
    <dgm:cxn modelId="{45E7F865-A4B5-4A05-A289-5B6B11351B80}" type="presOf" srcId="{7CABC9FA-E9E3-43FB-9CA5-C8816CDBE042}" destId="{F9CF15B6-EE8C-4B91-858B-665A4F5734F4}" srcOrd="0" destOrd="0" presId="urn:microsoft.com/office/officeart/2005/8/layout/vList5"/>
    <dgm:cxn modelId="{B8F45A66-50EF-4993-BCB0-4B0C464E8D6E}" srcId="{72D5BD87-7BFE-49B3-A139-B2E832CA328D}" destId="{7CABC9FA-E9E3-43FB-9CA5-C8816CDBE042}" srcOrd="0" destOrd="0" parTransId="{CB206238-8F49-4847-9232-4E94D72809AE}" sibTransId="{811C2289-E1C9-45E4-8D12-76D03952C453}"/>
    <dgm:cxn modelId="{9A5BCC7D-FEB5-4855-BF1E-B865D26D2FE1}" srcId="{AAA1F790-DD44-4A90-8B77-2488003D28C6}" destId="{4BDBA26F-C7A8-4696-BB67-3FF74A00EAED}" srcOrd="0" destOrd="0" parTransId="{65BCB686-7D86-4FD5-995D-1C7D34CE484B}" sibTransId="{20C1D10B-9FFB-4AA0-8430-DAE429E559ED}"/>
    <dgm:cxn modelId="{76EF9280-FB7A-455E-A689-9178EDCDCA57}" type="presOf" srcId="{AAA1F790-DD44-4A90-8B77-2488003D28C6}" destId="{FDFDF61F-DEE8-4A55-9048-9EBCDF73A909}" srcOrd="0" destOrd="0" presId="urn:microsoft.com/office/officeart/2005/8/layout/vList5"/>
    <dgm:cxn modelId="{0C96D8AB-9FA7-4D71-A832-2B0302690A81}" srcId="{AAA1F790-DD44-4A90-8B77-2488003D28C6}" destId="{387C2C00-E91D-4A9C-BDC8-3C78EA5CDE20}" srcOrd="2" destOrd="0" parTransId="{B5FCC72B-3D61-4372-8AE2-9C78927E8BE3}" sibTransId="{E7B0D2CF-1A7D-4AEC-9040-523DB7777677}"/>
    <dgm:cxn modelId="{57FC94AF-DEE8-45D0-A4AC-9E10989736CC}" srcId="{B8D54B86-9BD0-4476-98E1-F73145E5E233}" destId="{9E99ECC1-EE92-42CA-8676-86B34592D70D}" srcOrd="0" destOrd="0" parTransId="{8970B327-D97A-42D1-8719-5106F69E0B5E}" sibTransId="{70D05AEB-E0CA-4918-A4D2-01A527F4167D}"/>
    <dgm:cxn modelId="{E86201BD-401E-4EEA-B926-C81D462FEFCD}" type="presOf" srcId="{BCB8F223-7385-4437-AF55-93999CE3F3F4}" destId="{02FEBC34-9C27-44B2-8C9F-28DA4EDA3016}" srcOrd="0" destOrd="0" presId="urn:microsoft.com/office/officeart/2005/8/layout/vList5"/>
    <dgm:cxn modelId="{6A7D3AC5-FD1D-41AE-9D70-44F06848236A}" srcId="{BCB8F223-7385-4437-AF55-93999CE3F3F4}" destId="{9A60DA8B-ACDB-4F02-9104-93BF9295B7D2}" srcOrd="0" destOrd="0" parTransId="{7D0BE7ED-DC35-4995-822E-D3793375C68E}" sibTransId="{EF26A844-DEC9-4007-B120-A94A49B652B4}"/>
    <dgm:cxn modelId="{6FB442C8-6B6D-4821-B32A-69FAF711F8FD}" type="presOf" srcId="{93634C45-0B31-4E5C-8015-252161BAB906}" destId="{8F098532-B683-40B6-8D89-139BD23994BB}" srcOrd="0" destOrd="0" presId="urn:microsoft.com/office/officeart/2005/8/layout/vList5"/>
    <dgm:cxn modelId="{3960BDD3-11B6-440B-9CD2-703BA5319BCF}" type="presOf" srcId="{82F48875-8E13-428F-8F90-FD1295B0D57A}" destId="{CE5904BD-51AC-4811-B234-3B42C37B1294}" srcOrd="0" destOrd="0" presId="urn:microsoft.com/office/officeart/2005/8/layout/vList5"/>
    <dgm:cxn modelId="{2B5A08E4-DD96-4202-B516-E262CF8184B9}" srcId="{4BDBA26F-C7A8-4696-BB67-3FF74A00EAED}" destId="{93634C45-0B31-4E5C-8015-252161BAB906}" srcOrd="0" destOrd="0" parTransId="{C488CF7A-2C1D-482C-BC33-CFD4624E7AC7}" sibTransId="{5CC9035A-73D2-40E2-A85F-B6BEB1DA4C73}"/>
    <dgm:cxn modelId="{621287FF-18F7-409E-BB6F-DB87E4E82436}" srcId="{AAA1F790-DD44-4A90-8B77-2488003D28C6}" destId="{BCB8F223-7385-4437-AF55-93999CE3F3F4}" srcOrd="1" destOrd="0" parTransId="{58272860-1791-4FC5-A840-6F9111DBD548}" sibTransId="{E4BAA811-E7DB-43BC-ADE3-36FD7ED88780}"/>
    <dgm:cxn modelId="{F90162CB-A1F7-47E9-8066-3256F3FE0A39}" type="presParOf" srcId="{FDFDF61F-DEE8-4A55-9048-9EBCDF73A909}" destId="{B56F2F1F-980C-4D73-B2AD-07951D41DBB0}" srcOrd="0" destOrd="0" presId="urn:microsoft.com/office/officeart/2005/8/layout/vList5"/>
    <dgm:cxn modelId="{E7B6B170-8D0F-4125-8992-CBC68F417212}" type="presParOf" srcId="{B56F2F1F-980C-4D73-B2AD-07951D41DBB0}" destId="{D4AA2FCE-F8ED-43E9-B884-032BAC0990E6}" srcOrd="0" destOrd="0" presId="urn:microsoft.com/office/officeart/2005/8/layout/vList5"/>
    <dgm:cxn modelId="{E6F44C24-CD0F-42DF-8DB7-0715F2286E39}" type="presParOf" srcId="{B56F2F1F-980C-4D73-B2AD-07951D41DBB0}" destId="{8F098532-B683-40B6-8D89-139BD23994BB}" srcOrd="1" destOrd="0" presId="urn:microsoft.com/office/officeart/2005/8/layout/vList5"/>
    <dgm:cxn modelId="{EE1DA3E2-0C64-40B0-8F41-0F6CF9AEDF8E}" type="presParOf" srcId="{FDFDF61F-DEE8-4A55-9048-9EBCDF73A909}" destId="{1BAB04E0-5389-4E6F-9608-B565554DAC4E}" srcOrd="1" destOrd="0" presId="urn:microsoft.com/office/officeart/2005/8/layout/vList5"/>
    <dgm:cxn modelId="{619A7EE0-CCD5-4BB3-8811-0DDAC9B6C1BF}" type="presParOf" srcId="{FDFDF61F-DEE8-4A55-9048-9EBCDF73A909}" destId="{B0D80378-F940-4CA8-B758-4202C50B173E}" srcOrd="2" destOrd="0" presId="urn:microsoft.com/office/officeart/2005/8/layout/vList5"/>
    <dgm:cxn modelId="{CF754CC1-D620-4E4F-8952-1337CCDBE631}" type="presParOf" srcId="{B0D80378-F940-4CA8-B758-4202C50B173E}" destId="{02FEBC34-9C27-44B2-8C9F-28DA4EDA3016}" srcOrd="0" destOrd="0" presId="urn:microsoft.com/office/officeart/2005/8/layout/vList5"/>
    <dgm:cxn modelId="{9B1DCE2A-D1A4-4C8C-96B2-A35CB35166B0}" type="presParOf" srcId="{B0D80378-F940-4CA8-B758-4202C50B173E}" destId="{5ABDAE0A-12AB-42B7-901B-BD1D1C1CFDAC}" srcOrd="1" destOrd="0" presId="urn:microsoft.com/office/officeart/2005/8/layout/vList5"/>
    <dgm:cxn modelId="{48D298CA-A727-42AC-9F89-E8E5E18DA3AF}" type="presParOf" srcId="{FDFDF61F-DEE8-4A55-9048-9EBCDF73A909}" destId="{E2235B8B-9018-4A2E-B63A-C11C8B76764F}" srcOrd="3" destOrd="0" presId="urn:microsoft.com/office/officeart/2005/8/layout/vList5"/>
    <dgm:cxn modelId="{8B512B40-A0B7-4F08-A02A-69570D7C4BAB}" type="presParOf" srcId="{FDFDF61F-DEE8-4A55-9048-9EBCDF73A909}" destId="{63830326-D238-451C-8BE7-DD1B2F156CD9}" srcOrd="4" destOrd="0" presId="urn:microsoft.com/office/officeart/2005/8/layout/vList5"/>
    <dgm:cxn modelId="{E494BE09-22EA-40B5-B4C1-BF23D48CFEA7}" type="presParOf" srcId="{63830326-D238-451C-8BE7-DD1B2F156CD9}" destId="{4188AD34-EA25-45FA-BF7C-D3909CD1CB0F}" srcOrd="0" destOrd="0" presId="urn:microsoft.com/office/officeart/2005/8/layout/vList5"/>
    <dgm:cxn modelId="{ED7553DE-E21C-4751-96C8-D2326D115C82}" type="presParOf" srcId="{63830326-D238-451C-8BE7-DD1B2F156CD9}" destId="{CE5904BD-51AC-4811-B234-3B42C37B1294}" srcOrd="1" destOrd="0" presId="urn:microsoft.com/office/officeart/2005/8/layout/vList5"/>
    <dgm:cxn modelId="{3A1B3635-A488-42E3-970C-5F0FB6918E51}" type="presParOf" srcId="{FDFDF61F-DEE8-4A55-9048-9EBCDF73A909}" destId="{BA33B5E5-2DAD-495C-BA18-28363F17CBC7}" srcOrd="5" destOrd="0" presId="urn:microsoft.com/office/officeart/2005/8/layout/vList5"/>
    <dgm:cxn modelId="{B55017C3-C83B-4CA1-AAEC-772E95485934}" type="presParOf" srcId="{FDFDF61F-DEE8-4A55-9048-9EBCDF73A909}" destId="{923CBF30-478C-419A-A11B-8567A205F046}" srcOrd="6" destOrd="0" presId="urn:microsoft.com/office/officeart/2005/8/layout/vList5"/>
    <dgm:cxn modelId="{DB0669B5-DCC1-42DE-8238-8EA58C535FB0}" type="presParOf" srcId="{923CBF30-478C-419A-A11B-8567A205F046}" destId="{C3A42FA4-C69C-4CC4-BEB3-42CC43D4E52F}" srcOrd="0" destOrd="0" presId="urn:microsoft.com/office/officeart/2005/8/layout/vList5"/>
    <dgm:cxn modelId="{41472A4D-CAD3-4AE1-9133-D02E0C271C9A}" type="presParOf" srcId="{923CBF30-478C-419A-A11B-8567A205F046}" destId="{B07D5612-9AA8-4DE9-AE91-9FE10F5B38FF}" srcOrd="1" destOrd="0" presId="urn:microsoft.com/office/officeart/2005/8/layout/vList5"/>
    <dgm:cxn modelId="{9E48DAC2-8821-4DDE-BAE5-9E6B5BCCD386}" type="presParOf" srcId="{FDFDF61F-DEE8-4A55-9048-9EBCDF73A909}" destId="{5B63EA20-896B-4D20-9974-9EEB16BC4500}" srcOrd="7" destOrd="0" presId="urn:microsoft.com/office/officeart/2005/8/layout/vList5"/>
    <dgm:cxn modelId="{96737997-F4CA-4798-9A5A-CF1A38175DA6}" type="presParOf" srcId="{FDFDF61F-DEE8-4A55-9048-9EBCDF73A909}" destId="{CEC1EDDD-1545-40DB-8561-06CAE9F70862}" srcOrd="8" destOrd="0" presId="urn:microsoft.com/office/officeart/2005/8/layout/vList5"/>
    <dgm:cxn modelId="{3A689D8F-DE76-4750-A97C-D169E3F1506E}" type="presParOf" srcId="{CEC1EDDD-1545-40DB-8561-06CAE9F70862}" destId="{97B339A8-7D78-49B2-A9B0-377C444B23BD}" srcOrd="0" destOrd="0" presId="urn:microsoft.com/office/officeart/2005/8/layout/vList5"/>
    <dgm:cxn modelId="{218A85B4-4DE0-4D77-B404-7DBB81D76D31}" type="presParOf" srcId="{CEC1EDDD-1545-40DB-8561-06CAE9F70862}" destId="{F9CF15B6-EE8C-4B91-858B-665A4F5734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E32EE-99C2-439E-A659-E12BF23D6512}">
      <dsp:nvSpPr>
        <dsp:cNvPr id="0" name=""/>
        <dsp:cNvSpPr/>
      </dsp:nvSpPr>
      <dsp:spPr>
        <a:xfrm>
          <a:off x="85328" y="1825"/>
          <a:ext cx="2196904" cy="1151316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Requirements </a:t>
          </a:r>
          <a:br>
            <a:rPr lang="en-US" sz="1800" b="1" kern="1200" dirty="0"/>
          </a:br>
          <a:r>
            <a:rPr lang="en-US" sz="1800" b="1" kern="1200" dirty="0"/>
            <a:t>(</a:t>
          </a:r>
          <a:r>
            <a:rPr lang="en-US" sz="1800" kern="1200" dirty="0" err="1"/>
            <a:t>вимоги</a:t>
          </a:r>
          <a:r>
            <a:rPr lang="en-US" sz="1800" kern="1200" dirty="0"/>
            <a:t> </a:t>
          </a:r>
          <a:r>
            <a:rPr lang="en-US" sz="1800" kern="1200" dirty="0" err="1"/>
            <a:t>до</a:t>
          </a:r>
          <a:r>
            <a:rPr lang="en-US" sz="1800" kern="1200" dirty="0"/>
            <a:t> ПЗ)</a:t>
          </a:r>
          <a:endParaRPr lang="ru-RU" sz="1800" kern="1200" dirty="0"/>
        </a:p>
      </dsp:txBody>
      <dsp:txXfrm>
        <a:off x="85328" y="1825"/>
        <a:ext cx="2196904" cy="1151316"/>
      </dsp:txXfrm>
    </dsp:sp>
    <dsp:sp modelId="{6A5683EF-CC75-4272-BD79-627D7D92D242}">
      <dsp:nvSpPr>
        <dsp:cNvPr id="0" name=""/>
        <dsp:cNvSpPr/>
      </dsp:nvSpPr>
      <dsp:spPr>
        <a:xfrm>
          <a:off x="2474118" y="1825"/>
          <a:ext cx="2196904" cy="1151316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Design</a:t>
          </a:r>
          <a:br>
            <a:rPr lang="en-US" sz="1800" b="1" kern="1200" dirty="0"/>
          </a:br>
          <a:r>
            <a:rPr lang="en-US" sz="1800" b="1" kern="1200" dirty="0"/>
            <a:t>(</a:t>
          </a:r>
          <a:r>
            <a:rPr lang="ru-RU" sz="1800" kern="1200" dirty="0" err="1"/>
            <a:t>проектування</a:t>
          </a:r>
          <a:r>
            <a:rPr lang="ru-RU" sz="1800" kern="1200" dirty="0"/>
            <a:t> П</a:t>
          </a:r>
          <a:r>
            <a:rPr lang="uk-UA" sz="1800" kern="1200" dirty="0"/>
            <a:t>З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2474118" y="1825"/>
        <a:ext cx="2196904" cy="1151316"/>
      </dsp:txXfrm>
    </dsp:sp>
    <dsp:sp modelId="{E6BF0B40-70BF-4935-9BBC-579735167699}">
      <dsp:nvSpPr>
        <dsp:cNvPr id="0" name=""/>
        <dsp:cNvSpPr/>
      </dsp:nvSpPr>
      <dsp:spPr>
        <a:xfrm>
          <a:off x="4862908" y="1825"/>
          <a:ext cx="2196904" cy="1151316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Construction</a:t>
          </a:r>
          <a:br>
            <a:rPr lang="en-US" sz="1800" kern="1200" dirty="0"/>
          </a:br>
          <a:r>
            <a:rPr lang="en-US" sz="1800" kern="1200" dirty="0"/>
            <a:t> (</a:t>
          </a:r>
          <a:r>
            <a:rPr lang="ru-RU" sz="1800" kern="1200" dirty="0" err="1"/>
            <a:t>конструювання</a:t>
          </a:r>
          <a:r>
            <a:rPr lang="ru-RU" sz="1800" kern="1200" dirty="0"/>
            <a:t> ПЗ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4862908" y="1825"/>
        <a:ext cx="2196904" cy="1151316"/>
      </dsp:txXfrm>
    </dsp:sp>
    <dsp:sp modelId="{3E5BB47B-44AC-4C16-B7D7-681FCBFF2865}">
      <dsp:nvSpPr>
        <dsp:cNvPr id="0" name=""/>
        <dsp:cNvSpPr/>
      </dsp:nvSpPr>
      <dsp:spPr>
        <a:xfrm>
          <a:off x="1390057" y="1368089"/>
          <a:ext cx="2196904" cy="1151316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Testing</a:t>
          </a:r>
          <a:br>
            <a:rPr lang="uk-UA" sz="1800" b="1" kern="1200" dirty="0"/>
          </a:br>
          <a:r>
            <a:rPr lang="en-US" sz="1800" b="1" kern="1200" dirty="0"/>
            <a:t>(</a:t>
          </a:r>
          <a:r>
            <a:rPr lang="ru-RU" sz="1800" kern="1200" dirty="0" err="1"/>
            <a:t>тестування</a:t>
          </a:r>
          <a:r>
            <a:rPr lang="ru-RU" sz="1800" kern="1200" dirty="0"/>
            <a:t> ПЗ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1390057" y="1368089"/>
        <a:ext cx="2196904" cy="1151316"/>
      </dsp:txXfrm>
    </dsp:sp>
    <dsp:sp modelId="{7B597D13-4393-458E-A3D6-EFDC0817238F}">
      <dsp:nvSpPr>
        <dsp:cNvPr id="0" name=""/>
        <dsp:cNvSpPr/>
      </dsp:nvSpPr>
      <dsp:spPr>
        <a:xfrm>
          <a:off x="3794601" y="1368089"/>
          <a:ext cx="2196904" cy="1151316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Maintenance</a:t>
          </a:r>
          <a:br>
            <a:rPr lang="uk-UA" sz="1800" b="1" kern="1200" dirty="0"/>
          </a:br>
          <a:r>
            <a:rPr lang="en-US" sz="1800" b="1" kern="1200" dirty="0"/>
            <a:t>(</a:t>
          </a:r>
          <a:r>
            <a:rPr lang="ru-RU" sz="1800" kern="1200" dirty="0" err="1"/>
            <a:t>супровід</a:t>
          </a:r>
          <a:r>
            <a:rPr lang="ru-RU" sz="1800" kern="1200" dirty="0"/>
            <a:t> ПЗ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3794601" y="1368089"/>
        <a:ext cx="2196904" cy="1151316"/>
      </dsp:txXfrm>
    </dsp:sp>
    <dsp:sp modelId="{2CCA756D-69A4-4A38-A1B3-073692124F26}">
      <dsp:nvSpPr>
        <dsp:cNvPr id="0" name=""/>
        <dsp:cNvSpPr/>
      </dsp:nvSpPr>
      <dsp:spPr>
        <a:xfrm>
          <a:off x="4802771" y="2736313"/>
          <a:ext cx="2196904" cy="11513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Configuration Management</a:t>
          </a:r>
          <a:br>
            <a:rPr lang="uk-UA" sz="1800" kern="1200" dirty="0"/>
          </a:br>
          <a:r>
            <a:rPr lang="en-US" sz="1800" kern="1200" dirty="0"/>
            <a:t>(</a:t>
          </a:r>
          <a:r>
            <a:rPr lang="ru-RU" sz="1800" kern="1200" dirty="0" err="1"/>
            <a:t>управління</a:t>
          </a:r>
          <a:r>
            <a:rPr lang="ru-RU" sz="1800" kern="1200" dirty="0"/>
            <a:t> </a:t>
          </a:r>
          <a:r>
            <a:rPr lang="ru-RU" sz="1800" kern="1200" dirty="0" err="1"/>
            <a:t>конфігурацією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4802771" y="2736313"/>
        <a:ext cx="2196904" cy="1151316"/>
      </dsp:txXfrm>
    </dsp:sp>
    <dsp:sp modelId="{8CCC186F-8C2F-4C08-B823-C2278B695E6D}">
      <dsp:nvSpPr>
        <dsp:cNvPr id="0" name=""/>
        <dsp:cNvSpPr/>
      </dsp:nvSpPr>
      <dsp:spPr>
        <a:xfrm>
          <a:off x="85328" y="2688231"/>
          <a:ext cx="2196904" cy="11513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Engineering Management</a:t>
          </a:r>
          <a:br>
            <a:rPr lang="en-US" sz="1800" b="1" kern="1200" dirty="0"/>
          </a:br>
          <a:r>
            <a:rPr lang="en-US" sz="1800" b="1" kern="1200" dirty="0"/>
            <a:t> (</a:t>
          </a:r>
          <a:r>
            <a:rPr lang="ru-RU" sz="1800" kern="1200" dirty="0" err="1"/>
            <a:t>управління</a:t>
          </a:r>
          <a:r>
            <a:rPr lang="ru-RU" sz="1800" kern="1200" dirty="0"/>
            <a:t> </a:t>
          </a:r>
          <a:r>
            <a:rPr lang="en-US" sz="1800" kern="1200" dirty="0"/>
            <a:t>IT </a:t>
          </a:r>
          <a:r>
            <a:rPr lang="ru-RU" sz="1800" kern="1200" dirty="0"/>
            <a:t>проектом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85328" y="2688231"/>
        <a:ext cx="2196904" cy="1151316"/>
      </dsp:txXfrm>
    </dsp:sp>
    <dsp:sp modelId="{8935F6F8-71E8-4524-8EF1-EE93EFC9E77F}">
      <dsp:nvSpPr>
        <dsp:cNvPr id="0" name=""/>
        <dsp:cNvSpPr/>
      </dsp:nvSpPr>
      <dsp:spPr>
        <a:xfrm>
          <a:off x="2474118" y="2688231"/>
          <a:ext cx="2196904" cy="11513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Engineering process</a:t>
          </a:r>
          <a:br>
            <a:rPr lang="en-US" sz="1800" b="1" kern="1200" dirty="0"/>
          </a:br>
          <a:r>
            <a:rPr lang="en-US" sz="1800" b="1" kern="1200" dirty="0"/>
            <a:t>(</a:t>
          </a:r>
          <a:r>
            <a:rPr lang="ru-RU" sz="1800" kern="1200" dirty="0" err="1"/>
            <a:t>процес</a:t>
          </a:r>
          <a:r>
            <a:rPr lang="ru-RU" sz="1800" kern="1200" dirty="0"/>
            <a:t> </a:t>
          </a:r>
          <a:r>
            <a:rPr lang="ru-RU" sz="1800" kern="1200" dirty="0" err="1"/>
            <a:t>програмної</a:t>
          </a:r>
          <a:r>
            <a:rPr lang="ru-RU" sz="1800" kern="1200" dirty="0"/>
            <a:t> </a:t>
          </a:r>
          <a:r>
            <a:rPr lang="ru-RU" sz="1800" kern="1200" dirty="0" err="1"/>
            <a:t>інженерії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2474118" y="2688231"/>
        <a:ext cx="2196904" cy="1151316"/>
      </dsp:txXfrm>
    </dsp:sp>
    <dsp:sp modelId="{8EAD45BA-9A6E-4AE4-8940-FD3646366DD5}">
      <dsp:nvSpPr>
        <dsp:cNvPr id="0" name=""/>
        <dsp:cNvSpPr/>
      </dsp:nvSpPr>
      <dsp:spPr>
        <a:xfrm>
          <a:off x="3794601" y="4032519"/>
          <a:ext cx="2196904" cy="11513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Engineering Tools and methods</a:t>
          </a:r>
          <a:br>
            <a:rPr lang="en-US" sz="1800" b="1" kern="1200" dirty="0"/>
          </a:br>
          <a:r>
            <a:rPr lang="en-US" sz="1800" kern="1200" dirty="0"/>
            <a:t> (</a:t>
          </a:r>
          <a:r>
            <a:rPr lang="en-US" sz="1800" kern="1200" dirty="0" err="1"/>
            <a:t>методи</a:t>
          </a:r>
          <a:r>
            <a:rPr lang="en-US" sz="1800" kern="1200" dirty="0"/>
            <a:t> і </a:t>
          </a:r>
          <a:r>
            <a:rPr lang="en-US" sz="1800" kern="1200" dirty="0" err="1"/>
            <a:t>інструменти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3794601" y="4032519"/>
        <a:ext cx="2196904" cy="1151316"/>
      </dsp:txXfrm>
    </dsp:sp>
    <dsp:sp modelId="{ABA728A0-9C0B-4B0B-BC84-A33EB9B56B45}">
      <dsp:nvSpPr>
        <dsp:cNvPr id="0" name=""/>
        <dsp:cNvSpPr/>
      </dsp:nvSpPr>
      <dsp:spPr>
        <a:xfrm>
          <a:off x="1373651" y="4032516"/>
          <a:ext cx="2196904" cy="11513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Software Quality</a:t>
          </a:r>
          <a:br>
            <a:rPr lang="en-US" sz="1800" b="1" kern="1200" dirty="0"/>
          </a:br>
          <a:r>
            <a:rPr lang="en-US" sz="1800" b="1" kern="1200" dirty="0"/>
            <a:t>(</a:t>
          </a:r>
          <a:r>
            <a:rPr lang="ru-RU" sz="1800" kern="1200" dirty="0" err="1"/>
            <a:t>якість</a:t>
          </a:r>
          <a:r>
            <a:rPr lang="ru-RU" sz="1800" kern="1200" dirty="0"/>
            <a:t> ПЗ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1373651" y="4032516"/>
        <a:ext cx="2196904" cy="1151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98532-B683-40B6-8D89-139BD23994BB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/>
            <a:t>опис </a:t>
          </a:r>
          <a:r>
            <a:rPr lang="ru-RU" sz="1900" kern="1200" dirty="0" err="1"/>
            <a:t>критеріїв</a:t>
          </a:r>
          <a:r>
            <a:rPr lang="ru-RU" sz="1900" kern="1200" dirty="0"/>
            <a:t> </a:t>
          </a:r>
          <a:r>
            <a:rPr lang="ru-RU" sz="1900" kern="1200" dirty="0" err="1"/>
            <a:t>професіоналізму</a:t>
          </a:r>
          <a:r>
            <a:rPr lang="ru-RU" sz="1900" kern="1200" dirty="0"/>
            <a:t> і </a:t>
          </a:r>
          <a:r>
            <a:rPr lang="ru-RU" sz="1900" kern="1200" dirty="0" err="1"/>
            <a:t>компетентності</a:t>
          </a:r>
          <a:endParaRPr lang="ru-RU" sz="1900" kern="1200" dirty="0"/>
        </a:p>
      </dsp:txBody>
      <dsp:txXfrm rot="-5400000">
        <a:off x="2962656" y="122911"/>
        <a:ext cx="5232983" cy="627768"/>
      </dsp:txXfrm>
    </dsp:sp>
    <dsp:sp modelId="{D4AA2FCE-F8ED-43E9-B884-032BAC0990E6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Engineering Professional Practice</a:t>
          </a:r>
          <a:endParaRPr lang="ru-RU" sz="2400" kern="1200" dirty="0"/>
        </a:p>
      </dsp:txBody>
      <dsp:txXfrm>
        <a:off x="42451" y="44439"/>
        <a:ext cx="2877754" cy="784710"/>
      </dsp:txXfrm>
    </dsp:sp>
    <dsp:sp modelId="{5ABDAE0A-12AB-42B7-901B-BD1D1C1CFDAC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/>
            <a:t>економічні </a:t>
          </a:r>
          <a:r>
            <a:rPr lang="ru-RU" sz="1900" kern="1200" dirty="0" err="1"/>
            <a:t>аспекти</a:t>
          </a:r>
          <a:r>
            <a:rPr lang="ru-RU" sz="1900" kern="1200" dirty="0"/>
            <a:t> </a:t>
          </a:r>
          <a:r>
            <a:rPr lang="ru-RU" sz="1900" kern="1200" dirty="0" err="1"/>
            <a:t>розробки</a:t>
          </a:r>
          <a:r>
            <a:rPr lang="ru-RU" sz="1900" kern="1200" dirty="0"/>
            <a:t> ПЗ</a:t>
          </a:r>
        </a:p>
      </dsp:txBody>
      <dsp:txXfrm rot="-5400000">
        <a:off x="2962656" y="1036004"/>
        <a:ext cx="5232983" cy="627768"/>
      </dsp:txXfrm>
    </dsp:sp>
    <dsp:sp modelId="{02FEBC34-9C27-44B2-8C9F-28DA4EDA3016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Engineering Economics</a:t>
          </a:r>
          <a:endParaRPr lang="ru-RU" sz="2400" kern="1200" dirty="0"/>
        </a:p>
      </dsp:txBody>
      <dsp:txXfrm>
        <a:off x="42451" y="957533"/>
        <a:ext cx="2877754" cy="784710"/>
      </dsp:txXfrm>
    </dsp:sp>
    <dsp:sp modelId="{CE5904BD-51AC-4811-B234-3B42C37B1294}">
      <dsp:nvSpPr>
        <dsp:cNvPr id="0" name=""/>
        <dsp:cNvSpPr/>
      </dsp:nvSpPr>
      <dsp:spPr>
        <a:xfrm rot="5400000">
          <a:off x="5248282" y="-370490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/>
            <a:t>основи </a:t>
          </a:r>
          <a:r>
            <a:rPr lang="ru-RU" sz="1900" kern="1200" dirty="0" err="1"/>
            <a:t>обчислювальних</a:t>
          </a:r>
          <a:r>
            <a:rPr lang="ru-RU" sz="1900" kern="1200" dirty="0"/>
            <a:t> </a:t>
          </a:r>
          <a:r>
            <a:rPr lang="ru-RU" sz="1900" kern="1200" dirty="0" err="1"/>
            <a:t>технологій</a:t>
          </a:r>
          <a:r>
            <a:rPr lang="ru-RU" sz="1900" kern="1200" dirty="0"/>
            <a:t>, </a:t>
          </a:r>
          <a:r>
            <a:rPr lang="ru-RU" sz="1900" kern="1200" dirty="0" err="1"/>
            <a:t>які</a:t>
          </a:r>
          <a:r>
            <a:rPr lang="ru-RU" sz="1900" kern="1200" dirty="0"/>
            <a:t> </a:t>
          </a:r>
          <a:r>
            <a:rPr lang="ru-RU" sz="1900" kern="1200" dirty="0" err="1"/>
            <a:t>можна</a:t>
          </a:r>
          <a:r>
            <a:rPr lang="ru-RU" sz="1900" kern="1200" dirty="0"/>
            <a:t> </a:t>
          </a:r>
          <a:r>
            <a:rPr lang="ru-RU" sz="1900" kern="1200" dirty="0" err="1"/>
            <a:t>застосувати</a:t>
          </a:r>
          <a:r>
            <a:rPr lang="ru-RU" sz="1900" kern="1200" dirty="0"/>
            <a:t> в </a:t>
          </a:r>
          <a:r>
            <a:rPr lang="ru-RU" sz="1900" kern="1200" dirty="0" err="1"/>
            <a:t>розробці</a:t>
          </a:r>
          <a:r>
            <a:rPr lang="ru-RU" sz="1900" kern="1200" dirty="0"/>
            <a:t> ПЗ</a:t>
          </a:r>
        </a:p>
      </dsp:txBody>
      <dsp:txXfrm rot="-5400000">
        <a:off x="2962656" y="1949097"/>
        <a:ext cx="5232983" cy="627768"/>
      </dsp:txXfrm>
    </dsp:sp>
    <dsp:sp modelId="{4188AD34-EA25-45FA-BF7C-D3909CD1CB0F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Computing Foundations</a:t>
          </a:r>
          <a:endParaRPr lang="ru-RU" sz="2400" kern="1200" dirty="0"/>
        </a:p>
      </dsp:txBody>
      <dsp:txXfrm>
        <a:off x="42451" y="1870626"/>
        <a:ext cx="2877754" cy="784710"/>
      </dsp:txXfrm>
    </dsp:sp>
    <dsp:sp modelId="{B07D5612-9AA8-4DE9-AE91-9FE10F5B38FF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/>
            <a:t>базові </a:t>
          </a:r>
          <a:r>
            <a:rPr lang="ru-RU" sz="1900" kern="1200" dirty="0" err="1"/>
            <a:t>математичні</a:t>
          </a:r>
          <a:r>
            <a:rPr lang="ru-RU" sz="1900" kern="1200" dirty="0"/>
            <a:t> </a:t>
          </a:r>
          <a:r>
            <a:rPr lang="ru-RU" sz="1900" kern="1200" dirty="0" err="1"/>
            <a:t>концепції</a:t>
          </a:r>
          <a:r>
            <a:rPr lang="ru-RU" sz="1900" kern="1200" dirty="0"/>
            <a:t> і </a:t>
          </a:r>
          <a:r>
            <a:rPr lang="ru-RU" sz="1900" kern="1200" dirty="0" err="1"/>
            <a:t>поняття</a:t>
          </a:r>
          <a:r>
            <a:rPr lang="ru-RU" sz="1900" kern="1200" dirty="0"/>
            <a:t>, </a:t>
          </a:r>
          <a:r>
            <a:rPr lang="ru-RU" sz="1900" kern="1200" dirty="0" err="1"/>
            <a:t>що</a:t>
          </a:r>
          <a:r>
            <a:rPr lang="ru-RU" sz="1900" kern="1200" dirty="0"/>
            <a:t> </a:t>
          </a:r>
          <a:r>
            <a:rPr lang="ru-RU" sz="1900" kern="1200" dirty="0" err="1"/>
            <a:t>застосовуються</a:t>
          </a:r>
          <a:r>
            <a:rPr lang="ru-RU" sz="1900" kern="1200" dirty="0"/>
            <a:t> в </a:t>
          </a:r>
          <a:r>
            <a:rPr lang="ru-RU" sz="1900" kern="1200" dirty="0" err="1"/>
            <a:t>розробці</a:t>
          </a:r>
          <a:r>
            <a:rPr lang="ru-RU" sz="1900" kern="1200" dirty="0"/>
            <a:t> ПЗ</a:t>
          </a:r>
        </a:p>
      </dsp:txBody>
      <dsp:txXfrm rot="-5400000">
        <a:off x="2962656" y="2862190"/>
        <a:ext cx="5232983" cy="627768"/>
      </dsp:txXfrm>
    </dsp:sp>
    <dsp:sp modelId="{C3A42FA4-C69C-4CC4-BEB3-42CC43D4E52F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Mathematical Foundations</a:t>
          </a:r>
          <a:endParaRPr lang="ru-RU" sz="2400" kern="1200" dirty="0"/>
        </a:p>
      </dsp:txBody>
      <dsp:txXfrm>
        <a:off x="42451" y="2783719"/>
        <a:ext cx="2877754" cy="784710"/>
      </dsp:txXfrm>
    </dsp:sp>
    <dsp:sp modelId="{F9CF15B6-EE8C-4B91-858B-665A4F5734F4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/>
            <a:t>основи </a:t>
          </a:r>
          <a:r>
            <a:rPr lang="ru-RU" sz="1900" kern="1200" dirty="0" err="1"/>
            <a:t>інженерної</a:t>
          </a:r>
          <a:r>
            <a:rPr lang="ru-RU" sz="1900" kern="1200" dirty="0"/>
            <a:t> </a:t>
          </a:r>
          <a:r>
            <a:rPr lang="ru-RU" sz="1900" kern="1200" dirty="0" err="1"/>
            <a:t>діяльності</a:t>
          </a:r>
          <a:endParaRPr lang="ru-RU" sz="1900" kern="1200" dirty="0"/>
        </a:p>
      </dsp:txBody>
      <dsp:txXfrm rot="-5400000">
        <a:off x="2962656" y="3775283"/>
        <a:ext cx="5232983" cy="627768"/>
      </dsp:txXfrm>
    </dsp:sp>
    <dsp:sp modelId="{97B339A8-7D78-49B2-A9B0-377C444B23BD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Engineering Foundations</a:t>
          </a:r>
          <a:endParaRPr lang="ru-RU" sz="2400" kern="1200" dirty="0"/>
        </a:p>
      </dsp:txBody>
      <dsp:txXfrm>
        <a:off x="42451" y="3696812"/>
        <a:ext cx="2877754" cy="784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9C48633-6783-459C-B88A-25A312AAB2F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4DE9E0A-D8DC-4BE2-8858-4B612120E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7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/>
          <a:lstStyle/>
          <a:p>
            <a:r>
              <a:rPr lang="uk-UA" b="1" dirty="0"/>
              <a:t>Основи інженерії програмного забезпечення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/>
          </a:bodyPr>
          <a:lstStyle/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ТЕЛЕКОМУНІКАЦІЙ</a:t>
            </a:r>
            <a:endParaRPr lang="en-US" sz="2400" b="1" dirty="0"/>
          </a:p>
          <a:p>
            <a:pPr algn="ctr"/>
            <a:r>
              <a:rPr lang="ru-RU" sz="2400" b="1" dirty="0"/>
              <a:t>Кафедра </a:t>
            </a:r>
            <a:r>
              <a:rPr lang="uk-UA" sz="2400" b="1"/>
              <a:t>ІПЗ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Construction</a:t>
            </a:r>
            <a:br>
              <a:rPr lang="en-US" dirty="0"/>
            </a:br>
            <a:r>
              <a:rPr lang="en-US" dirty="0"/>
              <a:t> (</a:t>
            </a:r>
            <a:r>
              <a:rPr lang="ru-RU" dirty="0" err="1"/>
              <a:t>конструювання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Методи мінімізації складності ПЗ («чистий» код, методи </a:t>
            </a:r>
            <a:r>
              <a:rPr lang="uk-UA" dirty="0" err="1"/>
              <a:t>конструктивно</a:t>
            </a:r>
            <a:r>
              <a:rPr lang="uk-UA" dirty="0"/>
              <a:t>-орієнтованої якості)</a:t>
            </a:r>
          </a:p>
          <a:p>
            <a:r>
              <a:rPr lang="uk-UA" dirty="0"/>
              <a:t>Передбачення змін  та попередження відхилень від стилю (стандарти форматів документів та змісту, платформи, мови програмування, формальні інструменти для нотацій)</a:t>
            </a:r>
          </a:p>
          <a:p>
            <a:r>
              <a:rPr lang="uk-UA" dirty="0"/>
              <a:t>Конструювання для верифікації (стандарти написання коду, модульне тестування, підтримка автоматизованого тестування та інше)</a:t>
            </a:r>
          </a:p>
          <a:p>
            <a:r>
              <a:rPr lang="uk-UA" dirty="0"/>
              <a:t>Зовнішні та внутрішні стандарти конструювання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Testing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тестування</a:t>
            </a:r>
            <a:r>
              <a:rPr lang="ru-RU" dirty="0"/>
              <a:t> ПЗ)</a:t>
            </a:r>
          </a:p>
        </p:txBody>
      </p:sp>
      <p:pic>
        <p:nvPicPr>
          <p:cNvPr id="2050" name="Picture 2" descr="Картинки по запросу баги и фич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48"/>
          <a:stretch/>
        </p:blipFill>
        <p:spPr bwMode="auto">
          <a:xfrm>
            <a:off x="5194207" y="1916832"/>
            <a:ext cx="3538736" cy="29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7896" y="191683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400" b="1" u="sng" dirty="0"/>
              <a:t>Тестування ПЗ </a:t>
            </a:r>
            <a:r>
              <a:rPr lang="uk-UA" sz="2400" dirty="0"/>
              <a:t>–процес перевірки готової програми </a:t>
            </a:r>
            <a:r>
              <a:rPr lang="uk-UA" sz="2400" b="1" dirty="0"/>
              <a:t>в статиці </a:t>
            </a:r>
            <a:r>
              <a:rPr lang="uk-UA" sz="2400" dirty="0"/>
              <a:t>(перегляди, інспекції, налагодження вихідного коду) і </a:t>
            </a:r>
            <a:br>
              <a:rPr lang="uk-UA" sz="2400" dirty="0"/>
            </a:br>
            <a:r>
              <a:rPr lang="uk-UA" sz="2400" b="1" dirty="0"/>
              <a:t>в динаміці </a:t>
            </a:r>
            <a:r>
              <a:rPr lang="uk-UA" sz="2400" dirty="0"/>
              <a:t>(прогін на наборі тестових даних) з метою перевірки різних шляхів виконання програми і порівняння отриманих результатів із заздалегідь заданими</a:t>
            </a:r>
          </a:p>
        </p:txBody>
      </p:sp>
    </p:spTree>
    <p:extLst>
      <p:ext uri="{BB962C8B-B14F-4D97-AF65-F5344CB8AC3E}">
        <p14:creationId xmlns:p14="http://schemas.microsoft.com/office/powerpoint/2010/main" val="24279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Testing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тестування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Основи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ПЗ</a:t>
            </a:r>
          </a:p>
          <a:p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ПЗ</a:t>
            </a:r>
          </a:p>
          <a:p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ПЗ</a:t>
            </a:r>
          </a:p>
          <a:p>
            <a:r>
              <a:rPr lang="ru-RU" dirty="0"/>
              <a:t>Метрики </a:t>
            </a:r>
            <a:r>
              <a:rPr lang="ru-RU" dirty="0" err="1"/>
              <a:t>тестування</a:t>
            </a:r>
            <a:r>
              <a:rPr lang="ru-RU" dirty="0"/>
              <a:t> ПЗ</a:t>
            </a:r>
          </a:p>
          <a:p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  <a:p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ПЗ</a:t>
            </a:r>
          </a:p>
        </p:txBody>
      </p:sp>
    </p:spTree>
    <p:extLst>
      <p:ext uri="{BB962C8B-B14F-4D97-AF65-F5344CB8AC3E}">
        <p14:creationId xmlns:p14="http://schemas.microsoft.com/office/powerpoint/2010/main" val="305795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Maintenance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супровід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70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u="sng" dirty="0"/>
              <a:t>Супровід ПЗ </a:t>
            </a:r>
            <a:r>
              <a:rPr lang="uk-UA" dirty="0"/>
              <a:t>– сукупність дій із забезпечення його роботи, внесення змін при виявленні помилок, адаптації ПЗ до нового середовища функціонування, а також</a:t>
            </a:r>
            <a:br>
              <a:rPr lang="uk-UA" dirty="0"/>
            </a:br>
            <a:r>
              <a:rPr lang="uk-UA" dirty="0"/>
              <a:t>підвищення продуктивності або поліпшення деяких характеристик ПЗ</a:t>
            </a:r>
            <a:br>
              <a:rPr lang="uk-UA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700808"/>
            <a:ext cx="379146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1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Maintenance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супровід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Основи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та </a:t>
            </a:r>
            <a:r>
              <a:rPr lang="ru-RU" dirty="0" err="1"/>
              <a:t>супроводу</a:t>
            </a:r>
            <a:r>
              <a:rPr lang="ru-RU" dirty="0"/>
              <a:t> ПЗ</a:t>
            </a:r>
          </a:p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при </a:t>
            </a:r>
            <a:r>
              <a:rPr lang="ru-RU" dirty="0" err="1"/>
              <a:t>підтримці</a:t>
            </a:r>
            <a:r>
              <a:rPr lang="ru-RU" dirty="0"/>
              <a:t> ПЗ</a:t>
            </a:r>
          </a:p>
          <a:p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endParaRPr lang="ru-RU" dirty="0"/>
          </a:p>
          <a:p>
            <a:r>
              <a:rPr lang="ru-RU" dirty="0" err="1"/>
              <a:t>Техніки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ПЗ</a:t>
            </a:r>
          </a:p>
        </p:txBody>
      </p:sp>
    </p:spTree>
    <p:extLst>
      <p:ext uri="{BB962C8B-B14F-4D97-AF65-F5344CB8AC3E}">
        <p14:creationId xmlns:p14="http://schemas.microsoft.com/office/powerpoint/2010/main" val="132644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Configuration Management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конфігурацією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600200"/>
            <a:ext cx="4528414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u="sng" dirty="0"/>
              <a:t>Керування конфігурацією </a:t>
            </a:r>
            <a:r>
              <a:rPr lang="uk-UA" dirty="0"/>
              <a:t>– це ідентифікація компонентів системи, визначення функціональних, фізичних характеристик системи, апаратного і програмного забезпечення для контролю виконання, внесення змін і трасування конфігурації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13" y="2060848"/>
            <a:ext cx="3701187" cy="21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Configuration Management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конфігурацією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 ПЗ</a:t>
            </a:r>
          </a:p>
          <a:p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конфігураціями</a:t>
            </a:r>
            <a:r>
              <a:rPr lang="ru-RU" dirty="0"/>
              <a:t> ПЗ</a:t>
            </a:r>
          </a:p>
          <a:p>
            <a:r>
              <a:rPr lang="ru-RU" dirty="0"/>
              <a:t>Аудит </a:t>
            </a:r>
            <a:r>
              <a:rPr lang="ru-RU" dirty="0" err="1"/>
              <a:t>конфігурації</a:t>
            </a:r>
            <a:r>
              <a:rPr lang="ru-RU" dirty="0"/>
              <a:t> ПЗ</a:t>
            </a:r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</a:t>
            </a:r>
            <a:r>
              <a:rPr lang="ru-RU" dirty="0" err="1"/>
              <a:t>складання</a:t>
            </a:r>
            <a:r>
              <a:rPr lang="ru-RU" dirty="0"/>
              <a:t> та </a:t>
            </a:r>
            <a:r>
              <a:rPr lang="ru-RU" dirty="0" err="1"/>
              <a:t>розгортання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</a:t>
            </a:r>
          </a:p>
          <a:p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конфігураціями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96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Management</a:t>
            </a:r>
            <a:br>
              <a:rPr lang="en-US" dirty="0"/>
            </a:br>
            <a:r>
              <a:rPr lang="en-US" dirty="0"/>
              <a:t> (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en-US" dirty="0"/>
              <a:t>IT </a:t>
            </a:r>
            <a:r>
              <a:rPr lang="ru-RU" dirty="0"/>
              <a:t>проектом)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4853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300" b="1" u="sng" dirty="0"/>
              <a:t>Менеджмент проекту </a:t>
            </a:r>
            <a:r>
              <a:rPr lang="uk-UA" sz="2300" dirty="0"/>
              <a:t>– це</a:t>
            </a:r>
            <a:br>
              <a:rPr lang="uk-UA" sz="2300" dirty="0"/>
            </a:br>
            <a:r>
              <a:rPr lang="uk-UA" sz="2300" dirty="0"/>
              <a:t>керування роботами команди виконавців проекту для реалізації програмного</a:t>
            </a:r>
            <a:br>
              <a:rPr lang="uk-UA" sz="2300" dirty="0"/>
            </a:br>
            <a:r>
              <a:rPr lang="uk-UA" sz="2300" dirty="0"/>
              <a:t>продукту з використанням загальних методів менеджменту, планування й</a:t>
            </a:r>
            <a:br>
              <a:rPr lang="uk-UA" sz="2300" dirty="0"/>
            </a:br>
            <a:r>
              <a:rPr lang="uk-UA" sz="2300" dirty="0"/>
              <a:t>контролю робіт (включаючи стартові операції, моніторинг і звітність), керування</a:t>
            </a:r>
            <a:br>
              <a:rPr lang="uk-UA" sz="2300" dirty="0"/>
            </a:br>
            <a:r>
              <a:rPr lang="uk-UA" sz="2300" dirty="0"/>
              <a:t>ризиками і конфігурацією за ефективною організацією команди виконавців </a:t>
            </a:r>
            <a:endParaRPr lang="ru-RU" sz="23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14" y="1953854"/>
            <a:ext cx="4145827" cy="41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Management</a:t>
            </a:r>
            <a:br>
              <a:rPr lang="en-US" dirty="0"/>
            </a:br>
            <a:r>
              <a:rPr lang="en-US" dirty="0"/>
              <a:t> (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en-US" dirty="0"/>
              <a:t>IT </a:t>
            </a:r>
            <a:r>
              <a:rPr lang="ru-RU" dirty="0"/>
              <a:t>проектом)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7571184" cy="3917031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Проектний менеджмент</a:t>
            </a:r>
          </a:p>
          <a:p>
            <a:r>
              <a:rPr lang="uk-UA" dirty="0"/>
              <a:t>Системи обмежень проекту («залізний» трикутник обмежень)</a:t>
            </a:r>
          </a:p>
          <a:p>
            <a:r>
              <a:rPr lang="uk-UA" dirty="0"/>
              <a:t>Підходи до управління життєвим циклом проекту</a:t>
            </a:r>
          </a:p>
          <a:p>
            <a:r>
              <a:rPr lang="uk-UA" dirty="0"/>
              <a:t>Методології та процедури управління проектом</a:t>
            </a:r>
          </a:p>
          <a:p>
            <a:r>
              <a:rPr lang="uk-UA" dirty="0"/>
              <a:t>Планування та управління ризиками</a:t>
            </a:r>
          </a:p>
          <a:p>
            <a:r>
              <a:rPr lang="uk-UA" dirty="0"/>
              <a:t>Стандарти управління проектами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65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process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інженерії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u="sng" dirty="0" err="1"/>
              <a:t>Процес</a:t>
            </a:r>
            <a:r>
              <a:rPr lang="ru-RU" b="1" u="sng" dirty="0"/>
              <a:t> </a:t>
            </a:r>
            <a:r>
              <a:rPr lang="ru-RU" b="1" u="sng" dirty="0" err="1"/>
              <a:t>програмної</a:t>
            </a:r>
            <a:r>
              <a:rPr lang="ru-RU" b="1" u="sng" dirty="0"/>
              <a:t> </a:t>
            </a:r>
            <a:r>
              <a:rPr lang="ru-RU" b="1" u="sng" dirty="0" err="1"/>
              <a:t>інженерії</a:t>
            </a:r>
            <a:r>
              <a:rPr lang="ru-RU" b="1" u="sng" dirty="0"/>
              <a:t>  </a:t>
            </a:r>
            <a:r>
              <a:rPr lang="ru-RU" dirty="0"/>
              <a:t>- м</a:t>
            </a:r>
            <a:r>
              <a:rPr lang="uk-UA" dirty="0" err="1"/>
              <a:t>етарівень</a:t>
            </a:r>
            <a:r>
              <a:rPr lang="uk-UA" dirty="0"/>
              <a:t>, що визначає основні поняття, способи</a:t>
            </a:r>
            <a:br>
              <a:rPr lang="uk-UA" dirty="0"/>
            </a:br>
            <a:r>
              <a:rPr lang="uk-UA" dirty="0"/>
              <a:t>реалізації, оцінювання, вимірювання, дії з керування змінами й удосконалення</a:t>
            </a:r>
            <a:br>
              <a:rPr lang="uk-UA" dirty="0"/>
            </a:br>
            <a:r>
              <a:rPr lang="uk-UA" dirty="0"/>
              <a:t>самого процесу</a:t>
            </a:r>
            <a:br>
              <a:rPr lang="uk-UA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200"/>
            <a:ext cx="4191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Тема1. </a:t>
            </a:r>
            <a:br>
              <a:rPr lang="uk-UA" dirty="0"/>
            </a:br>
            <a:r>
              <a:rPr lang="uk-UA" dirty="0"/>
              <a:t>Вступ до дисципліни. Визначення основних понять та термінів. </a:t>
            </a:r>
            <a:br>
              <a:rPr lang="uk-UA" dirty="0"/>
            </a:br>
            <a:r>
              <a:rPr lang="uk-UA" dirty="0"/>
              <a:t>Області знань ІПЗ.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uk-UA" b="1" u="sng" dirty="0"/>
              <a:t>Лекція 2</a:t>
            </a:r>
          </a:p>
          <a:p>
            <a:pPr>
              <a:spcAft>
                <a:spcPts val="1800"/>
              </a:spcAft>
            </a:pPr>
            <a:r>
              <a:rPr lang="uk-UA" dirty="0"/>
              <a:t>Області знань ІПЗ відповідно до </a:t>
            </a:r>
            <a:r>
              <a:rPr lang="en-US" dirty="0"/>
              <a:t>SWEBOK</a:t>
            </a:r>
            <a:endParaRPr lang="ru-RU" dirty="0"/>
          </a:p>
          <a:p>
            <a:pPr>
              <a:spcAft>
                <a:spcPts val="1800"/>
              </a:spcAft>
            </a:pPr>
            <a:r>
              <a:rPr lang="ru-RU" dirty="0" err="1"/>
              <a:t>Основні</a:t>
            </a:r>
            <a:r>
              <a:rPr lang="ru-RU" dirty="0"/>
              <a:t> та </a:t>
            </a:r>
            <a:r>
              <a:rPr lang="ru-RU" dirty="0" err="1"/>
              <a:t>допоміжні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endParaRPr lang="ru-RU" dirty="0"/>
          </a:p>
          <a:p>
            <a:pPr>
              <a:spcAft>
                <a:spcPts val="1800"/>
              </a:spcAft>
            </a:pPr>
            <a:r>
              <a:rPr lang="ru-RU" dirty="0" err="1"/>
              <a:t>Визначення</a:t>
            </a:r>
            <a:r>
              <a:rPr lang="ru-RU" dirty="0"/>
              <a:t> компонент областей </a:t>
            </a:r>
            <a:r>
              <a:rPr lang="ru-RU" dirty="0" err="1"/>
              <a:t>знань</a:t>
            </a:r>
            <a:r>
              <a:rPr lang="ru-RU" dirty="0"/>
              <a:t> ІПЗ</a:t>
            </a:r>
            <a:endParaRPr lang="en-US" dirty="0"/>
          </a:p>
          <a:p>
            <a:pPr>
              <a:spcAft>
                <a:spcPts val="1800"/>
              </a:spcAft>
            </a:pPr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186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process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інженерії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147248" cy="4281339"/>
          </a:xfrm>
        </p:spPr>
        <p:txBody>
          <a:bodyPr>
            <a:normAutofit/>
          </a:bodyPr>
          <a:lstStyle/>
          <a:p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П</a:t>
            </a:r>
            <a:r>
              <a:rPr lang="uk-UA" dirty="0"/>
              <a:t>З</a:t>
            </a:r>
            <a:endParaRPr lang="ru-RU" dirty="0"/>
          </a:p>
          <a:p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ПЗ</a:t>
            </a:r>
          </a:p>
          <a:p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та </a:t>
            </a:r>
            <a:r>
              <a:rPr lang="ru-RU" dirty="0" err="1"/>
              <a:t>поліпшення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endParaRPr lang="ru-RU" dirty="0"/>
          </a:p>
          <a:p>
            <a:r>
              <a:rPr lang="ru-RU" dirty="0" err="1"/>
              <a:t>Вимірювання</a:t>
            </a:r>
            <a:r>
              <a:rPr lang="ru-RU" dirty="0"/>
              <a:t> ПЗ</a:t>
            </a:r>
          </a:p>
          <a:p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ПЗ</a:t>
            </a:r>
          </a:p>
        </p:txBody>
      </p:sp>
    </p:spTree>
    <p:extLst>
      <p:ext uri="{BB962C8B-B14F-4D97-AF65-F5344CB8AC3E}">
        <p14:creationId xmlns:p14="http://schemas.microsoft.com/office/powerpoint/2010/main" val="242778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64"/>
            <a:ext cx="4207650" cy="33661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Tools and methods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 err="1"/>
              <a:t>методи</a:t>
            </a:r>
            <a:r>
              <a:rPr lang="en-US" dirty="0"/>
              <a:t> і </a:t>
            </a:r>
            <a:r>
              <a:rPr lang="en-US" dirty="0" err="1"/>
              <a:t>інструменти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4690864" cy="4104456"/>
          </a:xfrm>
        </p:spPr>
        <p:txBody>
          <a:bodyPr>
            <a:normAutofit fontScale="70000" lnSpcReduction="20000"/>
          </a:bodyPr>
          <a:lstStyle/>
          <a:p>
            <a:r>
              <a:rPr lang="uk-UA" b="1" dirty="0"/>
              <a:t>Методи інженерії ПЗ </a:t>
            </a:r>
            <a:r>
              <a:rPr lang="uk-UA" dirty="0"/>
              <a:t>– евристичні методи (</a:t>
            </a:r>
            <a:r>
              <a:rPr lang="en-US" dirty="0"/>
              <a:t>heuristic methods), </a:t>
            </a:r>
            <a:r>
              <a:rPr lang="uk-UA" dirty="0"/>
              <a:t>формальні методи (</a:t>
            </a:r>
            <a:r>
              <a:rPr lang="en-US" dirty="0"/>
              <a:t>formal methods) </a:t>
            </a:r>
            <a:r>
              <a:rPr lang="uk-UA" dirty="0"/>
              <a:t>і методи </a:t>
            </a:r>
            <a:r>
              <a:rPr lang="uk-UA" dirty="0" err="1"/>
              <a:t>прототипування</a:t>
            </a:r>
            <a:r>
              <a:rPr lang="uk-UA" dirty="0"/>
              <a:t> (</a:t>
            </a:r>
            <a:r>
              <a:rPr lang="en-US" dirty="0"/>
              <a:t>prototyping methods)</a:t>
            </a:r>
            <a:br>
              <a:rPr lang="en-US" dirty="0"/>
            </a:br>
            <a:endParaRPr lang="uk-UA" b="1" dirty="0"/>
          </a:p>
          <a:p>
            <a:r>
              <a:rPr lang="uk-UA" b="1" dirty="0"/>
              <a:t>Інструменти інженерії ПЗ </a:t>
            </a:r>
            <a:r>
              <a:rPr lang="uk-UA" dirty="0"/>
              <a:t>забезпечують автоматизовану підтримку процесів</a:t>
            </a:r>
            <a:br>
              <a:rPr lang="uk-UA" dirty="0"/>
            </a:br>
            <a:r>
              <a:rPr lang="uk-UA" dirty="0"/>
              <a:t>розроблення ПЗ і містять у собі множину інструментів, що охоплюють усі процеси</a:t>
            </a:r>
            <a:br>
              <a:rPr lang="uk-UA" dirty="0"/>
            </a:br>
            <a:r>
              <a:rPr lang="uk-UA" dirty="0"/>
              <a:t>ЖЦ. </a:t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62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Tools and methods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 err="1"/>
              <a:t>методи</a:t>
            </a:r>
            <a:r>
              <a:rPr lang="en-US" dirty="0"/>
              <a:t> і </a:t>
            </a:r>
            <a:r>
              <a:rPr lang="en-US" dirty="0" err="1"/>
              <a:t>інструменти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інженерії</a:t>
            </a:r>
            <a:r>
              <a:rPr lang="ru-RU" dirty="0"/>
              <a:t> (</a:t>
            </a:r>
            <a:r>
              <a:rPr lang="ru-RU" dirty="0" err="1"/>
              <a:t>евристичні</a:t>
            </a:r>
            <a:r>
              <a:rPr lang="ru-RU" dirty="0"/>
              <a:t>, </a:t>
            </a:r>
            <a:r>
              <a:rPr lang="ru-RU" dirty="0" err="1"/>
              <a:t>формальні</a:t>
            </a:r>
            <a:r>
              <a:rPr lang="ru-RU" dirty="0"/>
              <a:t>, </a:t>
            </a:r>
            <a:r>
              <a:rPr lang="ru-RU" dirty="0" err="1"/>
              <a:t>прототипування</a:t>
            </a:r>
            <a:r>
              <a:rPr lang="ru-RU" dirty="0"/>
              <a:t>, </a:t>
            </a:r>
            <a:r>
              <a:rPr lang="ru-RU" dirty="0" err="1"/>
              <a:t>гнучкі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)</a:t>
            </a:r>
          </a:p>
          <a:p>
            <a:r>
              <a:rPr lang="ru-RU" dirty="0" err="1"/>
              <a:t>Інструменти</a:t>
            </a:r>
            <a:r>
              <a:rPr lang="ru-RU" dirty="0"/>
              <a:t> </a:t>
            </a:r>
            <a:r>
              <a:rPr lang="ru-RU" dirty="0" err="1"/>
              <a:t>інженерії</a:t>
            </a:r>
            <a:r>
              <a:rPr lang="ru-RU" dirty="0"/>
              <a:t> ПЗ (</a:t>
            </a:r>
            <a:r>
              <a:rPr lang="uk-UA" dirty="0"/>
              <a:t>інструменти розробки і керування вимогами, інструменти трасування вимог, інструменти проектування, інструменти конструювання, інструменти тестування, інструменти супроводу та інші)</a:t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69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Quality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якість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4117415" cy="3845024"/>
          </a:xfrm>
        </p:spPr>
        <p:txBody>
          <a:bodyPr>
            <a:normAutofit fontScale="92500" lnSpcReduction="20000"/>
          </a:bodyPr>
          <a:lstStyle/>
          <a:p>
            <a:r>
              <a:rPr lang="ru-RU" b="1" u="sng" dirty="0" err="1"/>
              <a:t>Якість</a:t>
            </a:r>
            <a:r>
              <a:rPr lang="ru-RU" b="1" u="sng" dirty="0"/>
              <a:t> ПЗ </a:t>
            </a:r>
            <a:r>
              <a:rPr lang="ru-RU" dirty="0"/>
              <a:t>–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 продукту (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), </a:t>
            </a:r>
            <a:r>
              <a:rPr lang="ru-RU" dirty="0" err="1"/>
              <a:t>що</a:t>
            </a:r>
            <a:br>
              <a:rPr lang="ru-RU" dirty="0"/>
            </a:br>
            <a:r>
              <a:rPr lang="ru-RU" dirty="0" err="1"/>
              <a:t>характеризують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/>
              <a:t>задовольнити</a:t>
            </a:r>
            <a:r>
              <a:rPr lang="ru-RU" dirty="0"/>
              <a:t> </a:t>
            </a:r>
            <a:r>
              <a:rPr lang="ru-RU" dirty="0" err="1"/>
              <a:t>встановлені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передбачувані</a:t>
            </a:r>
            <a:br>
              <a:rPr lang="ru-RU" dirty="0"/>
            </a:br>
            <a:r>
              <a:rPr lang="ru-RU" dirty="0"/>
              <a:t>потреби </a:t>
            </a:r>
            <a:r>
              <a:rPr lang="ru-RU" dirty="0" err="1"/>
              <a:t>замовника</a:t>
            </a:r>
            <a:r>
              <a:rPr lang="ru-RU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15" y="1607485"/>
            <a:ext cx="4269546" cy="25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1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Quality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якість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ПЗ (культура і </a:t>
            </a:r>
            <a:r>
              <a:rPr lang="ru-RU" dirty="0" err="1"/>
              <a:t>етика</a:t>
            </a:r>
            <a:r>
              <a:rPr lang="ru-RU" dirty="0"/>
              <a:t> при </a:t>
            </a:r>
            <a:r>
              <a:rPr lang="ru-RU" dirty="0" err="1"/>
              <a:t>розробці</a:t>
            </a:r>
            <a:r>
              <a:rPr lang="ru-RU" dirty="0"/>
              <a:t> ПЗ, </a:t>
            </a:r>
            <a:r>
              <a:rPr lang="ru-RU" dirty="0" err="1"/>
              <a:t>безпека</a:t>
            </a:r>
            <a:r>
              <a:rPr lang="ru-RU" dirty="0"/>
              <a:t> ПЗ)</a:t>
            </a:r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якістю</a:t>
            </a:r>
            <a:r>
              <a:rPr lang="ru-RU" dirty="0"/>
              <a:t> ПЗ</a:t>
            </a:r>
          </a:p>
          <a:p>
            <a:r>
              <a:rPr lang="ru-RU" dirty="0" err="1"/>
              <a:t>Практичні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якістю</a:t>
            </a:r>
            <a:r>
              <a:rPr lang="ru-RU" dirty="0"/>
              <a:t> (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якості</a:t>
            </a:r>
            <a:r>
              <a:rPr lang="ru-RU" dirty="0"/>
              <a:t> ПЗ,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дефектів</a:t>
            </a:r>
            <a:r>
              <a:rPr lang="ru-RU" dirty="0"/>
              <a:t>, </a:t>
            </a:r>
            <a:r>
              <a:rPr lang="ru-RU" dirty="0" err="1"/>
              <a:t>вимірювання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ПЗ)</a:t>
            </a:r>
          </a:p>
          <a:p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якістю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09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області знань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817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20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Області знань ІПЗ (</a:t>
            </a:r>
            <a:r>
              <a:rPr lang="en-US" dirty="0"/>
              <a:t>SWEBOK</a:t>
            </a:r>
            <a:r>
              <a:rPr lang="uk-UA" dirty="0"/>
              <a:t>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192365"/>
              </p:ext>
            </p:extLst>
          </p:nvPr>
        </p:nvGraphicFramePr>
        <p:xfrm>
          <a:off x="323528" y="1268760"/>
          <a:ext cx="7145141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>
            <a:off x="7468669" y="1207127"/>
            <a:ext cx="487707" cy="2664296"/>
          </a:xfrm>
          <a:prstGeom prst="rightBrace">
            <a:avLst>
              <a:gd name="adj1" fmla="val 59467"/>
              <a:gd name="adj2" fmla="val 48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7468668" y="3912631"/>
            <a:ext cx="487707" cy="2664296"/>
          </a:xfrm>
          <a:prstGeom prst="rightBrace">
            <a:avLst>
              <a:gd name="adj1" fmla="val 59467"/>
              <a:gd name="adj2" fmla="val 48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7956375" y="1417638"/>
            <a:ext cx="738664" cy="22993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uk-UA" dirty="0"/>
              <a:t>Методи і засоби розробки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0392" y="4095082"/>
            <a:ext cx="738664" cy="22993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uk-UA" dirty="0"/>
              <a:t>Інженерія керування розробкою</a:t>
            </a:r>
          </a:p>
        </p:txBody>
      </p:sp>
    </p:spTree>
    <p:extLst>
      <p:ext uri="{BB962C8B-B14F-4D97-AF65-F5344CB8AC3E}">
        <p14:creationId xmlns:p14="http://schemas.microsoft.com/office/powerpoint/2010/main" val="210938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en-US" dirty="0"/>
              <a:t>Software Requirements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вимоги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ПЗ)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3312"/>
          <a:stretch/>
        </p:blipFill>
        <p:spPr>
          <a:xfrm>
            <a:off x="4760615" y="1923403"/>
            <a:ext cx="3926185" cy="43924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5575" y="2060848"/>
            <a:ext cx="40050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/>
              <a:t>Мета </a:t>
            </a:r>
            <a:r>
              <a:rPr lang="ru-RU" sz="2800" b="1" u="sng" dirty="0" err="1"/>
              <a:t>процесу</a:t>
            </a:r>
            <a:r>
              <a:rPr lang="ru-RU" sz="2800" dirty="0"/>
              <a:t>: </a:t>
            </a:r>
          </a:p>
          <a:p>
            <a:r>
              <a:rPr lang="ru-RU" sz="2800" dirty="0" err="1"/>
              <a:t>Аналіз</a:t>
            </a:r>
            <a:r>
              <a:rPr lang="ru-RU" sz="2800" dirty="0"/>
              <a:t> і </a:t>
            </a:r>
            <a:r>
              <a:rPr lang="ru-RU" sz="2800" dirty="0" err="1"/>
              <a:t>документування</a:t>
            </a:r>
            <a:r>
              <a:rPr lang="ru-RU" sz="2800" dirty="0"/>
              <a:t> </a:t>
            </a:r>
            <a:r>
              <a:rPr lang="ru-RU" sz="2800" dirty="0" err="1"/>
              <a:t>вимог</a:t>
            </a:r>
            <a:r>
              <a:rPr lang="ru-RU" sz="2800" dirty="0"/>
              <a:t> до ПЗ шляхом </a:t>
            </a:r>
            <a:r>
              <a:rPr lang="ru-RU" sz="2800" dirty="0" err="1"/>
              <a:t>перетворення</a:t>
            </a:r>
            <a:r>
              <a:rPr lang="ru-RU" sz="2800" dirty="0"/>
              <a:t> </a:t>
            </a:r>
            <a:r>
              <a:rPr lang="ru-RU" sz="2800" dirty="0" err="1"/>
              <a:t>запропонованих</a:t>
            </a:r>
            <a:r>
              <a:rPr lang="ru-RU" sz="2800" dirty="0"/>
              <a:t> </a:t>
            </a:r>
            <a:r>
              <a:rPr lang="ru-RU" sz="2800" dirty="0" err="1"/>
              <a:t>замовником</a:t>
            </a:r>
            <a:r>
              <a:rPr lang="ru-RU" sz="2800" dirty="0"/>
              <a:t> </a:t>
            </a:r>
            <a:r>
              <a:rPr lang="ru-RU" sz="2800" dirty="0" err="1"/>
              <a:t>вимог</a:t>
            </a:r>
            <a:r>
              <a:rPr lang="ru-RU" sz="2800" dirty="0"/>
              <a:t> до </a:t>
            </a:r>
            <a:r>
              <a:rPr lang="ru-RU" sz="2800" dirty="0" err="1"/>
              <a:t>системи</a:t>
            </a:r>
            <a:r>
              <a:rPr lang="ru-RU" sz="2800" dirty="0"/>
              <a:t> на </a:t>
            </a:r>
            <a:r>
              <a:rPr lang="ru-RU" sz="2800" dirty="0" err="1"/>
              <a:t>опис</a:t>
            </a:r>
            <a:r>
              <a:rPr lang="ru-RU" sz="2800" dirty="0"/>
              <a:t> </a:t>
            </a:r>
            <a:r>
              <a:rPr lang="ru-RU" sz="2800" dirty="0" err="1"/>
              <a:t>вимог</a:t>
            </a:r>
            <a:r>
              <a:rPr lang="ru-RU" sz="2800" dirty="0"/>
              <a:t> до ПЗ та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валідації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89071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verification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i="1" dirty="0"/>
              <a:t>validation</a:t>
            </a:r>
            <a:endParaRPr lang="uk-UA" i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uk-UA" b="1" dirty="0"/>
              <a:t>Верифікація (</a:t>
            </a:r>
            <a:r>
              <a:rPr lang="en-US" b="1" dirty="0"/>
              <a:t>verification) </a:t>
            </a:r>
            <a:r>
              <a:rPr lang="en-US" dirty="0"/>
              <a:t>– </a:t>
            </a:r>
            <a:r>
              <a:rPr lang="uk-UA" dirty="0"/>
              <a:t>процес оцінки системи або її компонентів з метою визначення того, чи задовольняють результати поточного етапу розробки умовам, сформованим на початку цього етапу</a:t>
            </a:r>
            <a:br>
              <a:rPr lang="uk-UA" dirty="0"/>
            </a:br>
            <a:r>
              <a:rPr lang="uk-UA" dirty="0"/>
              <a:t>Тобто, чи виконуються завдання, цілі та строки розробки продукту</a:t>
            </a:r>
          </a:p>
          <a:p>
            <a:endParaRPr lang="uk-UA" dirty="0"/>
          </a:p>
          <a:p>
            <a:r>
              <a:rPr lang="uk-UA" b="1" dirty="0" err="1"/>
              <a:t>Валідація</a:t>
            </a:r>
            <a:r>
              <a:rPr lang="uk-UA" b="1" dirty="0"/>
              <a:t> (</a:t>
            </a:r>
            <a:r>
              <a:rPr lang="en-US" b="1" dirty="0"/>
              <a:t>validation) </a:t>
            </a:r>
            <a:r>
              <a:rPr lang="en-US" dirty="0"/>
              <a:t>–</a:t>
            </a:r>
            <a:r>
              <a:rPr lang="uk-UA" dirty="0"/>
              <a:t> визначення відповідності створюваного ПЗ очікуванням і потребам користувача, визначеним через вимоги до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27344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en-US" dirty="0"/>
              <a:t>Software Requirements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вимоги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ПЗ)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5"/>
          </a:xfrm>
        </p:spPr>
        <p:txBody>
          <a:bodyPr>
            <a:normAutofit/>
          </a:bodyPr>
          <a:lstStyle/>
          <a:p>
            <a:r>
              <a:rPr lang="uk-UA" dirty="0"/>
              <a:t>Основи вимог до ПЗ (поняття вимоги до ПЗ, класифікація вимог)</a:t>
            </a:r>
          </a:p>
          <a:p>
            <a:r>
              <a:rPr lang="uk-UA" dirty="0"/>
              <a:t>Процес роботи з вимогами</a:t>
            </a:r>
          </a:p>
          <a:p>
            <a:r>
              <a:rPr lang="uk-UA" dirty="0"/>
              <a:t>Методи виявлення вимог</a:t>
            </a:r>
          </a:p>
          <a:p>
            <a:r>
              <a:rPr lang="uk-UA" dirty="0"/>
              <a:t>Аналіз вимог до ПЗ</a:t>
            </a:r>
          </a:p>
          <a:p>
            <a:r>
              <a:rPr lang="uk-UA" dirty="0"/>
              <a:t>Методи специфікації та </a:t>
            </a:r>
            <a:r>
              <a:rPr lang="uk-UA" dirty="0" err="1"/>
              <a:t>валідації</a:t>
            </a:r>
            <a:r>
              <a:rPr lang="uk-UA" dirty="0"/>
              <a:t> вимог</a:t>
            </a:r>
          </a:p>
          <a:p>
            <a:r>
              <a:rPr lang="uk-UA" dirty="0"/>
              <a:t>Системи підтримки роботи з вимогами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14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проектування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1"/>
            <a:ext cx="4680520" cy="32411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u="sng" dirty="0" err="1"/>
              <a:t>Проектування</a:t>
            </a:r>
            <a:r>
              <a:rPr lang="ru-RU" b="1" u="sng" dirty="0"/>
              <a:t> ПЗ </a:t>
            </a:r>
            <a:r>
              <a:rPr lang="ru-RU" dirty="0"/>
              <a:t>–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, набору </a:t>
            </a:r>
            <a:r>
              <a:rPr lang="ru-RU" dirty="0" err="1"/>
              <a:t>компонентів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, </a:t>
            </a:r>
            <a:r>
              <a:rPr lang="ru-RU" dirty="0" err="1"/>
              <a:t>інших</a:t>
            </a:r>
            <a:r>
              <a:rPr lang="ru-RU" dirty="0"/>
              <a:t> характеристик </a:t>
            </a:r>
            <a:r>
              <a:rPr lang="ru-RU" dirty="0" err="1"/>
              <a:t>системи</a:t>
            </a:r>
            <a:r>
              <a:rPr lang="ru-RU" dirty="0"/>
              <a:t> і </a:t>
            </a:r>
            <a:r>
              <a:rPr lang="ru-RU" dirty="0" err="1"/>
              <a:t>кінцевого</a:t>
            </a:r>
            <a:r>
              <a:rPr lang="ru-RU" dirty="0"/>
              <a:t> складу </a:t>
            </a:r>
            <a:r>
              <a:rPr lang="ru-RU" dirty="0" err="1"/>
              <a:t>програмного</a:t>
            </a:r>
            <a:r>
              <a:rPr lang="ru-RU" dirty="0"/>
              <a:t> продукту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749" t="13333" r="13750" b="20000"/>
          <a:stretch/>
        </p:blipFill>
        <p:spPr>
          <a:xfrm>
            <a:off x="457200" y="4365104"/>
            <a:ext cx="3250704" cy="18059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93" y="1700808"/>
            <a:ext cx="381395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5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 err="1"/>
              <a:t>проектування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1"/>
            <a:ext cx="8640960" cy="4781127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Основи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ПЗ (</a:t>
            </a:r>
            <a:r>
              <a:rPr lang="ru-RU" dirty="0" err="1"/>
              <a:t>принципи</a:t>
            </a:r>
            <a:r>
              <a:rPr lang="ru-RU" dirty="0"/>
              <a:t> і </a:t>
            </a:r>
            <a:r>
              <a:rPr lang="ru-RU" dirty="0" err="1"/>
              <a:t>концепції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ПЗ)</a:t>
            </a:r>
          </a:p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 при </a:t>
            </a:r>
            <a:r>
              <a:rPr lang="ru-RU" dirty="0" err="1"/>
              <a:t>проектуванні</a:t>
            </a:r>
            <a:r>
              <a:rPr lang="ru-RU" dirty="0"/>
              <a:t> (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паралелізмом</a:t>
            </a:r>
            <a:r>
              <a:rPr lang="ru-RU" dirty="0"/>
              <a:t>,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, </a:t>
            </a:r>
            <a:r>
              <a:rPr lang="ru-RU" dirty="0" err="1"/>
              <a:t>розподіл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систем, </a:t>
            </a:r>
            <a:r>
              <a:rPr lang="ru-RU" dirty="0" err="1"/>
              <a:t>узгодженість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виняткових</a:t>
            </a:r>
            <a:r>
              <a:rPr lang="ru-RU" dirty="0"/>
              <a:t> </a:t>
            </a:r>
            <a:r>
              <a:rPr lang="ru-RU" dirty="0" err="1"/>
              <a:t>ситуацій</a:t>
            </a:r>
            <a:r>
              <a:rPr lang="ru-RU" dirty="0"/>
              <a:t>,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безпека</a:t>
            </a:r>
            <a:r>
              <a:rPr lang="ru-RU" dirty="0"/>
              <a:t>)</a:t>
            </a:r>
          </a:p>
          <a:p>
            <a:r>
              <a:rPr lang="ru-RU" dirty="0"/>
              <a:t>Структура і </a:t>
            </a:r>
            <a:r>
              <a:rPr lang="ru-RU" dirty="0" err="1"/>
              <a:t>архітектура</a:t>
            </a:r>
            <a:r>
              <a:rPr lang="ru-RU" dirty="0"/>
              <a:t> ПО (</a:t>
            </a:r>
            <a:r>
              <a:rPr lang="ru-RU" dirty="0" err="1"/>
              <a:t>патерни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архітектурні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та </a:t>
            </a:r>
            <a:r>
              <a:rPr lang="ru-RU" dirty="0" err="1"/>
              <a:t>принципи</a:t>
            </a:r>
            <a:r>
              <a:rPr lang="ru-RU" dirty="0"/>
              <a:t>,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фреймворки</a:t>
            </a:r>
            <a:r>
              <a:rPr lang="ru-RU" dirty="0"/>
              <a:t>)</a:t>
            </a:r>
          </a:p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користувальницького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lang="ru-RU" dirty="0"/>
          </a:p>
          <a:p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ПЗ</a:t>
            </a:r>
          </a:p>
          <a:p>
            <a:r>
              <a:rPr lang="ru-RU" dirty="0" err="1"/>
              <a:t>Мови</a:t>
            </a:r>
            <a:r>
              <a:rPr lang="ru-RU" dirty="0"/>
              <a:t> і </a:t>
            </a:r>
            <a:r>
              <a:rPr lang="ru-RU" dirty="0" err="1"/>
              <a:t>нотації</a:t>
            </a:r>
            <a:r>
              <a:rPr lang="ru-RU" dirty="0"/>
              <a:t> 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ПЗ</a:t>
            </a:r>
          </a:p>
          <a:p>
            <a:r>
              <a:rPr lang="ru-RU" dirty="0" err="1"/>
              <a:t>Стратегії</a:t>
            </a:r>
            <a:r>
              <a:rPr lang="ru-RU" dirty="0"/>
              <a:t> та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ПЗ</a:t>
            </a:r>
          </a:p>
          <a:p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ПЗ</a:t>
            </a:r>
          </a:p>
        </p:txBody>
      </p:sp>
    </p:spTree>
    <p:extLst>
      <p:ext uri="{BB962C8B-B14F-4D97-AF65-F5344CB8AC3E}">
        <p14:creationId xmlns:p14="http://schemas.microsoft.com/office/powerpoint/2010/main" val="81342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Construction</a:t>
            </a:r>
            <a:br>
              <a:rPr lang="en-US" dirty="0"/>
            </a:br>
            <a:r>
              <a:rPr lang="en-US" dirty="0"/>
              <a:t> (</a:t>
            </a:r>
            <a:r>
              <a:rPr lang="ru-RU" dirty="0" err="1"/>
              <a:t>конструювання</a:t>
            </a:r>
            <a:r>
              <a:rPr lang="ru-RU" dirty="0"/>
              <a:t> ПЗ)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600200"/>
            <a:ext cx="4176464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u="sng" dirty="0"/>
              <a:t>Конструювання ПЗ </a:t>
            </a:r>
            <a:r>
              <a:rPr lang="uk-UA" dirty="0"/>
              <a:t>– створення ПЗ з конструкцій (блоків, операторів,</a:t>
            </a:r>
            <a:br>
              <a:rPr lang="uk-UA" dirty="0"/>
            </a:br>
            <a:r>
              <a:rPr lang="uk-UA" dirty="0"/>
              <a:t>функцій) і його перевірка методами верифікації і тестування</a:t>
            </a:r>
            <a:br>
              <a:rPr lang="uk-UA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99431"/>
            <a:ext cx="3143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5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730</Words>
  <Application>Microsoft Macintosh PowerPoint</Application>
  <PresentationFormat>Pokaz na ekranie (4:3)</PresentationFormat>
  <Paragraphs>120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Основи інженерії програмного забезпечення</vt:lpstr>
      <vt:lpstr>Тема1.  Вступ до дисципліни. Визначення основних понять та термінів.  Області знань ІПЗ.</vt:lpstr>
      <vt:lpstr>Області знань ІПЗ (SWEBOK)</vt:lpstr>
      <vt:lpstr>Software Requirements  (вимоги до ПЗ)</vt:lpstr>
      <vt:lpstr>verification VS validation</vt:lpstr>
      <vt:lpstr>Software Requirements  (вимоги до ПЗ)</vt:lpstr>
      <vt:lpstr>Software Design (проектування ПЗ)</vt:lpstr>
      <vt:lpstr>Software Design (проектування ПЗ)</vt:lpstr>
      <vt:lpstr>Software Construction  (конструювання ПЗ)</vt:lpstr>
      <vt:lpstr>Software Construction  (конструювання ПЗ)</vt:lpstr>
      <vt:lpstr>Software Testing (тестування ПЗ)</vt:lpstr>
      <vt:lpstr>Software Testing (тестування ПЗ)</vt:lpstr>
      <vt:lpstr>Software Maintenance (супровід ПЗ)</vt:lpstr>
      <vt:lpstr>Software Maintenance (супровід ПЗ)</vt:lpstr>
      <vt:lpstr>Software Configuration Management (управління конфігурацією)</vt:lpstr>
      <vt:lpstr>Software Configuration Management (управління конфігурацією)</vt:lpstr>
      <vt:lpstr>Software Engineering Management  (управління IT проектом)</vt:lpstr>
      <vt:lpstr>Software Engineering Management  (управління IT проектом)</vt:lpstr>
      <vt:lpstr>Software Engineering process (процес програмної інженерії)</vt:lpstr>
      <vt:lpstr>Software Engineering process (процес програмної інженерії)</vt:lpstr>
      <vt:lpstr>Software Engineering Tools and methods  (методи і інструменти)</vt:lpstr>
      <vt:lpstr>Software Engineering Tools and methods  (методи і інструменти)</vt:lpstr>
      <vt:lpstr>Software Quality (якість ПЗ)</vt:lpstr>
      <vt:lpstr>Software Quality (якість ПЗ)</vt:lpstr>
      <vt:lpstr>Додаткові області знань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Пакети прикладних програм</dc:title>
  <dc:creator>Oksana</dc:creator>
  <cp:lastModifiedBy>Ivan Matychyn</cp:lastModifiedBy>
  <cp:revision>76</cp:revision>
  <cp:lastPrinted>2017-09-07T21:28:38Z</cp:lastPrinted>
  <dcterms:created xsi:type="dcterms:W3CDTF">2017-09-03T14:49:23Z</dcterms:created>
  <dcterms:modified xsi:type="dcterms:W3CDTF">2018-10-12T10:46:15Z</dcterms:modified>
</cp:coreProperties>
</file>