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09" r:id="rId4"/>
    <p:sldId id="310" r:id="rId5"/>
    <p:sldId id="318" r:id="rId6"/>
    <p:sldId id="317" r:id="rId7"/>
    <p:sldId id="311" r:id="rId8"/>
    <p:sldId id="313" r:id="rId9"/>
    <p:sldId id="314" r:id="rId10"/>
    <p:sldId id="315" r:id="rId11"/>
    <p:sldId id="316" r:id="rId12"/>
    <p:sldId id="312" r:id="rId13"/>
    <p:sldId id="319" r:id="rId14"/>
    <p:sldId id="320" r:id="rId15"/>
    <p:sldId id="321" r:id="rId16"/>
    <p:sldId id="323" r:id="rId17"/>
    <p:sldId id="322" r:id="rId18"/>
    <p:sldId id="324" r:id="rId19"/>
    <p:sldId id="325" r:id="rId20"/>
    <p:sldId id="326" r:id="rId21"/>
    <p:sldId id="328" r:id="rId22"/>
    <p:sldId id="329" r:id="rId23"/>
    <p:sldId id="327" r:id="rId24"/>
    <p:sldId id="330" r:id="rId25"/>
    <p:sldId id="331" r:id="rId26"/>
    <p:sldId id="332" r:id="rId27"/>
    <p:sldId id="333" r:id="rId28"/>
    <p:sldId id="334" r:id="rId29"/>
    <p:sldId id="335" r:id="rId30"/>
    <p:sldId id="340" r:id="rId31"/>
    <p:sldId id="336" r:id="rId32"/>
    <p:sldId id="337" r:id="rId33"/>
    <p:sldId id="338" r:id="rId34"/>
    <p:sldId id="339" r:id="rId35"/>
    <p:sldId id="341" r:id="rId36"/>
    <p:sldId id="343" r:id="rId37"/>
    <p:sldId id="344" r:id="rId38"/>
    <p:sldId id="342" r:id="rId39"/>
  </p:sldIdLst>
  <p:sldSz cx="9144000" cy="6858000" type="screen4x3"/>
  <p:notesSz cx="7102475" cy="1023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241"/>
  </p:normalViewPr>
  <p:slideViewPr>
    <p:cSldViewPr>
      <p:cViewPr varScale="1">
        <p:scale>
          <a:sx n="52" d="100"/>
          <a:sy n="52" d="100"/>
        </p:scale>
        <p:origin x="12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C2290-0E18-4A2C-B646-4DF0A0644CC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F45E3D2-C241-4F58-94B9-AE129515685A}">
      <dgm:prSet phldrT="[Текст]" custT="1"/>
      <dgm:spPr/>
      <dgm:t>
        <a:bodyPr/>
        <a:lstStyle/>
        <a:p>
          <a:br>
            <a:rPr lang="ru-RU" sz="3600"/>
          </a:br>
          <a:r>
            <a:rPr lang="ru-RU" sz="3600"/>
            <a:t>Бізнес-</a:t>
          </a:r>
          <a:br>
            <a:rPr lang="ru-RU" sz="3600"/>
          </a:br>
          <a:r>
            <a:rPr lang="ru-RU" sz="3600"/>
            <a:t>цілі</a:t>
          </a:r>
        </a:p>
      </dgm:t>
    </dgm:pt>
    <dgm:pt modelId="{BEB1A894-1629-4CC2-8588-02D53B94B367}" type="parTrans" cxnId="{D3AFA2C6-116B-4029-AD5E-E335CF838B2D}">
      <dgm:prSet/>
      <dgm:spPr/>
      <dgm:t>
        <a:bodyPr/>
        <a:lstStyle/>
        <a:p>
          <a:endParaRPr lang="ru-RU" sz="1100"/>
        </a:p>
      </dgm:t>
    </dgm:pt>
    <dgm:pt modelId="{C03BD9BC-08A6-4E1C-940A-0BB15CD958A6}" type="sibTrans" cxnId="{D3AFA2C6-116B-4029-AD5E-E335CF838B2D}">
      <dgm:prSet/>
      <dgm:spPr/>
      <dgm:t>
        <a:bodyPr/>
        <a:lstStyle/>
        <a:p>
          <a:endParaRPr lang="ru-RU" sz="1100"/>
        </a:p>
      </dgm:t>
    </dgm:pt>
    <dgm:pt modelId="{6D9F90BA-FC45-455A-8F57-778CBB8B3CD4}">
      <dgm:prSet phldrT="[Текст]" custT="1"/>
      <dgm:spPr/>
      <dgm:t>
        <a:bodyPr/>
        <a:lstStyle/>
        <a:p>
          <a:r>
            <a:rPr lang="ru-RU" sz="3600"/>
            <a:t>Вимоги користувачів</a:t>
          </a:r>
        </a:p>
      </dgm:t>
    </dgm:pt>
    <dgm:pt modelId="{AC128C0A-80A3-4E24-86F8-296BBCB51E86}" type="parTrans" cxnId="{60C93275-DFAA-4193-BA2E-6BFE52C404F6}">
      <dgm:prSet/>
      <dgm:spPr/>
      <dgm:t>
        <a:bodyPr/>
        <a:lstStyle/>
        <a:p>
          <a:endParaRPr lang="ru-RU" sz="1100"/>
        </a:p>
      </dgm:t>
    </dgm:pt>
    <dgm:pt modelId="{72A2083F-CE51-4E79-AD99-A3CF72DDFCE5}" type="sibTrans" cxnId="{60C93275-DFAA-4193-BA2E-6BFE52C404F6}">
      <dgm:prSet/>
      <dgm:spPr/>
      <dgm:t>
        <a:bodyPr/>
        <a:lstStyle/>
        <a:p>
          <a:endParaRPr lang="ru-RU" sz="1100"/>
        </a:p>
      </dgm:t>
    </dgm:pt>
    <dgm:pt modelId="{B9AAB406-007F-4C92-8900-E62D18F53F2E}">
      <dgm:prSet phldrT="[Текст]" custT="1"/>
      <dgm:spPr/>
      <dgm:t>
        <a:bodyPr/>
        <a:lstStyle/>
        <a:p>
          <a:r>
            <a:rPr lang="ru-RU" sz="3600"/>
            <a:t>Функціональні вимоги</a:t>
          </a:r>
        </a:p>
      </dgm:t>
    </dgm:pt>
    <dgm:pt modelId="{067964C5-C3DA-4E10-9087-B1AC76844424}" type="parTrans" cxnId="{155CCDA2-B600-4418-8BC4-D98AB33C664E}">
      <dgm:prSet/>
      <dgm:spPr/>
      <dgm:t>
        <a:bodyPr/>
        <a:lstStyle/>
        <a:p>
          <a:endParaRPr lang="ru-RU" sz="1100"/>
        </a:p>
      </dgm:t>
    </dgm:pt>
    <dgm:pt modelId="{3145D4E8-745B-4BB5-8969-5FF7E4D43DB6}" type="sibTrans" cxnId="{155CCDA2-B600-4418-8BC4-D98AB33C664E}">
      <dgm:prSet/>
      <dgm:spPr/>
      <dgm:t>
        <a:bodyPr/>
        <a:lstStyle/>
        <a:p>
          <a:endParaRPr lang="ru-RU" sz="1100"/>
        </a:p>
      </dgm:t>
    </dgm:pt>
    <dgm:pt modelId="{C03FD3E2-0035-42ED-BE83-7F3088BF22EC}" type="pres">
      <dgm:prSet presAssocID="{16AC2290-0E18-4A2C-B646-4DF0A0644CC6}" presName="Name0" presStyleCnt="0">
        <dgm:presLayoutVars>
          <dgm:dir/>
          <dgm:animLvl val="lvl"/>
          <dgm:resizeHandles val="exact"/>
        </dgm:presLayoutVars>
      </dgm:prSet>
      <dgm:spPr/>
    </dgm:pt>
    <dgm:pt modelId="{23A03FBB-EB87-4C89-83A1-67AC21D1B4F7}" type="pres">
      <dgm:prSet presAssocID="{2F45E3D2-C241-4F58-94B9-AE129515685A}" presName="Name8" presStyleCnt="0"/>
      <dgm:spPr/>
    </dgm:pt>
    <dgm:pt modelId="{2D868501-D969-45F5-9B89-0B51C1E3C58B}" type="pres">
      <dgm:prSet presAssocID="{2F45E3D2-C241-4F58-94B9-AE129515685A}" presName="level" presStyleLbl="node1" presStyleIdx="0" presStyleCnt="3">
        <dgm:presLayoutVars>
          <dgm:chMax val="1"/>
          <dgm:bulletEnabled val="1"/>
        </dgm:presLayoutVars>
      </dgm:prSet>
      <dgm:spPr/>
    </dgm:pt>
    <dgm:pt modelId="{D71166F5-A8D1-44D5-9113-53D5F982AC50}" type="pres">
      <dgm:prSet presAssocID="{2F45E3D2-C241-4F58-94B9-AE129515685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22778-443F-4636-A95E-1C38185C9D59}" type="pres">
      <dgm:prSet presAssocID="{6D9F90BA-FC45-455A-8F57-778CBB8B3CD4}" presName="Name8" presStyleCnt="0"/>
      <dgm:spPr/>
    </dgm:pt>
    <dgm:pt modelId="{A766E58B-BA99-4E79-9C44-1DE9A1D1B2E3}" type="pres">
      <dgm:prSet presAssocID="{6D9F90BA-FC45-455A-8F57-778CBB8B3CD4}" presName="level" presStyleLbl="node1" presStyleIdx="1" presStyleCnt="3">
        <dgm:presLayoutVars>
          <dgm:chMax val="1"/>
          <dgm:bulletEnabled val="1"/>
        </dgm:presLayoutVars>
      </dgm:prSet>
      <dgm:spPr/>
    </dgm:pt>
    <dgm:pt modelId="{9A6CBE78-99BE-442D-AB2E-EECCD2609C22}" type="pres">
      <dgm:prSet presAssocID="{6D9F90BA-FC45-455A-8F57-778CBB8B3CD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9EA23A-7D52-454E-8C18-A10DBB65EF1B}" type="pres">
      <dgm:prSet presAssocID="{B9AAB406-007F-4C92-8900-E62D18F53F2E}" presName="Name8" presStyleCnt="0"/>
      <dgm:spPr/>
    </dgm:pt>
    <dgm:pt modelId="{767F00DC-8F0F-491D-A951-96812DD7678A}" type="pres">
      <dgm:prSet presAssocID="{B9AAB406-007F-4C92-8900-E62D18F53F2E}" presName="level" presStyleLbl="node1" presStyleIdx="2" presStyleCnt="3">
        <dgm:presLayoutVars>
          <dgm:chMax val="1"/>
          <dgm:bulletEnabled val="1"/>
        </dgm:presLayoutVars>
      </dgm:prSet>
      <dgm:spPr/>
    </dgm:pt>
    <dgm:pt modelId="{C9915EC6-480B-4753-AA94-97FC300D6129}" type="pres">
      <dgm:prSet presAssocID="{B9AAB406-007F-4C92-8900-E62D18F53F2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F46EE38-F074-4EAF-836B-68B99F3E86AB}" type="presOf" srcId="{16AC2290-0E18-4A2C-B646-4DF0A0644CC6}" destId="{C03FD3E2-0035-42ED-BE83-7F3088BF22EC}" srcOrd="0" destOrd="0" presId="urn:microsoft.com/office/officeart/2005/8/layout/pyramid1"/>
    <dgm:cxn modelId="{9F82A153-82B4-4076-8551-CDC3F3417650}" type="presOf" srcId="{2F45E3D2-C241-4F58-94B9-AE129515685A}" destId="{2D868501-D969-45F5-9B89-0B51C1E3C58B}" srcOrd="0" destOrd="0" presId="urn:microsoft.com/office/officeart/2005/8/layout/pyramid1"/>
    <dgm:cxn modelId="{60C93275-DFAA-4193-BA2E-6BFE52C404F6}" srcId="{16AC2290-0E18-4A2C-B646-4DF0A0644CC6}" destId="{6D9F90BA-FC45-455A-8F57-778CBB8B3CD4}" srcOrd="1" destOrd="0" parTransId="{AC128C0A-80A3-4E24-86F8-296BBCB51E86}" sibTransId="{72A2083F-CE51-4E79-AD99-A3CF72DDFCE5}"/>
    <dgm:cxn modelId="{155CCDA2-B600-4418-8BC4-D98AB33C664E}" srcId="{16AC2290-0E18-4A2C-B646-4DF0A0644CC6}" destId="{B9AAB406-007F-4C92-8900-E62D18F53F2E}" srcOrd="2" destOrd="0" parTransId="{067964C5-C3DA-4E10-9087-B1AC76844424}" sibTransId="{3145D4E8-745B-4BB5-8969-5FF7E4D43DB6}"/>
    <dgm:cxn modelId="{0D3A55C4-CB59-4465-A151-C61436ED2908}" type="presOf" srcId="{B9AAB406-007F-4C92-8900-E62D18F53F2E}" destId="{C9915EC6-480B-4753-AA94-97FC300D6129}" srcOrd="1" destOrd="0" presId="urn:microsoft.com/office/officeart/2005/8/layout/pyramid1"/>
    <dgm:cxn modelId="{CC726EC5-AB57-4599-BEBA-7E2FD150694A}" type="presOf" srcId="{2F45E3D2-C241-4F58-94B9-AE129515685A}" destId="{D71166F5-A8D1-44D5-9113-53D5F982AC50}" srcOrd="1" destOrd="0" presId="urn:microsoft.com/office/officeart/2005/8/layout/pyramid1"/>
    <dgm:cxn modelId="{D3AFA2C6-116B-4029-AD5E-E335CF838B2D}" srcId="{16AC2290-0E18-4A2C-B646-4DF0A0644CC6}" destId="{2F45E3D2-C241-4F58-94B9-AE129515685A}" srcOrd="0" destOrd="0" parTransId="{BEB1A894-1629-4CC2-8588-02D53B94B367}" sibTransId="{C03BD9BC-08A6-4E1C-940A-0BB15CD958A6}"/>
    <dgm:cxn modelId="{DE81DFD6-E993-410D-B744-E004585CDA2D}" type="presOf" srcId="{6D9F90BA-FC45-455A-8F57-778CBB8B3CD4}" destId="{A766E58B-BA99-4E79-9C44-1DE9A1D1B2E3}" srcOrd="0" destOrd="0" presId="urn:microsoft.com/office/officeart/2005/8/layout/pyramid1"/>
    <dgm:cxn modelId="{F41BE5E0-E507-4783-9666-B322AA5AEEFC}" type="presOf" srcId="{6D9F90BA-FC45-455A-8F57-778CBB8B3CD4}" destId="{9A6CBE78-99BE-442D-AB2E-EECCD2609C22}" srcOrd="1" destOrd="0" presId="urn:microsoft.com/office/officeart/2005/8/layout/pyramid1"/>
    <dgm:cxn modelId="{7AD6FDFF-3D7F-41BD-84CB-B3DDA64E42D5}" type="presOf" srcId="{B9AAB406-007F-4C92-8900-E62D18F53F2E}" destId="{767F00DC-8F0F-491D-A951-96812DD7678A}" srcOrd="0" destOrd="0" presId="urn:microsoft.com/office/officeart/2005/8/layout/pyramid1"/>
    <dgm:cxn modelId="{76E05DF3-9D6D-4B9A-BB2C-E065DC2A832E}" type="presParOf" srcId="{C03FD3E2-0035-42ED-BE83-7F3088BF22EC}" destId="{23A03FBB-EB87-4C89-83A1-67AC21D1B4F7}" srcOrd="0" destOrd="0" presId="urn:microsoft.com/office/officeart/2005/8/layout/pyramid1"/>
    <dgm:cxn modelId="{B59DB752-ED78-400E-9C29-5F1F925746D9}" type="presParOf" srcId="{23A03FBB-EB87-4C89-83A1-67AC21D1B4F7}" destId="{2D868501-D969-45F5-9B89-0B51C1E3C58B}" srcOrd="0" destOrd="0" presId="urn:microsoft.com/office/officeart/2005/8/layout/pyramid1"/>
    <dgm:cxn modelId="{C62BB97C-455F-4CB4-B240-A4859CC3B2F4}" type="presParOf" srcId="{23A03FBB-EB87-4C89-83A1-67AC21D1B4F7}" destId="{D71166F5-A8D1-44D5-9113-53D5F982AC50}" srcOrd="1" destOrd="0" presId="urn:microsoft.com/office/officeart/2005/8/layout/pyramid1"/>
    <dgm:cxn modelId="{F44089A4-0C9D-4D5C-945C-D75C27EEC26E}" type="presParOf" srcId="{C03FD3E2-0035-42ED-BE83-7F3088BF22EC}" destId="{08C22778-443F-4636-A95E-1C38185C9D59}" srcOrd="1" destOrd="0" presId="urn:microsoft.com/office/officeart/2005/8/layout/pyramid1"/>
    <dgm:cxn modelId="{845304C1-CAE0-49A0-89C1-8635F3293846}" type="presParOf" srcId="{08C22778-443F-4636-A95E-1C38185C9D59}" destId="{A766E58B-BA99-4E79-9C44-1DE9A1D1B2E3}" srcOrd="0" destOrd="0" presId="urn:microsoft.com/office/officeart/2005/8/layout/pyramid1"/>
    <dgm:cxn modelId="{34CA773C-0C08-43DF-8174-A36F42F49482}" type="presParOf" srcId="{08C22778-443F-4636-A95E-1C38185C9D59}" destId="{9A6CBE78-99BE-442D-AB2E-EECCD2609C22}" srcOrd="1" destOrd="0" presId="urn:microsoft.com/office/officeart/2005/8/layout/pyramid1"/>
    <dgm:cxn modelId="{0FB9CCA9-2A5F-4F95-A480-873363A8E834}" type="presParOf" srcId="{C03FD3E2-0035-42ED-BE83-7F3088BF22EC}" destId="{8A9EA23A-7D52-454E-8C18-A10DBB65EF1B}" srcOrd="2" destOrd="0" presId="urn:microsoft.com/office/officeart/2005/8/layout/pyramid1"/>
    <dgm:cxn modelId="{BB0B5F8E-7AA1-4A5E-8037-6A338AC7B427}" type="presParOf" srcId="{8A9EA23A-7D52-454E-8C18-A10DBB65EF1B}" destId="{767F00DC-8F0F-491D-A951-96812DD7678A}" srcOrd="0" destOrd="0" presId="urn:microsoft.com/office/officeart/2005/8/layout/pyramid1"/>
    <dgm:cxn modelId="{A4093178-7B9B-4AFE-9C03-C515D456155B}" type="presParOf" srcId="{8A9EA23A-7D52-454E-8C18-A10DBB65EF1B}" destId="{C9915EC6-480B-4753-AA94-97FC300D612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F269A5-A7BD-4EDC-8183-4CA79ED657E5}" type="doc">
      <dgm:prSet loTypeId="urn:microsoft.com/office/officeart/2008/layout/RadialCluster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0D7BC-C720-4E1C-AC13-AC623B7FB27A}">
      <dgm:prSet/>
      <dgm:spPr/>
      <dgm:t>
        <a:bodyPr/>
        <a:lstStyle/>
        <a:p>
          <a:pPr rtl="0"/>
          <a:r>
            <a:rPr lang="uk-UA" b="1"/>
            <a:t>18-108 ідей</a:t>
          </a:r>
        </a:p>
      </dgm:t>
    </dgm:pt>
    <dgm:pt modelId="{9A315203-ED71-4326-9000-CFA891D1C900}" type="parTrans" cxnId="{BE2312F2-9C99-48F0-B081-6BEC03DC582E}">
      <dgm:prSet/>
      <dgm:spPr/>
      <dgm:t>
        <a:bodyPr/>
        <a:lstStyle/>
        <a:p>
          <a:endParaRPr lang="ru-RU"/>
        </a:p>
      </dgm:t>
    </dgm:pt>
    <dgm:pt modelId="{178CC94C-3D55-47CE-9B31-B80144CC915E}" type="sibTrans" cxnId="{BE2312F2-9C99-48F0-B081-6BEC03DC582E}">
      <dgm:prSet/>
      <dgm:spPr/>
      <dgm:t>
        <a:bodyPr/>
        <a:lstStyle/>
        <a:p>
          <a:endParaRPr lang="ru-RU"/>
        </a:p>
      </dgm:t>
    </dgm:pt>
    <dgm:pt modelId="{9375C9F6-CAF9-4CF0-84FE-D31B5629CAEA}">
      <dgm:prSet custT="1"/>
      <dgm:spPr/>
      <dgm:t>
        <a:bodyPr/>
        <a:lstStyle/>
        <a:p>
          <a:pPr rtl="0"/>
          <a:r>
            <a:rPr lang="uk-UA" sz="2400"/>
            <a:t>3 ідеї</a:t>
          </a:r>
        </a:p>
      </dgm:t>
    </dgm:pt>
    <dgm:pt modelId="{E1F2A089-5CC1-4B80-AA75-D43F0865BBF2}" type="parTrans" cxnId="{65B214D4-5D3F-4576-A94E-661B8A334C12}">
      <dgm:prSet/>
      <dgm:spPr/>
      <dgm:t>
        <a:bodyPr/>
        <a:lstStyle/>
        <a:p>
          <a:endParaRPr lang="ru-RU"/>
        </a:p>
      </dgm:t>
    </dgm:pt>
    <dgm:pt modelId="{7FD1EEA5-AF42-4C6A-BE03-AC94426F41D4}" type="sibTrans" cxnId="{65B214D4-5D3F-4576-A94E-661B8A334C12}">
      <dgm:prSet/>
      <dgm:spPr/>
      <dgm:t>
        <a:bodyPr/>
        <a:lstStyle/>
        <a:p>
          <a:endParaRPr lang="ru-RU"/>
        </a:p>
      </dgm:t>
    </dgm:pt>
    <dgm:pt modelId="{BC004513-29AC-46EE-B2DF-8674B26F09A6}">
      <dgm:prSet custT="1"/>
      <dgm:spPr/>
      <dgm:t>
        <a:bodyPr/>
        <a:lstStyle/>
        <a:p>
          <a:pPr rtl="0"/>
          <a:r>
            <a:rPr lang="uk-UA" sz="1800"/>
            <a:t>5 </a:t>
          </a:r>
          <a:r>
            <a:rPr lang="uk-UA" sz="2400"/>
            <a:t>хвилин</a:t>
          </a:r>
          <a:endParaRPr lang="uk-UA" sz="1800"/>
        </a:p>
      </dgm:t>
    </dgm:pt>
    <dgm:pt modelId="{1E96238B-A56D-42BF-B707-6BFA12338AAC}" type="parTrans" cxnId="{9E8BB64D-803D-47F9-848B-20A12B382DE1}">
      <dgm:prSet/>
      <dgm:spPr/>
      <dgm:t>
        <a:bodyPr/>
        <a:lstStyle/>
        <a:p>
          <a:endParaRPr lang="ru-RU"/>
        </a:p>
      </dgm:t>
    </dgm:pt>
    <dgm:pt modelId="{B1F42236-EFCC-485E-A08A-524887A1D9B0}" type="sibTrans" cxnId="{9E8BB64D-803D-47F9-848B-20A12B382DE1}">
      <dgm:prSet/>
      <dgm:spPr/>
      <dgm:t>
        <a:bodyPr/>
        <a:lstStyle/>
        <a:p>
          <a:endParaRPr lang="ru-RU"/>
        </a:p>
      </dgm:t>
    </dgm:pt>
    <dgm:pt modelId="{DF31F351-6184-484C-91CE-A8507E8C436A}">
      <dgm:prSet custT="1"/>
      <dgm:spPr/>
      <dgm:t>
        <a:bodyPr/>
        <a:lstStyle/>
        <a:p>
          <a:pPr rtl="0"/>
          <a:r>
            <a:rPr lang="uk-UA" sz="2400"/>
            <a:t>6 людей</a:t>
          </a:r>
        </a:p>
      </dgm:t>
    </dgm:pt>
    <dgm:pt modelId="{1B772E9C-493B-4E2E-A330-A03619D90656}" type="parTrans" cxnId="{29981F19-489F-4C9D-BEFC-A435CB634873}">
      <dgm:prSet/>
      <dgm:spPr/>
      <dgm:t>
        <a:bodyPr/>
        <a:lstStyle/>
        <a:p>
          <a:endParaRPr lang="ru-RU"/>
        </a:p>
      </dgm:t>
    </dgm:pt>
    <dgm:pt modelId="{63E57E30-B3FE-41CB-9E82-F2EAFF347161}" type="sibTrans" cxnId="{29981F19-489F-4C9D-BEFC-A435CB634873}">
      <dgm:prSet/>
      <dgm:spPr/>
      <dgm:t>
        <a:bodyPr/>
        <a:lstStyle/>
        <a:p>
          <a:endParaRPr lang="ru-RU"/>
        </a:p>
      </dgm:t>
    </dgm:pt>
    <dgm:pt modelId="{BDF3BED4-6D01-463A-8C34-1F425FC55CE5}" type="pres">
      <dgm:prSet presAssocID="{21F269A5-A7BD-4EDC-8183-4CA79ED657E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5CCBEAE-638D-446C-A8DC-418137801C4D}" type="pres">
      <dgm:prSet presAssocID="{9C90D7BC-C720-4E1C-AC13-AC623B7FB27A}" presName="singleCycle" presStyleCnt="0"/>
      <dgm:spPr/>
    </dgm:pt>
    <dgm:pt modelId="{A6AA8A88-06B9-4387-B55C-600DA6A1EFA1}" type="pres">
      <dgm:prSet presAssocID="{9C90D7BC-C720-4E1C-AC13-AC623B7FB27A}" presName="singleCenter" presStyleLbl="node1" presStyleIdx="0" presStyleCnt="4" custScaleX="130996" custScaleY="115870" custLinFactNeighborX="-820" custLinFactNeighborY="-6955">
        <dgm:presLayoutVars>
          <dgm:chMax val="7"/>
          <dgm:chPref val="7"/>
        </dgm:presLayoutVars>
      </dgm:prSet>
      <dgm:spPr/>
    </dgm:pt>
    <dgm:pt modelId="{66030E7C-E29B-43F5-9C0D-7E303F97C441}" type="pres">
      <dgm:prSet presAssocID="{1B772E9C-493B-4E2E-A330-A03619D90656}" presName="Name56" presStyleLbl="parChTrans1D2" presStyleIdx="0" presStyleCnt="3"/>
      <dgm:spPr/>
    </dgm:pt>
    <dgm:pt modelId="{DA5AC68C-AE4C-4E6D-9CC6-FD5AE5BE56CD}" type="pres">
      <dgm:prSet presAssocID="{DF31F351-6184-484C-91CE-A8507E8C436A}" presName="text0" presStyleLbl="node1" presStyleIdx="1" presStyleCnt="4" custScaleX="247369">
        <dgm:presLayoutVars>
          <dgm:bulletEnabled val="1"/>
        </dgm:presLayoutVars>
      </dgm:prSet>
      <dgm:spPr/>
    </dgm:pt>
    <dgm:pt modelId="{ADD7D29C-99AF-4641-A835-9578BEA9B75D}" type="pres">
      <dgm:prSet presAssocID="{E1F2A089-5CC1-4B80-AA75-D43F0865BBF2}" presName="Name56" presStyleLbl="parChTrans1D2" presStyleIdx="1" presStyleCnt="3"/>
      <dgm:spPr/>
    </dgm:pt>
    <dgm:pt modelId="{BDEA5F09-7168-442C-BE36-5DCC6E8AC46F}" type="pres">
      <dgm:prSet presAssocID="{9375C9F6-CAF9-4CF0-84FE-D31B5629CAEA}" presName="text0" presStyleLbl="node1" presStyleIdx="2" presStyleCnt="4" custScaleX="219526">
        <dgm:presLayoutVars>
          <dgm:bulletEnabled val="1"/>
        </dgm:presLayoutVars>
      </dgm:prSet>
      <dgm:spPr/>
    </dgm:pt>
    <dgm:pt modelId="{7992A65F-104F-489C-8F4D-E1EC649781A0}" type="pres">
      <dgm:prSet presAssocID="{1E96238B-A56D-42BF-B707-6BFA12338AAC}" presName="Name56" presStyleLbl="parChTrans1D2" presStyleIdx="2" presStyleCnt="3"/>
      <dgm:spPr/>
    </dgm:pt>
    <dgm:pt modelId="{7731A4C1-4635-4B59-9A69-1D5FF10C832C}" type="pres">
      <dgm:prSet presAssocID="{BC004513-29AC-46EE-B2DF-8674B26F09A6}" presName="text0" presStyleLbl="node1" presStyleIdx="3" presStyleCnt="4" custScaleX="216727">
        <dgm:presLayoutVars>
          <dgm:bulletEnabled val="1"/>
        </dgm:presLayoutVars>
      </dgm:prSet>
      <dgm:spPr/>
    </dgm:pt>
  </dgm:ptLst>
  <dgm:cxnLst>
    <dgm:cxn modelId="{EC3F9316-3F84-4CFD-8534-975D16F91D9D}" type="presOf" srcId="{BC004513-29AC-46EE-B2DF-8674B26F09A6}" destId="{7731A4C1-4635-4B59-9A69-1D5FF10C832C}" srcOrd="0" destOrd="0" presId="urn:microsoft.com/office/officeart/2008/layout/RadialCluster"/>
    <dgm:cxn modelId="{29981F19-489F-4C9D-BEFC-A435CB634873}" srcId="{9C90D7BC-C720-4E1C-AC13-AC623B7FB27A}" destId="{DF31F351-6184-484C-91CE-A8507E8C436A}" srcOrd="0" destOrd="0" parTransId="{1B772E9C-493B-4E2E-A330-A03619D90656}" sibTransId="{63E57E30-B3FE-41CB-9E82-F2EAFF347161}"/>
    <dgm:cxn modelId="{AD47871F-8819-4E86-93E7-5F95B719DD3E}" type="presOf" srcId="{DF31F351-6184-484C-91CE-A8507E8C436A}" destId="{DA5AC68C-AE4C-4E6D-9CC6-FD5AE5BE56CD}" srcOrd="0" destOrd="0" presId="urn:microsoft.com/office/officeart/2008/layout/RadialCluster"/>
    <dgm:cxn modelId="{5DD39F33-FDA9-46F0-AC0A-F611E0EC6BE6}" type="presOf" srcId="{E1F2A089-5CC1-4B80-AA75-D43F0865BBF2}" destId="{ADD7D29C-99AF-4641-A835-9578BEA9B75D}" srcOrd="0" destOrd="0" presId="urn:microsoft.com/office/officeart/2008/layout/RadialCluster"/>
    <dgm:cxn modelId="{FE2FAF47-0D2D-4F5B-A546-5C44F8E6C4D4}" type="presOf" srcId="{21F269A5-A7BD-4EDC-8183-4CA79ED657E5}" destId="{BDF3BED4-6D01-463A-8C34-1F425FC55CE5}" srcOrd="0" destOrd="0" presId="urn:microsoft.com/office/officeart/2008/layout/RadialCluster"/>
    <dgm:cxn modelId="{9E8BB64D-803D-47F9-848B-20A12B382DE1}" srcId="{9C90D7BC-C720-4E1C-AC13-AC623B7FB27A}" destId="{BC004513-29AC-46EE-B2DF-8674B26F09A6}" srcOrd="2" destOrd="0" parTransId="{1E96238B-A56D-42BF-B707-6BFA12338AAC}" sibTransId="{B1F42236-EFCC-485E-A08A-524887A1D9B0}"/>
    <dgm:cxn modelId="{E9D73760-3665-4986-B5BC-9DD758D64A30}" type="presOf" srcId="{1B772E9C-493B-4E2E-A330-A03619D90656}" destId="{66030E7C-E29B-43F5-9C0D-7E303F97C441}" srcOrd="0" destOrd="0" presId="urn:microsoft.com/office/officeart/2008/layout/RadialCluster"/>
    <dgm:cxn modelId="{D904ECC6-424E-4462-A990-B9A4BBA38D3D}" type="presOf" srcId="{9C90D7BC-C720-4E1C-AC13-AC623B7FB27A}" destId="{A6AA8A88-06B9-4387-B55C-600DA6A1EFA1}" srcOrd="0" destOrd="0" presId="urn:microsoft.com/office/officeart/2008/layout/RadialCluster"/>
    <dgm:cxn modelId="{9B110AD2-516F-4B1A-A2F8-644A787FA4D5}" type="presOf" srcId="{1E96238B-A56D-42BF-B707-6BFA12338AAC}" destId="{7992A65F-104F-489C-8F4D-E1EC649781A0}" srcOrd="0" destOrd="0" presId="urn:microsoft.com/office/officeart/2008/layout/RadialCluster"/>
    <dgm:cxn modelId="{65B214D4-5D3F-4576-A94E-661B8A334C12}" srcId="{9C90D7BC-C720-4E1C-AC13-AC623B7FB27A}" destId="{9375C9F6-CAF9-4CF0-84FE-D31B5629CAEA}" srcOrd="1" destOrd="0" parTransId="{E1F2A089-5CC1-4B80-AA75-D43F0865BBF2}" sibTransId="{7FD1EEA5-AF42-4C6A-BE03-AC94426F41D4}"/>
    <dgm:cxn modelId="{97565DEA-18E9-4E58-A569-1DBDBF4A7A59}" type="presOf" srcId="{9375C9F6-CAF9-4CF0-84FE-D31B5629CAEA}" destId="{BDEA5F09-7168-442C-BE36-5DCC6E8AC46F}" srcOrd="0" destOrd="0" presId="urn:microsoft.com/office/officeart/2008/layout/RadialCluster"/>
    <dgm:cxn modelId="{BE2312F2-9C99-48F0-B081-6BEC03DC582E}" srcId="{21F269A5-A7BD-4EDC-8183-4CA79ED657E5}" destId="{9C90D7BC-C720-4E1C-AC13-AC623B7FB27A}" srcOrd="0" destOrd="0" parTransId="{9A315203-ED71-4326-9000-CFA891D1C900}" sibTransId="{178CC94C-3D55-47CE-9B31-B80144CC915E}"/>
    <dgm:cxn modelId="{DA298728-963A-4A60-8C68-5FB846517C49}" type="presParOf" srcId="{BDF3BED4-6D01-463A-8C34-1F425FC55CE5}" destId="{95CCBEAE-638D-446C-A8DC-418137801C4D}" srcOrd="0" destOrd="0" presId="urn:microsoft.com/office/officeart/2008/layout/RadialCluster"/>
    <dgm:cxn modelId="{87D4E65F-DE54-4593-B50D-10969F42A8F0}" type="presParOf" srcId="{95CCBEAE-638D-446C-A8DC-418137801C4D}" destId="{A6AA8A88-06B9-4387-B55C-600DA6A1EFA1}" srcOrd="0" destOrd="0" presId="urn:microsoft.com/office/officeart/2008/layout/RadialCluster"/>
    <dgm:cxn modelId="{6E027DCB-0FC3-4AE2-9678-D31DC15FD892}" type="presParOf" srcId="{95CCBEAE-638D-446C-A8DC-418137801C4D}" destId="{66030E7C-E29B-43F5-9C0D-7E303F97C441}" srcOrd="1" destOrd="0" presId="urn:microsoft.com/office/officeart/2008/layout/RadialCluster"/>
    <dgm:cxn modelId="{E00933DA-B626-4CE8-9E77-4F4150901160}" type="presParOf" srcId="{95CCBEAE-638D-446C-A8DC-418137801C4D}" destId="{DA5AC68C-AE4C-4E6D-9CC6-FD5AE5BE56CD}" srcOrd="2" destOrd="0" presId="urn:microsoft.com/office/officeart/2008/layout/RadialCluster"/>
    <dgm:cxn modelId="{2635C6AC-747F-4C0A-A377-BA3091141206}" type="presParOf" srcId="{95CCBEAE-638D-446C-A8DC-418137801C4D}" destId="{ADD7D29C-99AF-4641-A835-9578BEA9B75D}" srcOrd="3" destOrd="0" presId="urn:microsoft.com/office/officeart/2008/layout/RadialCluster"/>
    <dgm:cxn modelId="{05171B74-6829-4C45-B928-DA66F3B7F009}" type="presParOf" srcId="{95CCBEAE-638D-446C-A8DC-418137801C4D}" destId="{BDEA5F09-7168-442C-BE36-5DCC6E8AC46F}" srcOrd="4" destOrd="0" presId="urn:microsoft.com/office/officeart/2008/layout/RadialCluster"/>
    <dgm:cxn modelId="{B7DBBBB2-AD43-450A-9A6F-3F801F1BD074}" type="presParOf" srcId="{95CCBEAE-638D-446C-A8DC-418137801C4D}" destId="{7992A65F-104F-489C-8F4D-E1EC649781A0}" srcOrd="5" destOrd="0" presId="urn:microsoft.com/office/officeart/2008/layout/RadialCluster"/>
    <dgm:cxn modelId="{A91731BC-70EB-4782-8FEE-D5FFB734475B}" type="presParOf" srcId="{95CCBEAE-638D-446C-A8DC-418137801C4D}" destId="{7731A4C1-4635-4B59-9A69-1D5FF10C832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36B1E6-1123-407D-9F94-5AC43EBE7CF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05EE82-7260-41AF-9439-B5D2817FE54F}">
      <dgm:prSet phldrT="[Текст]"/>
      <dgm:spPr/>
      <dgm:t>
        <a:bodyPr/>
        <a:lstStyle/>
        <a:p>
          <a:r>
            <a:rPr lang="ru-RU"/>
            <a:t>Підготовка</a:t>
          </a:r>
        </a:p>
      </dgm:t>
    </dgm:pt>
    <dgm:pt modelId="{2D76A74F-BAD1-4B8E-AF74-B82C7BBF4435}" type="parTrans" cxnId="{AFD97ABE-5610-48FC-B30E-8A57B9E77FA1}">
      <dgm:prSet/>
      <dgm:spPr/>
      <dgm:t>
        <a:bodyPr/>
        <a:lstStyle/>
        <a:p>
          <a:endParaRPr lang="ru-RU"/>
        </a:p>
      </dgm:t>
    </dgm:pt>
    <dgm:pt modelId="{D617B21F-2AA8-4F77-889C-D665B0068F9A}" type="sibTrans" cxnId="{AFD97ABE-5610-48FC-B30E-8A57B9E77FA1}">
      <dgm:prSet/>
      <dgm:spPr/>
      <dgm:t>
        <a:bodyPr/>
        <a:lstStyle/>
        <a:p>
          <a:endParaRPr lang="ru-RU"/>
        </a:p>
      </dgm:t>
    </dgm:pt>
    <dgm:pt modelId="{1F2875AE-BD9B-4D9F-B8D4-A813C5EBEA83}">
      <dgm:prSet custT="1"/>
      <dgm:spPr/>
      <dgm:t>
        <a:bodyPr/>
        <a:lstStyle/>
        <a:p>
          <a:r>
            <a:rPr lang="ru-RU" sz="1600"/>
            <a:t>Потреба в нараді</a:t>
          </a:r>
        </a:p>
      </dgm:t>
    </dgm:pt>
    <dgm:pt modelId="{AD2E20FD-4181-4544-A79E-AA53A94EFD83}" type="parTrans" cxnId="{A70DBB05-44E8-4996-A659-A1AB1EE877B1}">
      <dgm:prSet/>
      <dgm:spPr/>
      <dgm:t>
        <a:bodyPr/>
        <a:lstStyle/>
        <a:p>
          <a:endParaRPr lang="ru-RU"/>
        </a:p>
      </dgm:t>
    </dgm:pt>
    <dgm:pt modelId="{925B2415-5E49-439C-ABD2-95CF582004B7}" type="sibTrans" cxnId="{A70DBB05-44E8-4996-A659-A1AB1EE877B1}">
      <dgm:prSet/>
      <dgm:spPr/>
      <dgm:t>
        <a:bodyPr/>
        <a:lstStyle/>
        <a:p>
          <a:endParaRPr lang="ru-RU"/>
        </a:p>
      </dgm:t>
    </dgm:pt>
    <dgm:pt modelId="{33909FE4-925C-4479-8236-CB819C3B2798}">
      <dgm:prSet custT="1"/>
      <dgm:spPr/>
      <dgm:t>
        <a:bodyPr/>
        <a:lstStyle/>
        <a:p>
          <a:r>
            <a:rPr lang="ru-RU" sz="1600"/>
            <a:t>Формулювання чіткого порядку денного і донесення його до учасників</a:t>
          </a:r>
        </a:p>
      </dgm:t>
    </dgm:pt>
    <dgm:pt modelId="{00015A41-47AE-4CEA-8C7A-C70556528280}" type="parTrans" cxnId="{1FC3391F-D589-4F53-A5A6-04248B3EC1B3}">
      <dgm:prSet/>
      <dgm:spPr/>
      <dgm:t>
        <a:bodyPr/>
        <a:lstStyle/>
        <a:p>
          <a:endParaRPr lang="ru-RU"/>
        </a:p>
      </dgm:t>
    </dgm:pt>
    <dgm:pt modelId="{D4DBA0AE-9F4B-4CB1-8275-47FF744D8EB8}" type="sibTrans" cxnId="{1FC3391F-D589-4F53-A5A6-04248B3EC1B3}">
      <dgm:prSet/>
      <dgm:spPr/>
      <dgm:t>
        <a:bodyPr/>
        <a:lstStyle/>
        <a:p>
          <a:endParaRPr lang="ru-RU"/>
        </a:p>
      </dgm:t>
    </dgm:pt>
    <dgm:pt modelId="{75057BB4-E1C0-4A3C-AEC3-9315D78CFB8B}">
      <dgm:prSet custT="1"/>
      <dgm:spPr/>
      <dgm:t>
        <a:bodyPr/>
        <a:lstStyle/>
        <a:p>
          <a:r>
            <a:rPr lang="ru-RU" sz="1600"/>
            <a:t>Визначення «ключових фігур» наради</a:t>
          </a:r>
        </a:p>
      </dgm:t>
    </dgm:pt>
    <dgm:pt modelId="{FA7DA7BD-139A-4852-8D26-AC1D9F557430}" type="parTrans" cxnId="{8D3BF02C-2720-4D47-9624-CD4B41A22BD2}">
      <dgm:prSet/>
      <dgm:spPr/>
      <dgm:t>
        <a:bodyPr/>
        <a:lstStyle/>
        <a:p>
          <a:endParaRPr lang="ru-RU"/>
        </a:p>
      </dgm:t>
    </dgm:pt>
    <dgm:pt modelId="{6882297F-5BB0-4F37-AD15-E320CF2865EF}" type="sibTrans" cxnId="{8D3BF02C-2720-4D47-9624-CD4B41A22BD2}">
      <dgm:prSet/>
      <dgm:spPr/>
      <dgm:t>
        <a:bodyPr/>
        <a:lstStyle/>
        <a:p>
          <a:endParaRPr lang="ru-RU"/>
        </a:p>
      </dgm:t>
    </dgm:pt>
    <dgm:pt modelId="{5808E944-38EA-4D52-AB89-1407E0C4E5F9}">
      <dgm:prSet custT="1"/>
      <dgm:spPr/>
      <dgm:t>
        <a:bodyPr/>
        <a:lstStyle/>
        <a:p>
          <a:r>
            <a:rPr lang="ru-RU" sz="1600"/>
            <a:t>Забезпечення учасників наради достатньою інформацією</a:t>
          </a:r>
        </a:p>
      </dgm:t>
    </dgm:pt>
    <dgm:pt modelId="{B49B26DD-DAFC-41D0-A8A7-325079E05D6E}" type="parTrans" cxnId="{2D124FA3-B93E-4B54-B8E3-01DD1483DF34}">
      <dgm:prSet/>
      <dgm:spPr/>
      <dgm:t>
        <a:bodyPr/>
        <a:lstStyle/>
        <a:p>
          <a:endParaRPr lang="ru-RU"/>
        </a:p>
      </dgm:t>
    </dgm:pt>
    <dgm:pt modelId="{797900F7-3F20-4DA2-A70C-0C0D411CC8A0}" type="sibTrans" cxnId="{2D124FA3-B93E-4B54-B8E3-01DD1483DF34}">
      <dgm:prSet/>
      <dgm:spPr/>
      <dgm:t>
        <a:bodyPr/>
        <a:lstStyle/>
        <a:p>
          <a:endParaRPr lang="ru-RU"/>
        </a:p>
      </dgm:t>
    </dgm:pt>
    <dgm:pt modelId="{479BA666-69DA-4369-8472-3766F251F1CA}">
      <dgm:prSet custT="1"/>
      <dgm:spPr/>
      <dgm:t>
        <a:bodyPr/>
        <a:lstStyle/>
        <a:p>
          <a:r>
            <a:rPr lang="ru-RU" sz="1600"/>
            <a:t>Аналіз можливих заперечень</a:t>
          </a:r>
        </a:p>
      </dgm:t>
    </dgm:pt>
    <dgm:pt modelId="{048002A9-EBE6-4ADE-A0EA-27DC60250E54}" type="parTrans" cxnId="{A1774F43-DC11-4BB4-BFBE-AB860ED8B942}">
      <dgm:prSet/>
      <dgm:spPr/>
      <dgm:t>
        <a:bodyPr/>
        <a:lstStyle/>
        <a:p>
          <a:endParaRPr lang="ru-RU"/>
        </a:p>
      </dgm:t>
    </dgm:pt>
    <dgm:pt modelId="{2AC5A34F-9646-408F-A780-8892004D35BE}" type="sibTrans" cxnId="{A1774F43-DC11-4BB4-BFBE-AB860ED8B942}">
      <dgm:prSet/>
      <dgm:spPr/>
      <dgm:t>
        <a:bodyPr/>
        <a:lstStyle/>
        <a:p>
          <a:endParaRPr lang="ru-RU"/>
        </a:p>
      </dgm:t>
    </dgm:pt>
    <dgm:pt modelId="{ACD61925-25C1-4606-9929-35058AD9AA63}">
      <dgm:prSet phldrT="[Текст]" custT="1"/>
      <dgm:spPr/>
      <dgm:t>
        <a:bodyPr/>
        <a:lstStyle/>
        <a:p>
          <a:r>
            <a:rPr lang="ru-RU" sz="1600"/>
            <a:t>Визначення цілей наради</a:t>
          </a:r>
        </a:p>
      </dgm:t>
    </dgm:pt>
    <dgm:pt modelId="{1CB69241-7920-4ACD-9E25-43AA9C497511}" type="parTrans" cxnId="{B0E6326C-90CE-4ADA-AB31-DF9210C5AAE5}">
      <dgm:prSet/>
      <dgm:spPr/>
      <dgm:t>
        <a:bodyPr/>
        <a:lstStyle/>
        <a:p>
          <a:endParaRPr lang="ru-RU"/>
        </a:p>
      </dgm:t>
    </dgm:pt>
    <dgm:pt modelId="{F556EC8D-CB96-4DAF-A08F-8481E00BE89A}" type="sibTrans" cxnId="{B0E6326C-90CE-4ADA-AB31-DF9210C5AAE5}">
      <dgm:prSet/>
      <dgm:spPr/>
      <dgm:t>
        <a:bodyPr/>
        <a:lstStyle/>
        <a:p>
          <a:endParaRPr lang="ru-RU"/>
        </a:p>
      </dgm:t>
    </dgm:pt>
    <dgm:pt modelId="{AC9DB530-6FB1-4BAF-A9E6-DED3B16B2083}">
      <dgm:prSet/>
      <dgm:spPr/>
      <dgm:t>
        <a:bodyPr/>
        <a:lstStyle/>
        <a:p>
          <a:r>
            <a:rPr lang="ru-RU"/>
            <a:t>Проведення</a:t>
          </a:r>
        </a:p>
      </dgm:t>
    </dgm:pt>
    <dgm:pt modelId="{EA5F6791-B18D-4953-8627-25D4F4CF9BA4}" type="parTrans" cxnId="{7BFF50F0-7F02-49E9-84BD-6EDBC9A967C0}">
      <dgm:prSet/>
      <dgm:spPr/>
      <dgm:t>
        <a:bodyPr/>
        <a:lstStyle/>
        <a:p>
          <a:endParaRPr lang="ru-RU"/>
        </a:p>
      </dgm:t>
    </dgm:pt>
    <dgm:pt modelId="{2EFA2236-400B-4F1C-901D-C909638BDE2E}" type="sibTrans" cxnId="{7BFF50F0-7F02-49E9-84BD-6EDBC9A967C0}">
      <dgm:prSet/>
      <dgm:spPr/>
      <dgm:t>
        <a:bodyPr/>
        <a:lstStyle/>
        <a:p>
          <a:endParaRPr lang="ru-RU"/>
        </a:p>
      </dgm:t>
    </dgm:pt>
    <dgm:pt modelId="{B66D638A-C929-4FFF-9FFB-619FCE606B70}">
      <dgm:prSet custT="1"/>
      <dgm:spPr/>
      <dgm:t>
        <a:bodyPr/>
        <a:lstStyle/>
        <a:p>
          <a:r>
            <a:rPr lang="ru-RU" sz="1600"/>
            <a:t>Кожен учасник наради повинен мати можливість висловитися</a:t>
          </a:r>
        </a:p>
      </dgm:t>
    </dgm:pt>
    <dgm:pt modelId="{A2DFAA93-E8A5-4837-B0F1-29263AC04F68}" type="parTrans" cxnId="{B5D0CC27-FD4A-4E31-B208-9A4264AF4146}">
      <dgm:prSet/>
      <dgm:spPr/>
      <dgm:t>
        <a:bodyPr/>
        <a:lstStyle/>
        <a:p>
          <a:endParaRPr lang="ru-RU"/>
        </a:p>
      </dgm:t>
    </dgm:pt>
    <dgm:pt modelId="{A2A9563C-79FE-441E-BA5E-45F8518CA38A}" type="sibTrans" cxnId="{B5D0CC27-FD4A-4E31-B208-9A4264AF4146}">
      <dgm:prSet/>
      <dgm:spPr/>
      <dgm:t>
        <a:bodyPr/>
        <a:lstStyle/>
        <a:p>
          <a:endParaRPr lang="ru-RU"/>
        </a:p>
      </dgm:t>
    </dgm:pt>
    <dgm:pt modelId="{063E1212-1FB4-4EE5-81D7-9AA0C49B6651}">
      <dgm:prSet custT="1"/>
      <dgm:spPr/>
      <dgm:t>
        <a:bodyPr/>
        <a:lstStyle/>
        <a:p>
          <a:r>
            <a:rPr lang="ru-RU" sz="1600"/>
            <a:t>Підсумовування проміжних результатів наради</a:t>
          </a:r>
        </a:p>
      </dgm:t>
    </dgm:pt>
    <dgm:pt modelId="{DA134F52-B3D6-498F-A336-127E80F00DFC}" type="parTrans" cxnId="{95A61273-752D-4A1D-A8BB-67F22BBF9C22}">
      <dgm:prSet/>
      <dgm:spPr/>
      <dgm:t>
        <a:bodyPr/>
        <a:lstStyle/>
        <a:p>
          <a:endParaRPr lang="ru-RU"/>
        </a:p>
      </dgm:t>
    </dgm:pt>
    <dgm:pt modelId="{2032907A-20D4-4D48-924D-B5B86D1B509C}" type="sibTrans" cxnId="{95A61273-752D-4A1D-A8BB-67F22BBF9C22}">
      <dgm:prSet/>
      <dgm:spPr/>
      <dgm:t>
        <a:bodyPr/>
        <a:lstStyle/>
        <a:p>
          <a:endParaRPr lang="ru-RU"/>
        </a:p>
      </dgm:t>
    </dgm:pt>
    <dgm:pt modelId="{CC63EA11-4022-4A04-8EE6-5959E0482BBC}">
      <dgm:prSet custT="1"/>
      <dgm:spPr/>
      <dgm:t>
        <a:bodyPr/>
        <a:lstStyle/>
        <a:p>
          <a:r>
            <a:rPr lang="ru-RU" sz="1600"/>
            <a:t>Рівноправність учасників наради</a:t>
          </a:r>
        </a:p>
      </dgm:t>
    </dgm:pt>
    <dgm:pt modelId="{3A15D406-75DF-48E5-A82C-982BE5CF2299}" type="parTrans" cxnId="{6B32024B-372C-41B2-980D-FDA9AA2193AE}">
      <dgm:prSet/>
      <dgm:spPr/>
      <dgm:t>
        <a:bodyPr/>
        <a:lstStyle/>
        <a:p>
          <a:endParaRPr lang="ru-RU"/>
        </a:p>
      </dgm:t>
    </dgm:pt>
    <dgm:pt modelId="{5D45CBE2-B3C1-499A-89EF-D832EFC10285}" type="sibTrans" cxnId="{6B32024B-372C-41B2-980D-FDA9AA2193AE}">
      <dgm:prSet/>
      <dgm:spPr/>
      <dgm:t>
        <a:bodyPr/>
        <a:lstStyle/>
        <a:p>
          <a:endParaRPr lang="ru-RU"/>
        </a:p>
      </dgm:t>
    </dgm:pt>
    <dgm:pt modelId="{2166CAC9-C2B5-486C-BF00-B43D4828AD9E}">
      <dgm:prSet custT="1"/>
      <dgm:spPr/>
      <dgm:t>
        <a:bodyPr/>
        <a:lstStyle/>
        <a:p>
          <a:r>
            <a:rPr lang="ru-RU" sz="1600"/>
            <a:t>Регламент виступів і відповідність виступів порядку денному</a:t>
          </a:r>
        </a:p>
      </dgm:t>
    </dgm:pt>
    <dgm:pt modelId="{7D4BF38A-5120-4F45-BBA6-1E9F3E5FC9AD}" type="parTrans" cxnId="{8E4FEC8A-A0FC-403D-8472-3C322DA502CC}">
      <dgm:prSet/>
      <dgm:spPr/>
      <dgm:t>
        <a:bodyPr/>
        <a:lstStyle/>
        <a:p>
          <a:endParaRPr lang="ru-RU"/>
        </a:p>
      </dgm:t>
    </dgm:pt>
    <dgm:pt modelId="{27F83FE6-66D4-456F-A134-81898FAEDA7C}" type="sibTrans" cxnId="{8E4FEC8A-A0FC-403D-8472-3C322DA502CC}">
      <dgm:prSet/>
      <dgm:spPr/>
      <dgm:t>
        <a:bodyPr/>
        <a:lstStyle/>
        <a:p>
          <a:endParaRPr lang="ru-RU"/>
        </a:p>
      </dgm:t>
    </dgm:pt>
    <dgm:pt modelId="{B6023A69-9A48-4677-B2FB-B5BD90191BDF}">
      <dgm:prSet custT="1"/>
      <dgm:spPr/>
      <dgm:t>
        <a:bodyPr/>
        <a:lstStyle/>
        <a:p>
          <a:r>
            <a:rPr lang="ru-RU" sz="1600"/>
            <a:t>Прийняття рішень по кожному пункту, в разі досягнення консенсусу</a:t>
          </a:r>
        </a:p>
      </dgm:t>
    </dgm:pt>
    <dgm:pt modelId="{08E621CE-41AE-4F0E-81BD-D76E2E08E59F}" type="parTrans" cxnId="{61C1C80E-1A23-4BC5-BB76-199DBBBCF24F}">
      <dgm:prSet/>
      <dgm:spPr/>
      <dgm:t>
        <a:bodyPr/>
        <a:lstStyle/>
        <a:p>
          <a:endParaRPr lang="ru-RU"/>
        </a:p>
      </dgm:t>
    </dgm:pt>
    <dgm:pt modelId="{4E7D07AB-FE91-48CD-8419-1569BF3A39FC}" type="sibTrans" cxnId="{61C1C80E-1A23-4BC5-BB76-199DBBBCF24F}">
      <dgm:prSet/>
      <dgm:spPr/>
      <dgm:t>
        <a:bodyPr/>
        <a:lstStyle/>
        <a:p>
          <a:endParaRPr lang="ru-RU"/>
        </a:p>
      </dgm:t>
    </dgm:pt>
    <dgm:pt modelId="{6DE95F87-DDF8-4055-8916-A233AD2E0259}">
      <dgm:prSet/>
      <dgm:spPr/>
      <dgm:t>
        <a:bodyPr/>
        <a:lstStyle/>
        <a:p>
          <a:r>
            <a:rPr lang="ru-RU"/>
            <a:t>Підсумки</a:t>
          </a:r>
        </a:p>
      </dgm:t>
    </dgm:pt>
    <dgm:pt modelId="{99828762-A021-497A-967F-8A74CE02FAFD}" type="parTrans" cxnId="{7DE2C90F-81F8-4B03-B179-D425BD01D346}">
      <dgm:prSet/>
      <dgm:spPr/>
      <dgm:t>
        <a:bodyPr/>
        <a:lstStyle/>
        <a:p>
          <a:endParaRPr lang="ru-RU"/>
        </a:p>
      </dgm:t>
    </dgm:pt>
    <dgm:pt modelId="{638ED8B5-7BEE-4765-94E7-B73CCCDFC6A3}" type="sibTrans" cxnId="{7DE2C90F-81F8-4B03-B179-D425BD01D346}">
      <dgm:prSet/>
      <dgm:spPr/>
      <dgm:t>
        <a:bodyPr/>
        <a:lstStyle/>
        <a:p>
          <a:endParaRPr lang="ru-RU"/>
        </a:p>
      </dgm:t>
    </dgm:pt>
    <dgm:pt modelId="{3D9E0B73-BE24-4987-B84B-36B2C9908874}">
      <dgm:prSet custT="1"/>
      <dgm:spPr/>
      <dgm:t>
        <a:bodyPr/>
        <a:lstStyle/>
        <a:p>
          <a:r>
            <a:rPr lang="ru-RU" sz="1600"/>
            <a:t>Визначення результатів наради (завдання, відповідальні за виконання, терміни виконання)</a:t>
          </a:r>
        </a:p>
      </dgm:t>
    </dgm:pt>
    <dgm:pt modelId="{C8E2D986-062C-4629-B3E6-C66B830DF015}" type="parTrans" cxnId="{3D1550EE-57E6-445B-A554-0E7576DAE99D}">
      <dgm:prSet/>
      <dgm:spPr/>
      <dgm:t>
        <a:bodyPr/>
        <a:lstStyle/>
        <a:p>
          <a:endParaRPr lang="ru-RU"/>
        </a:p>
      </dgm:t>
    </dgm:pt>
    <dgm:pt modelId="{09C4C541-A103-43CB-A4B5-D5FE618E0273}" type="sibTrans" cxnId="{3D1550EE-57E6-445B-A554-0E7576DAE99D}">
      <dgm:prSet/>
      <dgm:spPr/>
      <dgm:t>
        <a:bodyPr/>
        <a:lstStyle/>
        <a:p>
          <a:endParaRPr lang="ru-RU"/>
        </a:p>
      </dgm:t>
    </dgm:pt>
    <dgm:pt modelId="{AE62FEB6-9FCF-4FE2-87EE-3DBE2A7E9178}">
      <dgm:prSet custT="1"/>
      <dgm:spPr/>
      <dgm:t>
        <a:bodyPr/>
        <a:lstStyle/>
        <a:p>
          <a:r>
            <a:rPr lang="ru-RU" sz="1600"/>
            <a:t>Документування результатів наради</a:t>
          </a:r>
        </a:p>
      </dgm:t>
    </dgm:pt>
    <dgm:pt modelId="{F457EF01-E940-4F98-87B6-DC90C451D0F0}" type="parTrans" cxnId="{5019B8B6-F794-4B0E-B9CA-1760D2D275A8}">
      <dgm:prSet/>
      <dgm:spPr/>
      <dgm:t>
        <a:bodyPr/>
        <a:lstStyle/>
        <a:p>
          <a:endParaRPr lang="ru-RU"/>
        </a:p>
      </dgm:t>
    </dgm:pt>
    <dgm:pt modelId="{DB0D7AC1-2452-4AE7-8227-66B5C6B90065}" type="sibTrans" cxnId="{5019B8B6-F794-4B0E-B9CA-1760D2D275A8}">
      <dgm:prSet/>
      <dgm:spPr/>
      <dgm:t>
        <a:bodyPr/>
        <a:lstStyle/>
        <a:p>
          <a:endParaRPr lang="ru-RU"/>
        </a:p>
      </dgm:t>
    </dgm:pt>
    <dgm:pt modelId="{0F452FBA-C812-4C9B-BAF4-5A69C1CAF523}">
      <dgm:prSet custT="1"/>
      <dgm:spPr/>
      <dgm:t>
        <a:bodyPr/>
        <a:lstStyle/>
        <a:p>
          <a:r>
            <a:rPr lang="ru-RU" sz="1600"/>
            <a:t>Організація зустрічі з учасниками, думку яких не було враховано</a:t>
          </a:r>
        </a:p>
      </dgm:t>
    </dgm:pt>
    <dgm:pt modelId="{1BD70C68-1B44-4AE8-ABB9-06A6CA460D95}" type="parTrans" cxnId="{6F4208D2-9C2F-406C-8957-4979BB1FD2C5}">
      <dgm:prSet/>
      <dgm:spPr/>
      <dgm:t>
        <a:bodyPr/>
        <a:lstStyle/>
        <a:p>
          <a:endParaRPr lang="ru-RU"/>
        </a:p>
      </dgm:t>
    </dgm:pt>
    <dgm:pt modelId="{BB4D5E9B-3186-4E60-9C2F-60CDF374B766}" type="sibTrans" cxnId="{6F4208D2-9C2F-406C-8957-4979BB1FD2C5}">
      <dgm:prSet/>
      <dgm:spPr/>
      <dgm:t>
        <a:bodyPr/>
        <a:lstStyle/>
        <a:p>
          <a:endParaRPr lang="ru-RU"/>
        </a:p>
      </dgm:t>
    </dgm:pt>
    <dgm:pt modelId="{32876C23-4152-44E6-8578-4E15A606FBD4}">
      <dgm:prSet custT="1"/>
      <dgm:spPr/>
      <dgm:t>
        <a:bodyPr/>
        <a:lstStyle/>
        <a:p>
          <a:r>
            <a:rPr lang="ru-RU" sz="1600"/>
            <a:t>Розсилка повідомлень, присвячених подальшим діям</a:t>
          </a:r>
        </a:p>
      </dgm:t>
    </dgm:pt>
    <dgm:pt modelId="{593085EE-9BF7-498E-A2DE-2D450AA6DA5F}" type="parTrans" cxnId="{397D80A5-B1FC-40E1-A5B1-635402009EFE}">
      <dgm:prSet/>
      <dgm:spPr/>
      <dgm:t>
        <a:bodyPr/>
        <a:lstStyle/>
        <a:p>
          <a:endParaRPr lang="ru-RU"/>
        </a:p>
      </dgm:t>
    </dgm:pt>
    <dgm:pt modelId="{27859BFB-EE4C-4787-8B24-1D8ACD38DEE9}" type="sibTrans" cxnId="{397D80A5-B1FC-40E1-A5B1-635402009EFE}">
      <dgm:prSet/>
      <dgm:spPr/>
      <dgm:t>
        <a:bodyPr/>
        <a:lstStyle/>
        <a:p>
          <a:endParaRPr lang="ru-RU"/>
        </a:p>
      </dgm:t>
    </dgm:pt>
    <dgm:pt modelId="{FC0EA6D3-2F4D-4BEF-B97E-AC8B57F76336}" type="pres">
      <dgm:prSet presAssocID="{C436B1E6-1123-407D-9F94-5AC43EBE7CF2}" presName="Name0" presStyleCnt="0">
        <dgm:presLayoutVars>
          <dgm:dir/>
          <dgm:animLvl val="lvl"/>
          <dgm:resizeHandles val="exact"/>
        </dgm:presLayoutVars>
      </dgm:prSet>
      <dgm:spPr/>
    </dgm:pt>
    <dgm:pt modelId="{39EEF6A4-9515-4B70-9829-D60C9F431520}" type="pres">
      <dgm:prSet presAssocID="{2105EE82-7260-41AF-9439-B5D2817FE54F}" presName="linNode" presStyleCnt="0"/>
      <dgm:spPr/>
    </dgm:pt>
    <dgm:pt modelId="{8C8D85ED-445A-4F77-9A8B-A36E2E6FB7A4}" type="pres">
      <dgm:prSet presAssocID="{2105EE82-7260-41AF-9439-B5D2817FE54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63F6D19-DC02-46D6-9DEA-B3BA2254220B}" type="pres">
      <dgm:prSet presAssocID="{2105EE82-7260-41AF-9439-B5D2817FE54F}" presName="descendantText" presStyleLbl="alignAccFollowNode1" presStyleIdx="0" presStyleCnt="3" custScaleX="221487" custScaleY="119038">
        <dgm:presLayoutVars>
          <dgm:bulletEnabled val="1"/>
        </dgm:presLayoutVars>
      </dgm:prSet>
      <dgm:spPr/>
    </dgm:pt>
    <dgm:pt modelId="{989BF3C5-D451-4FA6-90FE-BC7FA5B42581}" type="pres">
      <dgm:prSet presAssocID="{D617B21F-2AA8-4F77-889C-D665B0068F9A}" presName="sp" presStyleCnt="0"/>
      <dgm:spPr/>
    </dgm:pt>
    <dgm:pt modelId="{A7428507-43AA-4A12-97D1-51B0A1CD3256}" type="pres">
      <dgm:prSet presAssocID="{AC9DB530-6FB1-4BAF-A9E6-DED3B16B2083}" presName="linNode" presStyleCnt="0"/>
      <dgm:spPr/>
    </dgm:pt>
    <dgm:pt modelId="{8D8B34B4-88F0-4AD0-8164-CACD58BD17C1}" type="pres">
      <dgm:prSet presAssocID="{AC9DB530-6FB1-4BAF-A9E6-DED3B16B20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289903-2F68-44F2-B14E-F6E467A769B8}" type="pres">
      <dgm:prSet presAssocID="{AC9DB530-6FB1-4BAF-A9E6-DED3B16B2083}" presName="descendantText" presStyleLbl="alignAccFollowNode1" presStyleIdx="1" presStyleCnt="3" custScaleX="221487" custScaleY="119038">
        <dgm:presLayoutVars>
          <dgm:bulletEnabled val="1"/>
        </dgm:presLayoutVars>
      </dgm:prSet>
      <dgm:spPr/>
    </dgm:pt>
    <dgm:pt modelId="{3B005470-500E-41B5-828F-F607713A6309}" type="pres">
      <dgm:prSet presAssocID="{2EFA2236-400B-4F1C-901D-C909638BDE2E}" presName="sp" presStyleCnt="0"/>
      <dgm:spPr/>
    </dgm:pt>
    <dgm:pt modelId="{E9788B4B-A30F-471A-AD04-B8F086B68A88}" type="pres">
      <dgm:prSet presAssocID="{6DE95F87-DDF8-4055-8916-A233AD2E0259}" presName="linNode" presStyleCnt="0"/>
      <dgm:spPr/>
    </dgm:pt>
    <dgm:pt modelId="{B6636C6D-79CC-444F-8145-87B44378A018}" type="pres">
      <dgm:prSet presAssocID="{6DE95F87-DDF8-4055-8916-A233AD2E025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033D2A1-F5A9-4F26-9585-AC6826A3DC7C}" type="pres">
      <dgm:prSet presAssocID="{6DE95F87-DDF8-4055-8916-A233AD2E0259}" presName="descendantText" presStyleLbl="alignAccFollowNode1" presStyleIdx="2" presStyleCnt="3" custScaleX="221487" custScaleY="119038">
        <dgm:presLayoutVars>
          <dgm:bulletEnabled val="1"/>
        </dgm:presLayoutVars>
      </dgm:prSet>
      <dgm:spPr/>
    </dgm:pt>
  </dgm:ptLst>
  <dgm:cxnLst>
    <dgm:cxn modelId="{F035B304-D475-42FA-8797-15CD5B5FCECB}" type="presOf" srcId="{AC9DB530-6FB1-4BAF-A9E6-DED3B16B2083}" destId="{8D8B34B4-88F0-4AD0-8164-CACD58BD17C1}" srcOrd="0" destOrd="0" presId="urn:microsoft.com/office/officeart/2005/8/layout/vList5"/>
    <dgm:cxn modelId="{A70DBB05-44E8-4996-A659-A1AB1EE877B1}" srcId="{2105EE82-7260-41AF-9439-B5D2817FE54F}" destId="{1F2875AE-BD9B-4D9F-B8D4-A813C5EBEA83}" srcOrd="1" destOrd="0" parTransId="{AD2E20FD-4181-4544-A79E-AA53A94EFD83}" sibTransId="{925B2415-5E49-439C-ABD2-95CF582004B7}"/>
    <dgm:cxn modelId="{61C1C80E-1A23-4BC5-BB76-199DBBBCF24F}" srcId="{AC9DB530-6FB1-4BAF-A9E6-DED3B16B2083}" destId="{B6023A69-9A48-4677-B2FB-B5BD90191BDF}" srcOrd="4" destOrd="0" parTransId="{08E621CE-41AE-4F0E-81BD-D76E2E08E59F}" sibTransId="{4E7D07AB-FE91-48CD-8419-1569BF3A39FC}"/>
    <dgm:cxn modelId="{7DE2C90F-81F8-4B03-B179-D425BD01D346}" srcId="{C436B1E6-1123-407D-9F94-5AC43EBE7CF2}" destId="{6DE95F87-DDF8-4055-8916-A233AD2E0259}" srcOrd="2" destOrd="0" parTransId="{99828762-A021-497A-967F-8A74CE02FAFD}" sibTransId="{638ED8B5-7BEE-4765-94E7-B73CCCDFC6A3}"/>
    <dgm:cxn modelId="{C42B7F19-03D7-4450-AE91-1537BE2337C6}" type="presOf" srcId="{C436B1E6-1123-407D-9F94-5AC43EBE7CF2}" destId="{FC0EA6D3-2F4D-4BEF-B97E-AC8B57F76336}" srcOrd="0" destOrd="0" presId="urn:microsoft.com/office/officeart/2005/8/layout/vList5"/>
    <dgm:cxn modelId="{1FC3391F-D589-4F53-A5A6-04248B3EC1B3}" srcId="{2105EE82-7260-41AF-9439-B5D2817FE54F}" destId="{33909FE4-925C-4479-8236-CB819C3B2798}" srcOrd="2" destOrd="0" parTransId="{00015A41-47AE-4CEA-8C7A-C70556528280}" sibTransId="{D4DBA0AE-9F4B-4CB1-8275-47FF744D8EB8}"/>
    <dgm:cxn modelId="{B5D0CC27-FD4A-4E31-B208-9A4264AF4146}" srcId="{AC9DB530-6FB1-4BAF-A9E6-DED3B16B2083}" destId="{B66D638A-C929-4FFF-9FFB-619FCE606B70}" srcOrd="0" destOrd="0" parTransId="{A2DFAA93-E8A5-4837-B0F1-29263AC04F68}" sibTransId="{A2A9563C-79FE-441E-BA5E-45F8518CA38A}"/>
    <dgm:cxn modelId="{050F1D29-D27F-4EEE-8503-7CDBF7D9A100}" type="presOf" srcId="{32876C23-4152-44E6-8578-4E15A606FBD4}" destId="{D033D2A1-F5A9-4F26-9585-AC6826A3DC7C}" srcOrd="0" destOrd="3" presId="urn:microsoft.com/office/officeart/2005/8/layout/vList5"/>
    <dgm:cxn modelId="{8D3BF02C-2720-4D47-9624-CD4B41A22BD2}" srcId="{2105EE82-7260-41AF-9439-B5D2817FE54F}" destId="{75057BB4-E1C0-4A3C-AEC3-9315D78CFB8B}" srcOrd="3" destOrd="0" parTransId="{FA7DA7BD-139A-4852-8D26-AC1D9F557430}" sibTransId="{6882297F-5BB0-4F37-AD15-E320CF2865EF}"/>
    <dgm:cxn modelId="{4EB2D334-1D2C-464C-AC70-6B00DF25F79F}" type="presOf" srcId="{B6023A69-9A48-4677-B2FB-B5BD90191BDF}" destId="{E1289903-2F68-44F2-B14E-F6E467A769B8}" srcOrd="0" destOrd="4" presId="urn:microsoft.com/office/officeart/2005/8/layout/vList5"/>
    <dgm:cxn modelId="{A1774F43-DC11-4BB4-BFBE-AB860ED8B942}" srcId="{2105EE82-7260-41AF-9439-B5D2817FE54F}" destId="{479BA666-69DA-4369-8472-3766F251F1CA}" srcOrd="5" destOrd="0" parTransId="{048002A9-EBE6-4ADE-A0EA-27DC60250E54}" sibTransId="{2AC5A34F-9646-408F-A780-8892004D35BE}"/>
    <dgm:cxn modelId="{6B32024B-372C-41B2-980D-FDA9AA2193AE}" srcId="{AC9DB530-6FB1-4BAF-A9E6-DED3B16B2083}" destId="{CC63EA11-4022-4A04-8EE6-5959E0482BBC}" srcOrd="2" destOrd="0" parTransId="{3A15D406-75DF-48E5-A82C-982BE5CF2299}" sibTransId="{5D45CBE2-B3C1-499A-89EF-D832EFC10285}"/>
    <dgm:cxn modelId="{B0E6326C-90CE-4ADA-AB31-DF9210C5AAE5}" srcId="{2105EE82-7260-41AF-9439-B5D2817FE54F}" destId="{ACD61925-25C1-4606-9929-35058AD9AA63}" srcOrd="0" destOrd="0" parTransId="{1CB69241-7920-4ACD-9E25-43AA9C497511}" sibTransId="{F556EC8D-CB96-4DAF-A08F-8481E00BE89A}"/>
    <dgm:cxn modelId="{95A61273-752D-4A1D-A8BB-67F22BBF9C22}" srcId="{AC9DB530-6FB1-4BAF-A9E6-DED3B16B2083}" destId="{063E1212-1FB4-4EE5-81D7-9AA0C49B6651}" srcOrd="1" destOrd="0" parTransId="{DA134F52-B3D6-498F-A336-127E80F00DFC}" sibTransId="{2032907A-20D4-4D48-924D-B5B86D1B509C}"/>
    <dgm:cxn modelId="{8E4FEC8A-A0FC-403D-8472-3C322DA502CC}" srcId="{AC9DB530-6FB1-4BAF-A9E6-DED3B16B2083}" destId="{2166CAC9-C2B5-486C-BF00-B43D4828AD9E}" srcOrd="3" destOrd="0" parTransId="{7D4BF38A-5120-4F45-BBA6-1E9F3E5FC9AD}" sibTransId="{27F83FE6-66D4-456F-A134-81898FAEDA7C}"/>
    <dgm:cxn modelId="{0C65D591-600C-4630-83D3-676AAC164245}" type="presOf" srcId="{AE62FEB6-9FCF-4FE2-87EE-3DBE2A7E9178}" destId="{D033D2A1-F5A9-4F26-9585-AC6826A3DC7C}" srcOrd="0" destOrd="1" presId="urn:microsoft.com/office/officeart/2005/8/layout/vList5"/>
    <dgm:cxn modelId="{2D124FA3-B93E-4B54-B8E3-01DD1483DF34}" srcId="{2105EE82-7260-41AF-9439-B5D2817FE54F}" destId="{5808E944-38EA-4D52-AB89-1407E0C4E5F9}" srcOrd="4" destOrd="0" parTransId="{B49B26DD-DAFC-41D0-A8A7-325079E05D6E}" sibTransId="{797900F7-3F20-4DA2-A70C-0C0D411CC8A0}"/>
    <dgm:cxn modelId="{1CA68AA4-A38E-443C-A8A4-223E315D6817}" type="presOf" srcId="{33909FE4-925C-4479-8236-CB819C3B2798}" destId="{363F6D19-DC02-46D6-9DEA-B3BA2254220B}" srcOrd="0" destOrd="2" presId="urn:microsoft.com/office/officeart/2005/8/layout/vList5"/>
    <dgm:cxn modelId="{397D80A5-B1FC-40E1-A5B1-635402009EFE}" srcId="{6DE95F87-DDF8-4055-8916-A233AD2E0259}" destId="{32876C23-4152-44E6-8578-4E15A606FBD4}" srcOrd="3" destOrd="0" parTransId="{593085EE-9BF7-498E-A2DE-2D450AA6DA5F}" sibTransId="{27859BFB-EE4C-4787-8B24-1D8ACD38DEE9}"/>
    <dgm:cxn modelId="{A158AFAE-4270-436B-B86A-370EAC89258E}" type="presOf" srcId="{2166CAC9-C2B5-486C-BF00-B43D4828AD9E}" destId="{E1289903-2F68-44F2-B14E-F6E467A769B8}" srcOrd="0" destOrd="3" presId="urn:microsoft.com/office/officeart/2005/8/layout/vList5"/>
    <dgm:cxn modelId="{8CDC39B3-9C76-4827-811C-EF4BECD52D0F}" type="presOf" srcId="{5808E944-38EA-4D52-AB89-1407E0C4E5F9}" destId="{363F6D19-DC02-46D6-9DEA-B3BA2254220B}" srcOrd="0" destOrd="4" presId="urn:microsoft.com/office/officeart/2005/8/layout/vList5"/>
    <dgm:cxn modelId="{5019B8B6-F794-4B0E-B9CA-1760D2D275A8}" srcId="{6DE95F87-DDF8-4055-8916-A233AD2E0259}" destId="{AE62FEB6-9FCF-4FE2-87EE-3DBE2A7E9178}" srcOrd="1" destOrd="0" parTransId="{F457EF01-E940-4F98-87B6-DC90C451D0F0}" sibTransId="{DB0D7AC1-2452-4AE7-8227-66B5C6B90065}"/>
    <dgm:cxn modelId="{AFD97ABE-5610-48FC-B30E-8A57B9E77FA1}" srcId="{C436B1E6-1123-407D-9F94-5AC43EBE7CF2}" destId="{2105EE82-7260-41AF-9439-B5D2817FE54F}" srcOrd="0" destOrd="0" parTransId="{2D76A74F-BAD1-4B8E-AF74-B82C7BBF4435}" sibTransId="{D617B21F-2AA8-4F77-889C-D665B0068F9A}"/>
    <dgm:cxn modelId="{83BF07C0-C9E4-4844-811F-B5FA205CD831}" type="presOf" srcId="{479BA666-69DA-4369-8472-3766F251F1CA}" destId="{363F6D19-DC02-46D6-9DEA-B3BA2254220B}" srcOrd="0" destOrd="5" presId="urn:microsoft.com/office/officeart/2005/8/layout/vList5"/>
    <dgm:cxn modelId="{154635C0-E90F-45E5-8D94-80F93BB1B2D2}" type="presOf" srcId="{ACD61925-25C1-4606-9929-35058AD9AA63}" destId="{363F6D19-DC02-46D6-9DEA-B3BA2254220B}" srcOrd="0" destOrd="0" presId="urn:microsoft.com/office/officeart/2005/8/layout/vList5"/>
    <dgm:cxn modelId="{F2C8E9C6-D399-48B2-9215-D7D09E5984EF}" type="presOf" srcId="{3D9E0B73-BE24-4987-B84B-36B2C9908874}" destId="{D033D2A1-F5A9-4F26-9585-AC6826A3DC7C}" srcOrd="0" destOrd="0" presId="urn:microsoft.com/office/officeart/2005/8/layout/vList5"/>
    <dgm:cxn modelId="{E6F6B7D1-F231-4213-B024-F85A41A3E40C}" type="presOf" srcId="{0F452FBA-C812-4C9B-BAF4-5A69C1CAF523}" destId="{D033D2A1-F5A9-4F26-9585-AC6826A3DC7C}" srcOrd="0" destOrd="2" presId="urn:microsoft.com/office/officeart/2005/8/layout/vList5"/>
    <dgm:cxn modelId="{6F4208D2-9C2F-406C-8957-4979BB1FD2C5}" srcId="{6DE95F87-DDF8-4055-8916-A233AD2E0259}" destId="{0F452FBA-C812-4C9B-BAF4-5A69C1CAF523}" srcOrd="2" destOrd="0" parTransId="{1BD70C68-1B44-4AE8-ABB9-06A6CA460D95}" sibTransId="{BB4D5E9B-3186-4E60-9C2F-60CDF374B766}"/>
    <dgm:cxn modelId="{CEB5EDD9-FDAA-4538-8281-3162FFD1BF7F}" type="presOf" srcId="{CC63EA11-4022-4A04-8EE6-5959E0482BBC}" destId="{E1289903-2F68-44F2-B14E-F6E467A769B8}" srcOrd="0" destOrd="2" presId="urn:microsoft.com/office/officeart/2005/8/layout/vList5"/>
    <dgm:cxn modelId="{D7C675DA-9AA7-4DE3-984D-AB1F78722B31}" type="presOf" srcId="{B66D638A-C929-4FFF-9FFB-619FCE606B70}" destId="{E1289903-2F68-44F2-B14E-F6E467A769B8}" srcOrd="0" destOrd="0" presId="urn:microsoft.com/office/officeart/2005/8/layout/vList5"/>
    <dgm:cxn modelId="{B3C651DE-F2F3-45C0-BD4C-04C01687AAF0}" type="presOf" srcId="{063E1212-1FB4-4EE5-81D7-9AA0C49B6651}" destId="{E1289903-2F68-44F2-B14E-F6E467A769B8}" srcOrd="0" destOrd="1" presId="urn:microsoft.com/office/officeart/2005/8/layout/vList5"/>
    <dgm:cxn modelId="{B906C1E1-896E-4A8A-B7D9-52D9D40D7EB5}" type="presOf" srcId="{2105EE82-7260-41AF-9439-B5D2817FE54F}" destId="{8C8D85ED-445A-4F77-9A8B-A36E2E6FB7A4}" srcOrd="0" destOrd="0" presId="urn:microsoft.com/office/officeart/2005/8/layout/vList5"/>
    <dgm:cxn modelId="{730C87E3-BB16-4A1B-8451-B4BFD1CCD4E7}" type="presOf" srcId="{6DE95F87-DDF8-4055-8916-A233AD2E0259}" destId="{B6636C6D-79CC-444F-8145-87B44378A018}" srcOrd="0" destOrd="0" presId="urn:microsoft.com/office/officeart/2005/8/layout/vList5"/>
    <dgm:cxn modelId="{3D1550EE-57E6-445B-A554-0E7576DAE99D}" srcId="{6DE95F87-DDF8-4055-8916-A233AD2E0259}" destId="{3D9E0B73-BE24-4987-B84B-36B2C9908874}" srcOrd="0" destOrd="0" parTransId="{C8E2D986-062C-4629-B3E6-C66B830DF015}" sibTransId="{09C4C541-A103-43CB-A4B5-D5FE618E0273}"/>
    <dgm:cxn modelId="{7BFF50F0-7F02-49E9-84BD-6EDBC9A967C0}" srcId="{C436B1E6-1123-407D-9F94-5AC43EBE7CF2}" destId="{AC9DB530-6FB1-4BAF-A9E6-DED3B16B2083}" srcOrd="1" destOrd="0" parTransId="{EA5F6791-B18D-4953-8627-25D4F4CF9BA4}" sibTransId="{2EFA2236-400B-4F1C-901D-C909638BDE2E}"/>
    <dgm:cxn modelId="{A9AC74F9-0B77-4EE3-A907-B39ACF4F299A}" type="presOf" srcId="{1F2875AE-BD9B-4D9F-B8D4-A813C5EBEA83}" destId="{363F6D19-DC02-46D6-9DEA-B3BA2254220B}" srcOrd="0" destOrd="1" presId="urn:microsoft.com/office/officeart/2005/8/layout/vList5"/>
    <dgm:cxn modelId="{4CC90EFD-AA2A-4DC0-B7E0-18A345F344B5}" type="presOf" srcId="{75057BB4-E1C0-4A3C-AEC3-9315D78CFB8B}" destId="{363F6D19-DC02-46D6-9DEA-B3BA2254220B}" srcOrd="0" destOrd="3" presId="urn:microsoft.com/office/officeart/2005/8/layout/vList5"/>
    <dgm:cxn modelId="{FBCA96CD-88CD-4EBF-9863-CBA23E7E6C69}" type="presParOf" srcId="{FC0EA6D3-2F4D-4BEF-B97E-AC8B57F76336}" destId="{39EEF6A4-9515-4B70-9829-D60C9F431520}" srcOrd="0" destOrd="0" presId="urn:microsoft.com/office/officeart/2005/8/layout/vList5"/>
    <dgm:cxn modelId="{CE39724A-3DC8-4C7D-A1FC-3D6775435F1B}" type="presParOf" srcId="{39EEF6A4-9515-4B70-9829-D60C9F431520}" destId="{8C8D85ED-445A-4F77-9A8B-A36E2E6FB7A4}" srcOrd="0" destOrd="0" presId="urn:microsoft.com/office/officeart/2005/8/layout/vList5"/>
    <dgm:cxn modelId="{5182BDFA-E20D-45C6-811B-B57A309109C6}" type="presParOf" srcId="{39EEF6A4-9515-4B70-9829-D60C9F431520}" destId="{363F6D19-DC02-46D6-9DEA-B3BA2254220B}" srcOrd="1" destOrd="0" presId="urn:microsoft.com/office/officeart/2005/8/layout/vList5"/>
    <dgm:cxn modelId="{07F422E3-4F31-4EE0-90E8-B9117E0482BA}" type="presParOf" srcId="{FC0EA6D3-2F4D-4BEF-B97E-AC8B57F76336}" destId="{989BF3C5-D451-4FA6-90FE-BC7FA5B42581}" srcOrd="1" destOrd="0" presId="urn:microsoft.com/office/officeart/2005/8/layout/vList5"/>
    <dgm:cxn modelId="{095181F0-2761-4082-8F07-FC038FFB3FDD}" type="presParOf" srcId="{FC0EA6D3-2F4D-4BEF-B97E-AC8B57F76336}" destId="{A7428507-43AA-4A12-97D1-51B0A1CD3256}" srcOrd="2" destOrd="0" presId="urn:microsoft.com/office/officeart/2005/8/layout/vList5"/>
    <dgm:cxn modelId="{983CF6B1-119E-4AA5-A2FB-35C659326032}" type="presParOf" srcId="{A7428507-43AA-4A12-97D1-51B0A1CD3256}" destId="{8D8B34B4-88F0-4AD0-8164-CACD58BD17C1}" srcOrd="0" destOrd="0" presId="urn:microsoft.com/office/officeart/2005/8/layout/vList5"/>
    <dgm:cxn modelId="{17C8232A-C5CA-4ED0-860B-BED0C71DD7F4}" type="presParOf" srcId="{A7428507-43AA-4A12-97D1-51B0A1CD3256}" destId="{E1289903-2F68-44F2-B14E-F6E467A769B8}" srcOrd="1" destOrd="0" presId="urn:microsoft.com/office/officeart/2005/8/layout/vList5"/>
    <dgm:cxn modelId="{C4F9378A-0458-4E2F-862F-720218A7FF17}" type="presParOf" srcId="{FC0EA6D3-2F4D-4BEF-B97E-AC8B57F76336}" destId="{3B005470-500E-41B5-828F-F607713A6309}" srcOrd="3" destOrd="0" presId="urn:microsoft.com/office/officeart/2005/8/layout/vList5"/>
    <dgm:cxn modelId="{9D8E49C2-6E3E-4E75-A394-A0924DAD9CDE}" type="presParOf" srcId="{FC0EA6D3-2F4D-4BEF-B97E-AC8B57F76336}" destId="{E9788B4B-A30F-471A-AD04-B8F086B68A88}" srcOrd="4" destOrd="0" presId="urn:microsoft.com/office/officeart/2005/8/layout/vList5"/>
    <dgm:cxn modelId="{516CB576-D448-41EC-AEB2-99840ABBA1F5}" type="presParOf" srcId="{E9788B4B-A30F-471A-AD04-B8F086B68A88}" destId="{B6636C6D-79CC-444F-8145-87B44378A018}" srcOrd="0" destOrd="0" presId="urn:microsoft.com/office/officeart/2005/8/layout/vList5"/>
    <dgm:cxn modelId="{63897236-DE04-4C68-A096-830C68338131}" type="presParOf" srcId="{E9788B4B-A30F-471A-AD04-B8F086B68A88}" destId="{D033D2A1-F5A9-4F26-9585-AC6826A3DC7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68501-D969-45F5-9B89-0B51C1E3C58B}">
      <dsp:nvSpPr>
        <dsp:cNvPr id="0" name=""/>
        <dsp:cNvSpPr/>
      </dsp:nvSpPr>
      <dsp:spPr>
        <a:xfrm>
          <a:off x="2743200" y="0"/>
          <a:ext cx="2743199" cy="1508654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ru-RU" sz="3600" kern="1200"/>
          </a:br>
          <a:r>
            <a:rPr lang="ru-RU" sz="3600" kern="1200"/>
            <a:t>Бізнес-</a:t>
          </a:r>
          <a:br>
            <a:rPr lang="ru-RU" sz="3600" kern="1200"/>
          </a:br>
          <a:r>
            <a:rPr lang="ru-RU" sz="3600" kern="1200"/>
            <a:t>цілі</a:t>
          </a:r>
        </a:p>
      </dsp:txBody>
      <dsp:txXfrm>
        <a:off x="2743200" y="0"/>
        <a:ext cx="2743199" cy="1508654"/>
      </dsp:txXfrm>
    </dsp:sp>
    <dsp:sp modelId="{A766E58B-BA99-4E79-9C44-1DE9A1D1B2E3}">
      <dsp:nvSpPr>
        <dsp:cNvPr id="0" name=""/>
        <dsp:cNvSpPr/>
      </dsp:nvSpPr>
      <dsp:spPr>
        <a:xfrm>
          <a:off x="1371600" y="1508654"/>
          <a:ext cx="5486399" cy="1508654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Вимоги користувачів</a:t>
          </a:r>
        </a:p>
      </dsp:txBody>
      <dsp:txXfrm>
        <a:off x="2331720" y="1508654"/>
        <a:ext cx="3566160" cy="1508654"/>
      </dsp:txXfrm>
    </dsp:sp>
    <dsp:sp modelId="{767F00DC-8F0F-491D-A951-96812DD7678A}">
      <dsp:nvSpPr>
        <dsp:cNvPr id="0" name=""/>
        <dsp:cNvSpPr/>
      </dsp:nvSpPr>
      <dsp:spPr>
        <a:xfrm>
          <a:off x="0" y="3017308"/>
          <a:ext cx="8229600" cy="1508654"/>
        </a:xfrm>
        <a:prstGeom prst="trapezoid">
          <a:avLst>
            <a:gd name="adj" fmla="val 9091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Функціональні вимоги</a:t>
          </a:r>
        </a:p>
      </dsp:txBody>
      <dsp:txXfrm>
        <a:off x="1440179" y="3017308"/>
        <a:ext cx="5349240" cy="1508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A8A88-06B9-4387-B55C-600DA6A1EFA1}">
      <dsp:nvSpPr>
        <dsp:cNvPr id="0" name=""/>
        <dsp:cNvSpPr/>
      </dsp:nvSpPr>
      <dsp:spPr>
        <a:xfrm>
          <a:off x="890788" y="1346136"/>
          <a:ext cx="1188527" cy="10512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b="1" kern="1200"/>
            <a:t>18-108 ідей</a:t>
          </a:r>
        </a:p>
      </dsp:txBody>
      <dsp:txXfrm>
        <a:off x="942108" y="1397456"/>
        <a:ext cx="1085887" cy="948649"/>
      </dsp:txXfrm>
    </dsp:sp>
    <dsp:sp modelId="{66030E7C-E29B-43F5-9C0D-7E303F97C441}">
      <dsp:nvSpPr>
        <dsp:cNvPr id="0" name=""/>
        <dsp:cNvSpPr/>
      </dsp:nvSpPr>
      <dsp:spPr>
        <a:xfrm rot="16265481">
          <a:off x="1313296" y="1160871"/>
          <a:ext cx="3705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059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AC68C-AE4C-4E6D-9CC6-FD5AE5BE56CD}">
      <dsp:nvSpPr>
        <dsp:cNvPr id="0" name=""/>
        <dsp:cNvSpPr/>
      </dsp:nvSpPr>
      <dsp:spPr>
        <a:xfrm>
          <a:off x="756046" y="367714"/>
          <a:ext cx="1503735" cy="6078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/>
            <a:t>6 людей</a:t>
          </a:r>
        </a:p>
      </dsp:txBody>
      <dsp:txXfrm>
        <a:off x="785721" y="397389"/>
        <a:ext cx="1444385" cy="548541"/>
      </dsp:txXfrm>
    </dsp:sp>
    <dsp:sp modelId="{ADD7D29C-99AF-4641-A835-9578BEA9B75D}">
      <dsp:nvSpPr>
        <dsp:cNvPr id="0" name=""/>
        <dsp:cNvSpPr/>
      </dsp:nvSpPr>
      <dsp:spPr>
        <a:xfrm rot="2154845">
          <a:off x="2053942" y="2380469"/>
          <a:ext cx="2669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6942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A5F09-7168-442C-BE36-5DCC6E8AC46F}">
      <dsp:nvSpPr>
        <dsp:cNvPr id="0" name=""/>
        <dsp:cNvSpPr/>
      </dsp:nvSpPr>
      <dsp:spPr>
        <a:xfrm>
          <a:off x="2047939" y="2458759"/>
          <a:ext cx="1334479" cy="6078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400" kern="1200"/>
            <a:t>3 ідеї</a:t>
          </a:r>
        </a:p>
      </dsp:txBody>
      <dsp:txXfrm>
        <a:off x="2077614" y="2488434"/>
        <a:ext cx="1275129" cy="548541"/>
      </dsp:txXfrm>
    </dsp:sp>
    <dsp:sp modelId="{7992A65F-104F-489C-8F4D-E1EC649781A0}">
      <dsp:nvSpPr>
        <dsp:cNvPr id="0" name=""/>
        <dsp:cNvSpPr/>
      </dsp:nvSpPr>
      <dsp:spPr>
        <a:xfrm rot="8582940">
          <a:off x="681334" y="2388777"/>
          <a:ext cx="2328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2836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1A4C1-4635-4B59-9A69-1D5FF10C832C}">
      <dsp:nvSpPr>
        <dsp:cNvPr id="0" name=""/>
        <dsp:cNvSpPr/>
      </dsp:nvSpPr>
      <dsp:spPr>
        <a:xfrm>
          <a:off x="-358083" y="2458759"/>
          <a:ext cx="1317465" cy="6078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/>
            <a:t>5 </a:t>
          </a:r>
          <a:r>
            <a:rPr lang="uk-UA" sz="2400" kern="1200"/>
            <a:t>хвилин</a:t>
          </a:r>
          <a:endParaRPr lang="uk-UA" sz="1800" kern="1200"/>
        </a:p>
      </dsp:txBody>
      <dsp:txXfrm>
        <a:off x="-328408" y="2488434"/>
        <a:ext cx="1258115" cy="548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6D19-DC02-46D6-9DEA-B3BA2254220B}">
      <dsp:nvSpPr>
        <dsp:cNvPr id="0" name=""/>
        <dsp:cNvSpPr/>
      </dsp:nvSpPr>
      <dsp:spPr>
        <a:xfrm rot="5400000">
          <a:off x="4141437" y="-2431374"/>
          <a:ext cx="1613218" cy="656189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Визначення цілей наради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Потреба в нараді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Формулювання чіткого порядку денного і донесення його до учасників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Визначення «ключових фігур» наради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Забезпечення учасників наради достатньою інформацією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Аналіз можливих заперечень</a:t>
          </a:r>
        </a:p>
      </dsp:txBody>
      <dsp:txXfrm rot="-5400000">
        <a:off x="1667098" y="121716"/>
        <a:ext cx="6483146" cy="1455716"/>
      </dsp:txXfrm>
    </dsp:sp>
    <dsp:sp modelId="{8C8D85ED-445A-4F77-9A8B-A36E2E6FB7A4}">
      <dsp:nvSpPr>
        <dsp:cNvPr id="0" name=""/>
        <dsp:cNvSpPr/>
      </dsp:nvSpPr>
      <dsp:spPr>
        <a:xfrm>
          <a:off x="604" y="2566"/>
          <a:ext cx="1666493" cy="1694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Підготовка</a:t>
          </a:r>
        </a:p>
      </dsp:txBody>
      <dsp:txXfrm>
        <a:off x="81955" y="83917"/>
        <a:ext cx="1503791" cy="1531314"/>
      </dsp:txXfrm>
    </dsp:sp>
    <dsp:sp modelId="{E1289903-2F68-44F2-B14E-F6E467A769B8}">
      <dsp:nvSpPr>
        <dsp:cNvPr id="0" name=""/>
        <dsp:cNvSpPr/>
      </dsp:nvSpPr>
      <dsp:spPr>
        <a:xfrm rot="5400000">
          <a:off x="4141437" y="-652656"/>
          <a:ext cx="1613218" cy="656189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Кожен учасник наради повинен мати можливість висловитися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Підсумовування проміжних результатів наради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Рівноправність учасників наради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Регламент виступів і відповідність виступів порядку денному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Прийняття рішень по кожному пункту, в разі досягнення консенсусу</a:t>
          </a:r>
        </a:p>
      </dsp:txBody>
      <dsp:txXfrm rot="-5400000">
        <a:off x="1667098" y="1900434"/>
        <a:ext cx="6483146" cy="1455716"/>
      </dsp:txXfrm>
    </dsp:sp>
    <dsp:sp modelId="{8D8B34B4-88F0-4AD0-8164-CACD58BD17C1}">
      <dsp:nvSpPr>
        <dsp:cNvPr id="0" name=""/>
        <dsp:cNvSpPr/>
      </dsp:nvSpPr>
      <dsp:spPr>
        <a:xfrm>
          <a:off x="604" y="1781283"/>
          <a:ext cx="1666493" cy="1694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Проведення</a:t>
          </a:r>
        </a:p>
      </dsp:txBody>
      <dsp:txXfrm>
        <a:off x="81955" y="1862634"/>
        <a:ext cx="1503791" cy="1531314"/>
      </dsp:txXfrm>
    </dsp:sp>
    <dsp:sp modelId="{D033D2A1-F5A9-4F26-9585-AC6826A3DC7C}">
      <dsp:nvSpPr>
        <dsp:cNvPr id="0" name=""/>
        <dsp:cNvSpPr/>
      </dsp:nvSpPr>
      <dsp:spPr>
        <a:xfrm rot="5400000">
          <a:off x="4141437" y="1126060"/>
          <a:ext cx="1613218" cy="656189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Визначення результатів наради (завдання, відповідальні за виконання, терміни виконання)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Документування результатів наради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Організація зустрічі з учасниками, думку яких не було враховано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/>
            <a:t>Розсилка повідомлень, присвячених подальшим діям</a:t>
          </a:r>
        </a:p>
      </dsp:txBody>
      <dsp:txXfrm rot="-5400000">
        <a:off x="1667098" y="3679151"/>
        <a:ext cx="6483146" cy="1455716"/>
      </dsp:txXfrm>
    </dsp:sp>
    <dsp:sp modelId="{B6636C6D-79CC-444F-8145-87B44378A018}">
      <dsp:nvSpPr>
        <dsp:cNvPr id="0" name=""/>
        <dsp:cNvSpPr/>
      </dsp:nvSpPr>
      <dsp:spPr>
        <a:xfrm>
          <a:off x="604" y="3560000"/>
          <a:ext cx="1666493" cy="1694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Підсумки</a:t>
          </a:r>
        </a:p>
      </dsp:txBody>
      <dsp:txXfrm>
        <a:off x="81955" y="3641351"/>
        <a:ext cx="1503791" cy="1531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9C48633-6783-459C-B88A-25A312AAB2F3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4DE9E0A-D8DC-4BE2-8858-4B612120E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7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772400" cy="1470025"/>
          </a:xfrm>
        </p:spPr>
        <p:txBody>
          <a:bodyPr/>
          <a:lstStyle/>
          <a:p>
            <a:r>
              <a:rPr lang="uk-UA" b="1" dirty="0"/>
              <a:t>Основи інженерії програмного забезпечення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869160"/>
            <a:ext cx="7920880" cy="769640"/>
          </a:xfrm>
        </p:spPr>
        <p:txBody>
          <a:bodyPr>
            <a:normAutofit/>
          </a:bodyPr>
          <a:lstStyle/>
          <a:p>
            <a:pPr algn="l"/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304724"/>
            <a:ext cx="6192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ДЕРЖАВНИЙ УНІВЕРСИТЕТ ТЕЛЕКОМУНІКАЦІЙ</a:t>
            </a:r>
            <a:endParaRPr lang="en-US" sz="2400" b="1" dirty="0"/>
          </a:p>
          <a:p>
            <a:pPr algn="ctr"/>
            <a:r>
              <a:rPr lang="ru-RU" sz="2400" b="1" dirty="0"/>
              <a:t>Кафедра </a:t>
            </a:r>
            <a:r>
              <a:rPr lang="uk-UA" sz="2400" b="1" dirty="0"/>
              <a:t>ІПЗ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474"/>
            <a:ext cx="186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dut.edu.ua/uploads/p_290_823015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1325"/>
            <a:ext cx="1677527" cy="16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9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Поняття «вимога до ПЗ»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b="1"/>
              <a:t>Дорфман (</a:t>
            </a:r>
            <a:r>
              <a:rPr lang="en-US" b="1"/>
              <a:t>Dorfman), </a:t>
            </a:r>
            <a:r>
              <a:rPr lang="uk-UA" b="1"/>
              <a:t>Тейер (</a:t>
            </a:r>
            <a:r>
              <a:rPr lang="en-US" b="1"/>
              <a:t>Thayer) (</a:t>
            </a:r>
            <a:r>
              <a:rPr lang="uk-UA" b="1"/>
              <a:t>Леффінгуелл. Принципи роботи з вимогами ПО)</a:t>
            </a:r>
          </a:p>
          <a:p>
            <a:pPr marL="0" indent="0">
              <a:buNone/>
            </a:pPr>
            <a:endParaRPr lang="uk-UA" b="1"/>
          </a:p>
          <a:p>
            <a:pPr marL="514350" indent="-514350">
              <a:buFont typeface="+mj-lt"/>
              <a:buAutoNum type="arabicPeriod"/>
            </a:pPr>
            <a:r>
              <a:rPr lang="uk-UA"/>
              <a:t>Якась властивість програмного забезпечення, необхідна користувачеві для вирішення проблеми при досягненні поставленої мети</a:t>
            </a:r>
          </a:p>
          <a:p>
            <a:pPr marL="514350" indent="-514350">
              <a:buFont typeface="+mj-lt"/>
              <a:buAutoNum type="arabicPeriod"/>
            </a:pPr>
            <a:r>
              <a:rPr lang="uk-UA"/>
              <a:t>Якась властивість програмного забезпечення, якою повинна володіти система або її компонент, щоб відповідати умовам контракту, стандарту, специфікації або інший формальної документації</a:t>
            </a:r>
          </a:p>
        </p:txBody>
      </p:sp>
    </p:spTree>
    <p:extLst>
      <p:ext uri="{BB962C8B-B14F-4D97-AF65-F5344CB8AC3E}">
        <p14:creationId xmlns:p14="http://schemas.microsoft.com/office/powerpoint/2010/main" val="62676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Поняття «вимога до ПЗ»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Ian Sommerwille &amp; Pete Sawyer </a:t>
            </a:r>
            <a:endParaRPr lang="uk-UA" b="1"/>
          </a:p>
          <a:p>
            <a:endParaRPr lang="uk-UA" b="1"/>
          </a:p>
          <a:p>
            <a:pPr marL="0" indent="0">
              <a:buNone/>
            </a:pPr>
            <a:r>
              <a:rPr lang="uk-UA"/>
              <a:t>Вимоги - це специфікація того, що повинно бути отримано. </a:t>
            </a:r>
          </a:p>
          <a:p>
            <a:pPr marL="0" indent="0">
              <a:buNone/>
            </a:pPr>
            <a:r>
              <a:rPr lang="uk-UA"/>
              <a:t>Вимоги описують поведінку системи або атрибути і властивості системи</a:t>
            </a:r>
          </a:p>
          <a:p>
            <a:pPr marL="0" indent="0">
              <a:buNone/>
            </a:pPr>
            <a:r>
              <a:rPr lang="uk-UA"/>
              <a:t>Вимоги можуть бути і обмеженнями на процес розробки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394253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Класифікація вимог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SWEBOK - </a:t>
            </a:r>
            <a:r>
              <a:rPr lang="uk-UA"/>
              <a:t>не описує підходи до класифікації вимог, а описує можливості угруповання вимог відповідно до їх характеристик</a:t>
            </a:r>
          </a:p>
          <a:p>
            <a:endParaRPr lang="uk-UA"/>
          </a:p>
          <a:p>
            <a:r>
              <a:rPr lang="uk-UA"/>
              <a:t>Вимоги до продукту і процесу</a:t>
            </a:r>
          </a:p>
          <a:p>
            <a:r>
              <a:rPr lang="uk-UA"/>
              <a:t>Функціональні і нефункціональні вимоги</a:t>
            </a:r>
          </a:p>
          <a:p>
            <a:r>
              <a:rPr lang="uk-UA"/>
              <a:t>Незалежні властивості</a:t>
            </a:r>
          </a:p>
          <a:p>
            <a:r>
              <a:rPr lang="uk-UA"/>
              <a:t>Вимоги з кількісною оцінкою</a:t>
            </a:r>
          </a:p>
          <a:p>
            <a:r>
              <a:rPr lang="uk-UA"/>
              <a:t>Системні вимоги та програмні вимоги</a:t>
            </a:r>
          </a:p>
        </p:txBody>
      </p:sp>
    </p:spTree>
    <p:extLst>
      <p:ext uri="{BB962C8B-B14F-4D97-AF65-F5344CB8AC3E}">
        <p14:creationId xmlns:p14="http://schemas.microsoft.com/office/powerpoint/2010/main" val="181602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Класифікація вимог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115616" y="1340768"/>
            <a:ext cx="6696025" cy="5202585"/>
            <a:chOff x="801" y="1494"/>
            <a:chExt cx="9720" cy="7740"/>
          </a:xfrm>
        </p:grpSpPr>
        <p:sp>
          <p:nvSpPr>
            <p:cNvPr id="5" name="Line 35"/>
            <p:cNvSpPr>
              <a:spLocks noChangeShapeType="1"/>
            </p:cNvSpPr>
            <p:nvPr/>
          </p:nvSpPr>
          <p:spPr bwMode="auto">
            <a:xfrm flipH="1">
              <a:off x="8001" y="7794"/>
              <a:ext cx="1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5841" y="1494"/>
              <a:ext cx="0" cy="7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  <p:sp>
          <p:nvSpPr>
            <p:cNvPr id="7" name="Rectangle 33"/>
            <p:cNvSpPr>
              <a:spLocks noChangeArrowheads="1"/>
            </p:cNvSpPr>
            <p:nvPr/>
          </p:nvSpPr>
          <p:spPr bwMode="auto">
            <a:xfrm>
              <a:off x="801" y="1494"/>
              <a:ext cx="9720" cy="77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uk-UA" sz="2000" b="1"/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801" y="3294"/>
              <a:ext cx="9720" cy="19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uk-UA" sz="2000" b="1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801" y="1494"/>
              <a:ext cx="9720" cy="1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r>
                <a:rPr lang="ru-RU" altLang="uk-UA" sz="1400" b="1" i="1">
                  <a:cs typeface="Times New Roman" panose="02020603050405020304" pitchFamily="18" charset="0"/>
                </a:rPr>
                <a:t>Функціональні вимоги</a:t>
              </a:r>
              <a:r>
                <a:rPr lang="ru-RU" altLang="uk-UA" sz="1400" b="1">
                  <a:cs typeface="Times New Roman" panose="02020603050405020304" pitchFamily="18" charset="0"/>
                </a:rPr>
                <a:t>			</a:t>
              </a:r>
              <a:r>
                <a:rPr lang="ru-RU" altLang="uk-UA" sz="1400" b="1" i="1">
                  <a:cs typeface="Times New Roman" panose="02020603050405020304" pitchFamily="18" charset="0"/>
                </a:rPr>
                <a:t>Нефункціональні вимоги</a:t>
              </a:r>
              <a:endParaRPr lang="ru-RU" altLang="uk-UA" sz="2000" b="1"/>
            </a:p>
          </p:txBody>
        </p:sp>
        <p:sp>
          <p:nvSpPr>
            <p:cNvPr id="10" name="Oval 30"/>
            <p:cNvSpPr>
              <a:spLocks noChangeArrowheads="1"/>
            </p:cNvSpPr>
            <p:nvPr/>
          </p:nvSpPr>
          <p:spPr bwMode="auto">
            <a:xfrm>
              <a:off x="2058" y="1854"/>
              <a:ext cx="2163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altLang="uk-UA" sz="1400" b="1">
                  <a:cs typeface="Times New Roman" panose="02020603050405020304" pitchFamily="18" charset="0"/>
                </a:rPr>
                <a:t>Бізнес-вимоги</a:t>
              </a:r>
              <a:endParaRPr lang="ru-RU" altLang="uk-UA" sz="2000" b="1"/>
            </a:p>
          </p:txBody>
        </p:sp>
        <p:sp>
          <p:nvSpPr>
            <p:cNvPr id="11" name="Oval 29"/>
            <p:cNvSpPr>
              <a:spLocks noChangeArrowheads="1"/>
            </p:cNvSpPr>
            <p:nvPr/>
          </p:nvSpPr>
          <p:spPr bwMode="auto">
            <a:xfrm>
              <a:off x="2061" y="3834"/>
              <a:ext cx="2163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altLang="uk-UA" sz="1400" b="1">
                  <a:cs typeface="Times New Roman" panose="02020603050405020304" pitchFamily="18" charset="0"/>
                </a:rPr>
                <a:t>Вимоги користувачів</a:t>
              </a:r>
              <a:endParaRPr lang="ru-RU" altLang="uk-UA" sz="2000" b="1"/>
            </a:p>
          </p:txBody>
        </p:sp>
        <p:sp>
          <p:nvSpPr>
            <p:cNvPr id="12" name="Oval 28"/>
            <p:cNvSpPr>
              <a:spLocks noChangeArrowheads="1"/>
            </p:cNvSpPr>
            <p:nvPr/>
          </p:nvSpPr>
          <p:spPr bwMode="auto">
            <a:xfrm>
              <a:off x="981" y="5994"/>
              <a:ext cx="1980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altLang="uk-UA" sz="1400" b="1">
                  <a:cs typeface="Times New Roman" panose="02020603050405020304" pitchFamily="18" charset="0"/>
                </a:rPr>
                <a:t>Системні вимоги</a:t>
              </a:r>
              <a:endParaRPr lang="ru-RU" altLang="uk-UA" sz="2000" b="1"/>
            </a:p>
          </p:txBody>
        </p:sp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3141" y="6714"/>
              <a:ext cx="2700" cy="10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altLang="uk-UA" sz="1400" b="1">
                  <a:cs typeface="Times New Roman" panose="02020603050405020304" pitchFamily="18" charset="0"/>
                </a:rPr>
                <a:t>Функціональні вимоги</a:t>
              </a:r>
              <a:endParaRPr lang="ru-RU" altLang="uk-UA" sz="2000" b="1"/>
            </a:p>
          </p:txBody>
        </p:sp>
        <p:sp>
          <p:nvSpPr>
            <p:cNvPr id="14" name="Oval 26"/>
            <p:cNvSpPr>
              <a:spLocks noChangeArrowheads="1"/>
            </p:cNvSpPr>
            <p:nvPr/>
          </p:nvSpPr>
          <p:spPr bwMode="auto">
            <a:xfrm>
              <a:off x="6021" y="3474"/>
              <a:ext cx="2163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altLang="uk-UA" sz="1400" b="1">
                  <a:cs typeface="Times New Roman" panose="02020603050405020304" pitchFamily="18" charset="0"/>
                </a:rPr>
                <a:t>Бізнес-правила</a:t>
              </a:r>
              <a:endParaRPr lang="ru-RU" altLang="uk-UA" sz="2000" b="1"/>
            </a:p>
          </p:txBody>
        </p:sp>
        <p:sp>
          <p:nvSpPr>
            <p:cNvPr id="15" name="Oval 25"/>
            <p:cNvSpPr>
              <a:spLocks noChangeArrowheads="1"/>
            </p:cNvSpPr>
            <p:nvPr/>
          </p:nvSpPr>
          <p:spPr bwMode="auto">
            <a:xfrm>
              <a:off x="7821" y="4194"/>
              <a:ext cx="2163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altLang="uk-UA" sz="1400" b="1">
                  <a:cs typeface="Times New Roman" panose="02020603050405020304" pitchFamily="18" charset="0"/>
                </a:rPr>
                <a:t>Атрибути </a:t>
              </a:r>
              <a:br>
                <a:rPr lang="ru-RU" altLang="uk-UA" sz="1400" b="1">
                  <a:cs typeface="Times New Roman" panose="02020603050405020304" pitchFamily="18" charset="0"/>
                </a:rPr>
              </a:br>
              <a:r>
                <a:rPr lang="ru-RU" altLang="uk-UA" sz="1400" b="1">
                  <a:cs typeface="Times New Roman" panose="02020603050405020304" pitchFamily="18" charset="0"/>
                </a:rPr>
                <a:t>якості</a:t>
              </a:r>
              <a:endParaRPr lang="ru-RU" altLang="uk-UA" sz="2000" b="1"/>
            </a:p>
          </p:txBody>
        </p: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7461" y="5994"/>
              <a:ext cx="2163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altLang="uk-UA" sz="1400" b="1">
                  <a:cs typeface="Times New Roman" panose="02020603050405020304" pitchFamily="18" charset="0"/>
                </a:rPr>
                <a:t>Зовнішній интерфейс</a:t>
              </a:r>
              <a:endParaRPr lang="ru-RU" altLang="uk-UA" sz="2000" b="1"/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7821" y="7074"/>
              <a:ext cx="2163" cy="9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altLang="uk-UA" sz="1400" b="1">
                  <a:cs typeface="Times New Roman" panose="02020603050405020304" pitchFamily="18" charset="0"/>
                </a:rPr>
                <a:t>Обмеження</a:t>
              </a:r>
              <a:endParaRPr lang="ru-RU" altLang="uk-UA" sz="2000" b="1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2781" y="6714"/>
              <a:ext cx="3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801" y="3150"/>
              <a:ext cx="5040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altLang="uk-UA" sz="1400" b="1">
                  <a:cs typeface="Times New Roman" panose="02020603050405020304" pitchFamily="18" charset="0"/>
                </a:rPr>
                <a:t>Документ про  образ та кордони проекту</a:t>
              </a:r>
              <a:endParaRPr lang="ru-RU" altLang="uk-UA" sz="2000" b="1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161" y="5094"/>
              <a:ext cx="45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altLang="uk-UA" sz="1400" b="1">
                  <a:cs typeface="Times New Roman" panose="02020603050405020304" pitchFamily="18" charset="0"/>
                </a:rPr>
                <a:t>Документ про варіанти використання</a:t>
              </a:r>
              <a:endParaRPr lang="ru-RU" altLang="uk-UA" sz="2000" b="1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221" y="8514"/>
              <a:ext cx="450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altLang="uk-UA" sz="1400" b="1">
                  <a:cs typeface="Times New Roman" panose="02020603050405020304" pitchFamily="18" charset="0"/>
                </a:rPr>
                <a:t>Специфікація вимог до ПЗ</a:t>
              </a:r>
              <a:endParaRPr lang="ru-RU" altLang="uk-UA" sz="2000" b="1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141" y="275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141" y="347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3141" y="473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 flipH="1">
              <a:off x="5301" y="4194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8181" y="4014"/>
              <a:ext cx="3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5055" y="4350"/>
              <a:ext cx="1770" cy="24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>
              <a:off x="5550" y="4734"/>
              <a:ext cx="2271" cy="2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H="1">
              <a:off x="6381" y="4914"/>
              <a:ext cx="1620" cy="3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4761" y="7794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3141" y="5454"/>
              <a:ext cx="72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H="1">
              <a:off x="7461" y="6714"/>
              <a:ext cx="18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 sz="2000" b="1"/>
            </a:p>
          </p:txBody>
        </p:sp>
      </p:grp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970897" y="6281743"/>
            <a:ext cx="1262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uk-UA" sz="1400" b="1" i="1">
                <a:cs typeface="Times New Roman" panose="02020603050405020304" pitchFamily="18" charset="0"/>
              </a:rPr>
              <a:t>К.ВІГЕРС</a:t>
            </a:r>
            <a:endParaRPr lang="ru-RU" altLang="uk-UA" sz="1400"/>
          </a:p>
          <a:p>
            <a:pPr eaLnBrk="0" hangingPunct="0"/>
            <a:endParaRPr lang="ru-RU" altLang="uk-UA" sz="1400"/>
          </a:p>
        </p:txBody>
      </p:sp>
    </p:spTree>
    <p:extLst>
      <p:ext uri="{BB962C8B-B14F-4D97-AF65-F5344CB8AC3E}">
        <p14:creationId xmlns:p14="http://schemas.microsoft.com/office/powerpoint/2010/main" val="1192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Класифікація вимог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5458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16017" y="6308725"/>
            <a:ext cx="4427984" cy="3889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ru-RU" altLang="uk-UA" sz="2400"/>
              <a:t>Д. Леффінгуелл. Піраміда вимог</a:t>
            </a:r>
          </a:p>
        </p:txBody>
      </p:sp>
    </p:spTree>
    <p:extLst>
      <p:ext uri="{BB962C8B-B14F-4D97-AF65-F5344CB8AC3E}">
        <p14:creationId xmlns:p14="http://schemas.microsoft.com/office/powerpoint/2010/main" val="8682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ru-RU"/>
              <a:t>Особливості збору </a:t>
            </a:r>
            <a:br>
              <a:rPr lang="ru-RU"/>
            </a:br>
            <a:r>
              <a:rPr lang="ru-RU"/>
              <a:t>та аналізу бізнес-вимог</a:t>
            </a:r>
            <a:br>
              <a:rPr lang="ru-RU"/>
            </a:br>
            <a:br>
              <a:rPr lang="ru-RU" sz="1800"/>
            </a:br>
            <a:r>
              <a:rPr lang="ru-RU" i="1" u="sng"/>
              <a:t>Продукт під замовлення</a:t>
            </a:r>
            <a:endParaRPr lang="uk-UA" i="1" u="sng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36913"/>
            <a:ext cx="8229600" cy="34563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/>
              <a:t>Характеристики процесу:</a:t>
            </a:r>
          </a:p>
          <a:p>
            <a:r>
              <a:rPr lang="ru-RU"/>
              <a:t>замовник визначений з самого початку</a:t>
            </a:r>
          </a:p>
          <a:p>
            <a:r>
              <a:rPr lang="ru-RU"/>
              <a:t>замовнику відомі початкові передумови (стимули) для ініціації проекту і проблеми, які продукт повинен вирішити</a:t>
            </a:r>
          </a:p>
          <a:p>
            <a:endParaRPr lang="ru-RU"/>
          </a:p>
          <a:p>
            <a:pPr marL="0" indent="0">
              <a:buNone/>
            </a:pPr>
            <a:r>
              <a:rPr lang="ru-RU" b="1"/>
              <a:t>Особливості збору та аналізу бізнес-вимог:</a:t>
            </a:r>
          </a:p>
          <a:p>
            <a:r>
              <a:rPr lang="ru-RU"/>
              <a:t>збір вимог починається з визначення вихідних передумов, цілей продукту та опису сценаріїв роботи користувачів з майбутнім продуктом</a:t>
            </a:r>
          </a:p>
          <a:p>
            <a:r>
              <a:rPr lang="ru-RU"/>
              <a:t>аналіз конкурентних продуктів, які можуть задовольняти схожі сценарії, робиться в кінці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926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ru-RU"/>
              <a:t>Особливості збору </a:t>
            </a:r>
            <a:br>
              <a:rPr lang="ru-RU"/>
            </a:br>
            <a:r>
              <a:rPr lang="ru-RU"/>
              <a:t>та аналізу бізнес-вимог</a:t>
            </a:r>
            <a:br>
              <a:rPr lang="ru-RU"/>
            </a:br>
            <a:br>
              <a:rPr lang="ru-RU" sz="1800"/>
            </a:br>
            <a:r>
              <a:rPr lang="ru-RU" i="1" u="sng"/>
              <a:t>Продукт відкритого ринку</a:t>
            </a:r>
            <a:endParaRPr lang="uk-UA" i="1" u="sng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36913"/>
            <a:ext cx="8229600" cy="34563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/>
              <a:t>Характеристики процесу:</a:t>
            </a:r>
          </a:p>
          <a:p>
            <a:r>
              <a:rPr lang="ru-RU"/>
              <a:t>сектор ринку з самого початку може бути не визначений</a:t>
            </a:r>
          </a:p>
          <a:p>
            <a:r>
              <a:rPr lang="ru-RU"/>
              <a:t>мети продукту ґрунтуються на конкурентному аналізі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 b="1"/>
              <a:t>Особливості збору та аналізу бізнес-вимог:</a:t>
            </a:r>
          </a:p>
          <a:p>
            <a:r>
              <a:rPr lang="ru-RU"/>
              <a:t>відразу за визначенням вихідних передумов (стимулів) йде огляд конкурентів</a:t>
            </a:r>
          </a:p>
          <a:p>
            <a:r>
              <a:rPr lang="ru-RU"/>
              <a:t>далі йде визначення цільового сегмента ринку і потреб його замовників</a:t>
            </a:r>
          </a:p>
          <a:p>
            <a:r>
              <a:rPr lang="ru-RU"/>
              <a:t>в кінці визначаються цілі продукту і критерії його успіху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15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Приклади цілей продукту та критеріїв успіху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b="1"/>
              <a:t>Фінансові:</a:t>
            </a:r>
          </a:p>
          <a:p>
            <a:r>
              <a:rPr lang="uk-UA"/>
              <a:t>Досягти обсягу продажів </a:t>
            </a:r>
            <a:r>
              <a:rPr lang="en-US"/>
              <a:t>X </a:t>
            </a:r>
            <a:r>
              <a:rPr lang="uk-UA"/>
              <a:t>одиниць або доходу, рівного $ </a:t>
            </a:r>
            <a:r>
              <a:rPr lang="en-US"/>
              <a:t>Y, </a:t>
            </a:r>
            <a:r>
              <a:rPr lang="uk-UA"/>
              <a:t>за </a:t>
            </a:r>
            <a:r>
              <a:rPr lang="en-US"/>
              <a:t>Z </a:t>
            </a:r>
            <a:r>
              <a:rPr lang="uk-UA"/>
              <a:t>місяців</a:t>
            </a:r>
          </a:p>
          <a:p>
            <a:r>
              <a:rPr lang="uk-UA"/>
              <a:t>Отримати Х% прибутку або доходу з інвестицій протягом </a:t>
            </a:r>
            <a:r>
              <a:rPr lang="en-US"/>
              <a:t>Y </a:t>
            </a:r>
            <a:r>
              <a:rPr lang="uk-UA"/>
              <a:t>місяців</a:t>
            </a:r>
          </a:p>
          <a:p>
            <a:r>
              <a:rPr lang="uk-UA"/>
              <a:t>Заощадити Х $ в рік, які зараз витрачаються на обслуговування системи</a:t>
            </a:r>
          </a:p>
          <a:p>
            <a:r>
              <a:rPr lang="uk-UA"/>
              <a:t>Зменшити витрати на підтримку на Х% за </a:t>
            </a:r>
            <a:r>
              <a:rPr lang="en-US"/>
              <a:t>Z </a:t>
            </a:r>
            <a:r>
              <a:rPr lang="uk-UA"/>
              <a:t>місяців</a:t>
            </a:r>
          </a:p>
          <a:p>
            <a:r>
              <a:rPr lang="uk-UA"/>
              <a:t>Отримати не більше </a:t>
            </a:r>
            <a:r>
              <a:rPr lang="en-US"/>
              <a:t>X </a:t>
            </a:r>
            <a:r>
              <a:rPr lang="uk-UA"/>
              <a:t>дзвінків в службу обслуговування по кожній одиниці товару і </a:t>
            </a:r>
            <a:r>
              <a:rPr lang="en-US"/>
              <a:t>Y </a:t>
            </a:r>
            <a:r>
              <a:rPr lang="uk-UA"/>
              <a:t>дзвінків по гарантії кожної одиниці товару протягом </a:t>
            </a:r>
            <a:r>
              <a:rPr lang="en-US"/>
              <a:t>Z </a:t>
            </a:r>
            <a:r>
              <a:rPr lang="uk-UA"/>
              <a:t>місяців після випуску товару</a:t>
            </a:r>
          </a:p>
          <a:p>
            <a:pPr marL="0" indent="0">
              <a:buNone/>
            </a:pPr>
            <a:endParaRPr lang="uk-UA"/>
          </a:p>
          <a:p>
            <a:pPr marL="0" indent="0">
              <a:buNone/>
            </a:pPr>
            <a:r>
              <a:rPr lang="uk-UA" b="1"/>
              <a:t>Нефінансові:</a:t>
            </a:r>
          </a:p>
          <a:p>
            <a:r>
              <a:rPr lang="uk-UA"/>
              <a:t>Досягти показника задоволення покупців, рівного, принаймні, </a:t>
            </a:r>
            <a:r>
              <a:rPr lang="en-US"/>
              <a:t>X, </a:t>
            </a:r>
            <a:r>
              <a:rPr lang="uk-UA"/>
              <a:t>протягом </a:t>
            </a:r>
            <a:r>
              <a:rPr lang="en-US"/>
              <a:t>Y </a:t>
            </a:r>
            <a:r>
              <a:rPr lang="uk-UA"/>
              <a:t>місяців з часу випуску товару</a:t>
            </a:r>
          </a:p>
          <a:p>
            <a:r>
              <a:rPr lang="uk-UA"/>
              <a:t>Збільшити продуктивність обробки транзакцій на Х% і знизити рівень помилок даних до величини не більше </a:t>
            </a:r>
            <a:r>
              <a:rPr lang="en-US"/>
              <a:t>Y%</a:t>
            </a:r>
          </a:p>
          <a:p>
            <a:r>
              <a:rPr lang="uk-UA"/>
              <a:t>Розробити надійну платформу для сім'ї пов'язаних продуктів</a:t>
            </a:r>
          </a:p>
        </p:txBody>
      </p:sp>
    </p:spTree>
    <p:extLst>
      <p:ext uri="{BB962C8B-B14F-4D97-AF65-F5344CB8AC3E}">
        <p14:creationId xmlns:p14="http://schemas.microsoft.com/office/powerpoint/2010/main" val="191649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Техніки виявлення вимог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Мозковий штурм</a:t>
            </a:r>
          </a:p>
          <a:p>
            <a:r>
              <a:rPr lang="uk-UA"/>
              <a:t>Нарада</a:t>
            </a:r>
          </a:p>
          <a:p>
            <a:r>
              <a:rPr lang="uk-UA"/>
              <a:t>Інтерв'ю</a:t>
            </a:r>
          </a:p>
          <a:p>
            <a:r>
              <a:rPr lang="uk-UA"/>
              <a:t>Анкетування</a:t>
            </a:r>
          </a:p>
          <a:p>
            <a:r>
              <a:rPr lang="uk-UA"/>
              <a:t>Спостереження</a:t>
            </a:r>
          </a:p>
          <a:p>
            <a:r>
              <a:rPr lang="uk-UA"/>
              <a:t>Кабінетні дослідження</a:t>
            </a:r>
          </a:p>
          <a:p>
            <a:r>
              <a:rPr lang="uk-UA"/>
              <a:t>Прототипування</a:t>
            </a:r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877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Метод мозкового штурму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227" y="4581128"/>
            <a:ext cx="8229600" cy="2160240"/>
          </a:xfrm>
        </p:spPr>
        <p:txBody>
          <a:bodyPr>
            <a:normAutofit fontScale="70000" lnSpcReduction="20000"/>
          </a:bodyPr>
          <a:lstStyle/>
          <a:p>
            <a:r>
              <a:rPr lang="ru-RU"/>
              <a:t>Чітке формулювання мети і / або завдань і обмежень</a:t>
            </a:r>
          </a:p>
          <a:p>
            <a:r>
              <a:rPr lang="ru-RU"/>
              <a:t>Забезпечення максимальної свободи учасникам</a:t>
            </a:r>
          </a:p>
          <a:p>
            <a:r>
              <a:rPr lang="ru-RU"/>
              <a:t>Ретельне формування складу учасників</a:t>
            </a:r>
          </a:p>
          <a:p>
            <a:r>
              <a:rPr lang="ru-RU"/>
              <a:t>Ієрархічне ведення обговорень</a:t>
            </a:r>
          </a:p>
          <a:p>
            <a:r>
              <a:rPr lang="ru-RU"/>
              <a:t>Величезна роль "ведучого" і демократичний стиль керівництва</a:t>
            </a:r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24744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3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/>
          </a:bodyPr>
          <a:lstStyle/>
          <a:p>
            <a:r>
              <a:rPr lang="uk-UA" b="1" dirty="0"/>
              <a:t>Тема 2. </a:t>
            </a:r>
            <a:br>
              <a:rPr lang="uk-UA"/>
            </a:br>
            <a:r>
              <a:rPr lang="uk-UA" b="1"/>
              <a:t>Основи аналізу вимог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48472"/>
          </a:xfrm>
        </p:spPr>
        <p:txBody>
          <a:bodyPr>
            <a:normAutofit/>
          </a:bodyPr>
          <a:lstStyle/>
          <a:p>
            <a:pPr marL="0" lvl="0" indent="0">
              <a:spcAft>
                <a:spcPts val="1800"/>
              </a:spcAft>
              <a:buNone/>
            </a:pPr>
            <a:r>
              <a:rPr lang="uk-UA" b="1" u="sng">
                <a:solidFill>
                  <a:prstClr val="black"/>
                </a:solidFill>
              </a:rPr>
              <a:t>Лекція 3</a:t>
            </a:r>
            <a:endParaRPr lang="ru-RU"/>
          </a:p>
          <a:p>
            <a:pPr>
              <a:spcAft>
                <a:spcPts val="1800"/>
              </a:spcAft>
            </a:pPr>
            <a:r>
              <a:rPr lang="ru-RU"/>
              <a:t>Поняття вимог. Класифікація вимог</a:t>
            </a:r>
          </a:p>
          <a:p>
            <a:pPr>
              <a:spcAft>
                <a:spcPts val="1800"/>
              </a:spcAft>
            </a:pPr>
            <a:r>
              <a:rPr lang="ru-RU"/>
              <a:t>Задачі та методи комунікації з користувачами для визначення вимог</a:t>
            </a:r>
          </a:p>
          <a:p>
            <a:pPr marL="0" indent="0">
              <a:spcAft>
                <a:spcPts val="1800"/>
              </a:spcAft>
              <a:buNone/>
            </a:pPr>
            <a:endParaRPr lang="en-US"/>
          </a:p>
          <a:p>
            <a:pPr marL="0" indent="0">
              <a:spcAft>
                <a:spcPts val="1800"/>
              </a:spcAft>
              <a:buNone/>
            </a:pPr>
            <a:endParaRPr lang="uk-UA" dirty="0"/>
          </a:p>
          <a:p>
            <a:pPr>
              <a:spcAft>
                <a:spcPts val="1800"/>
              </a:spcAft>
            </a:pPr>
            <a:endParaRPr lang="uk-UA" dirty="0"/>
          </a:p>
          <a:p>
            <a:pPr>
              <a:spcAft>
                <a:spcPts val="1800"/>
              </a:spcAft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674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Метод мозкового штурму</a:t>
            </a:r>
            <a:br>
              <a:rPr lang="ru-RU"/>
            </a:br>
            <a:r>
              <a:rPr lang="ru-RU" u="sng"/>
              <a:t>Основні етапи</a:t>
            </a:r>
            <a:endParaRPr lang="uk-UA" u="sng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/>
              <a:t>Розминка</a:t>
            </a:r>
          </a:p>
          <a:p>
            <a:pPr marL="800100" lvl="2" indent="0">
              <a:buNone/>
            </a:pPr>
            <a:r>
              <a:rPr lang="uk-UA" sz="3000" i="1"/>
              <a:t>Навіщо ми тут зібралися?</a:t>
            </a:r>
          </a:p>
          <a:p>
            <a:pPr marL="514350" indent="-514350">
              <a:buFont typeface="+mj-lt"/>
              <a:buAutoNum type="arabicPeriod"/>
            </a:pPr>
            <a:r>
              <a:rPr lang="uk-UA"/>
              <a:t>Генерування ідей</a:t>
            </a:r>
          </a:p>
          <a:p>
            <a:pPr marL="800100" lvl="2" indent="0">
              <a:buNone/>
            </a:pPr>
            <a:r>
              <a:rPr lang="uk-UA" sz="3000" i="1"/>
              <a:t>Будь-які ідеї важливі, навіть самі божевільні!</a:t>
            </a:r>
          </a:p>
          <a:p>
            <a:pPr marL="514350" indent="-514350">
              <a:buFont typeface="+mj-lt"/>
              <a:buAutoNum type="arabicPeriod"/>
            </a:pPr>
            <a:r>
              <a:rPr lang="uk-UA"/>
              <a:t>Обговорення</a:t>
            </a:r>
          </a:p>
          <a:p>
            <a:pPr marL="800100" lvl="2" indent="0">
              <a:buNone/>
            </a:pPr>
            <a:r>
              <a:rPr lang="uk-UA" sz="3000" i="1"/>
              <a:t>Наскільки ця ідея допоможе вирішити нашу задачу?</a:t>
            </a:r>
          </a:p>
          <a:p>
            <a:pPr marL="514350" indent="-514350">
              <a:buFont typeface="+mj-lt"/>
              <a:buAutoNum type="arabicPeriod"/>
            </a:pPr>
            <a:r>
              <a:rPr lang="uk-UA"/>
              <a:t>Підведення підсумків</a:t>
            </a:r>
          </a:p>
        </p:txBody>
      </p:sp>
    </p:spTree>
    <p:extLst>
      <p:ext uri="{BB962C8B-B14F-4D97-AF65-F5344CB8AC3E}">
        <p14:creationId xmlns:p14="http://schemas.microsoft.com/office/powerpoint/2010/main" val="2079007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Зворотній мозковий штурм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45024"/>
            <a:ext cx="8435280" cy="2664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1900" b="1"/>
              <a:t>Використання:</a:t>
            </a:r>
          </a:p>
          <a:p>
            <a:r>
              <a:rPr lang="ru-RU" sz="1900"/>
              <a:t>при створенні нового поліпшеного зразка, нової послуги або розробці нової ідеї</a:t>
            </a:r>
            <a:endParaRPr lang="uk-UA" sz="1900"/>
          </a:p>
          <a:p>
            <a:pPr marL="0" indent="0">
              <a:buNone/>
            </a:pPr>
            <a:r>
              <a:rPr lang="uk-UA" sz="1900" b="1"/>
              <a:t>Задачі:</a:t>
            </a:r>
          </a:p>
          <a:p>
            <a:r>
              <a:rPr lang="ru-RU" sz="1900"/>
              <a:t>виявлення в існуючих виробах, послугах, ідеях максимального числа недоліків</a:t>
            </a:r>
          </a:p>
          <a:p>
            <a:r>
              <a:rPr lang="ru-RU" sz="1900"/>
              <a:t>максимальне усунення цих недоліків у новому виробі або послузі</a:t>
            </a:r>
          </a:p>
          <a:p>
            <a:pPr marL="0" indent="0">
              <a:buNone/>
            </a:pPr>
            <a:r>
              <a:rPr lang="ru-RU" sz="1900" b="1"/>
              <a:t>Мета:</a:t>
            </a:r>
          </a:p>
          <a:p>
            <a:r>
              <a:rPr lang="ru-RU" sz="1900"/>
              <a:t>складання найбільш повного списку недоліків розглянутого об'єкта або ідеї</a:t>
            </a:r>
          </a:p>
          <a:p>
            <a:endParaRPr lang="ru-RU" sz="1900"/>
          </a:p>
          <a:p>
            <a:endParaRPr lang="uk-UA" sz="19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196752"/>
            <a:ext cx="3312368" cy="227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1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Брейнрайтінг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548880"/>
          </a:xfrm>
        </p:spPr>
        <p:txBody>
          <a:bodyPr>
            <a:normAutofit fontScale="77500" lnSpcReduction="20000"/>
          </a:bodyPr>
          <a:lstStyle/>
          <a:p>
            <a:r>
              <a:rPr lang="uk-UA"/>
              <a:t>Учасники групи висловлюють свої пропозиції не вголос, а в письмовій формі</a:t>
            </a:r>
          </a:p>
          <a:p>
            <a:r>
              <a:rPr lang="uk-UA"/>
              <a:t>Вони пишуть свої ідеї на листках паперу і потім обмінюються ними один з одним</a:t>
            </a:r>
          </a:p>
          <a:p>
            <a:r>
              <a:rPr lang="uk-UA"/>
              <a:t>Ідея сусіда стає стимулом для нової ідеї, яка вноситься в отриманий листок</a:t>
            </a:r>
          </a:p>
          <a:p>
            <a:r>
              <a:rPr lang="uk-UA"/>
              <a:t>Група обмінюються листками протягом 15 хвилин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59" y="1417638"/>
            <a:ext cx="4410251" cy="20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9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Мозковий штурм. Метод 635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027287"/>
              </p:ext>
            </p:extLst>
          </p:nvPr>
        </p:nvGraphicFramePr>
        <p:xfrm>
          <a:off x="5661039" y="1434794"/>
          <a:ext cx="3024336" cy="343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7"/>
          <a:srcRect l="18698" t="11151" r="19288" b="16401"/>
          <a:stretch/>
        </p:blipFill>
        <p:spPr>
          <a:xfrm>
            <a:off x="323528" y="1661411"/>
            <a:ext cx="4536504" cy="298113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9831" y="4676467"/>
            <a:ext cx="89644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solidFill>
                  <a:srgbClr val="000000"/>
                </a:solidFill>
              </a:rPr>
              <a:t>6 людей висловлюють письмово по 3 ідеї по заданому питанню за 5 хвилин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solidFill>
                  <a:srgbClr val="000000"/>
                </a:solidFill>
              </a:rPr>
              <a:t>Листки з їх думками передаютьсяпо колу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solidFill>
                  <a:srgbClr val="000000"/>
                </a:solidFill>
              </a:rPr>
              <a:t>За наступні 5 хвилин кожен учасник повинен ознайомитися з усіма пропозиціями свого сусіда і деталізувати їх (або додати 3 нових ідеї)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solidFill>
                  <a:srgbClr val="000000"/>
                </a:solidFill>
              </a:rPr>
              <a:t>Через півгодини, як максимум, готово 18 (108) розроблених пропозицій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solidFill>
                  <a:srgbClr val="000000"/>
                </a:solidFill>
              </a:rPr>
              <a:t>Наступні півгодини даються на їх обговорення, доповнення та вибір найкращих варіантів</a:t>
            </a:r>
            <a:endParaRPr lang="ru-RU" b="0" i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834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Нарада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b="1"/>
              <a:t>Мети:</a:t>
            </a:r>
          </a:p>
          <a:p>
            <a:r>
              <a:rPr lang="uk-UA"/>
              <a:t>необхідна інформація або порада, яку може надати група</a:t>
            </a:r>
          </a:p>
          <a:p>
            <a:r>
              <a:rPr lang="uk-UA"/>
              <a:t>необхідно, щоб команда взяла участь в ухваленні рішення або обговоренні проблеми</a:t>
            </a:r>
          </a:p>
          <a:p>
            <a:r>
              <a:rPr lang="uk-UA"/>
              <a:t>є потреба поділитися інформацією або поставити всіх до відома про конкретну ситуацію</a:t>
            </a:r>
          </a:p>
          <a:p>
            <a:r>
              <a:rPr lang="uk-UA"/>
              <a:t>виникла проблема, яка вимагає розгляду з різних точок зору</a:t>
            </a:r>
          </a:p>
          <a:p>
            <a:r>
              <a:rPr lang="uk-UA"/>
              <a:t>потрібно чітко пояснити обов'язки щодо вирішення проблеми або питання</a:t>
            </a:r>
          </a:p>
        </p:txBody>
      </p:sp>
    </p:spTree>
    <p:extLst>
      <p:ext uri="{BB962C8B-B14F-4D97-AF65-F5344CB8AC3E}">
        <p14:creationId xmlns:p14="http://schemas.microsoft.com/office/powerpoint/2010/main" val="1052709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Види нарад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Доповідь</a:t>
            </a:r>
          </a:p>
          <a:p>
            <a:r>
              <a:rPr lang="ru-RU"/>
              <a:t>Обмін думками</a:t>
            </a:r>
          </a:p>
          <a:p>
            <a:r>
              <a:rPr lang="ru-RU"/>
              <a:t>Мозковий штурм</a:t>
            </a:r>
          </a:p>
          <a:p>
            <a:r>
              <a:rPr lang="ru-RU"/>
              <a:t>Обговорення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601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Етапи наради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021805"/>
              </p:ext>
            </p:extLst>
          </p:nvPr>
        </p:nvGraphicFramePr>
        <p:xfrm>
          <a:off x="457200" y="1124744"/>
          <a:ext cx="82296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055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Інтерв’ю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53859"/>
            <a:ext cx="8229600" cy="22651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b="1"/>
              <a:t>Формат:</a:t>
            </a:r>
          </a:p>
          <a:p>
            <a:r>
              <a:rPr lang="uk-UA"/>
              <a:t>Бесіда інтерв'юера з респондентом за заздалегідь складеним план-гайдом</a:t>
            </a:r>
          </a:p>
          <a:p>
            <a:r>
              <a:rPr lang="uk-UA"/>
              <a:t>Аудіо-запис бесіди з подальшим розшифруванням для детального аналізу або конспектування відповідей в заздалегідь заготовлених шаблонах інтерв'ю</a:t>
            </a:r>
          </a:p>
          <a:p>
            <a:pPr marL="0" indent="0">
              <a:buNone/>
            </a:pPr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18" y="1298041"/>
            <a:ext cx="2668525" cy="26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73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Структура питань інтерв’ю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b="1"/>
              <a:t>Контекстно-вільні</a:t>
            </a:r>
            <a:r>
              <a:rPr lang="uk-UA" sz="2400"/>
              <a:t> - допомагають досягти розуміння реальної проблеми, не впливаючи на відповіді користувача.</a:t>
            </a:r>
          </a:p>
          <a:p>
            <a:pPr marL="0" indent="0">
              <a:buNone/>
            </a:pPr>
            <a:r>
              <a:rPr lang="uk-UA" sz="2400"/>
              <a:t>	</a:t>
            </a:r>
            <a:r>
              <a:rPr lang="uk-UA" sz="2400" i="1"/>
              <a:t>Приклади:</a:t>
            </a:r>
          </a:p>
          <a:p>
            <a:pPr marL="57150" indent="0">
              <a:buNone/>
            </a:pPr>
            <a:r>
              <a:rPr lang="uk-UA" sz="2400"/>
              <a:t>		Хто є користувачем системи?</a:t>
            </a:r>
          </a:p>
          <a:p>
            <a:pPr marL="57150" indent="0">
              <a:buNone/>
            </a:pPr>
            <a:r>
              <a:rPr lang="uk-UA" sz="2400"/>
              <a:t>		Хто є клієнтом?</a:t>
            </a:r>
          </a:p>
          <a:p>
            <a:pPr marL="57150" indent="0">
              <a:buNone/>
            </a:pPr>
            <a:r>
              <a:rPr lang="uk-UA" sz="2400"/>
              <a:t>		Чи відрізняються їх потреби?</a:t>
            </a:r>
          </a:p>
          <a:p>
            <a:pPr marL="57150" indent="0">
              <a:buNone/>
            </a:pPr>
            <a:r>
              <a:rPr lang="uk-UA" sz="2400"/>
              <a:t>		Де ще можна знайти рішення даної проблеми?</a:t>
            </a:r>
          </a:p>
          <a:p>
            <a:endParaRPr lang="uk-UA" sz="2400"/>
          </a:p>
          <a:p>
            <a:pPr marL="0" indent="0">
              <a:buNone/>
            </a:pPr>
            <a:r>
              <a:rPr lang="uk-UA" sz="2400" b="1"/>
              <a:t>Контекстно-залежні</a:t>
            </a:r>
            <a:r>
              <a:rPr lang="uk-UA" sz="2400"/>
              <a:t> - зміщені в область дослідження рішень, дозволяють не тільки зрозуміти проблему, а й запропонувати відповідні рішення.</a:t>
            </a:r>
          </a:p>
        </p:txBody>
      </p:sp>
    </p:spTree>
    <p:extLst>
      <p:ext uri="{BB962C8B-B14F-4D97-AF65-F5344CB8AC3E}">
        <p14:creationId xmlns:p14="http://schemas.microsoft.com/office/powerpoint/2010/main" val="42724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Фокус-група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963" y="3789040"/>
            <a:ext cx="8229600" cy="2602095"/>
          </a:xfrm>
        </p:spPr>
        <p:txBody>
          <a:bodyPr>
            <a:normAutofit fontScale="70000" lnSpcReduction="20000"/>
          </a:bodyPr>
          <a:lstStyle/>
          <a:p>
            <a:r>
              <a:rPr lang="uk-UA"/>
              <a:t>Групове інтерв'ю в формі дискусії за заздалегідь складеним план-гайдом</a:t>
            </a:r>
          </a:p>
          <a:p>
            <a:r>
              <a:rPr lang="uk-UA"/>
              <a:t>Чисельність 6-12 чоловік</a:t>
            </a:r>
          </a:p>
          <a:p>
            <a:r>
              <a:rPr lang="uk-UA"/>
              <a:t>Учасники - типові представники цільової аудиторії</a:t>
            </a:r>
          </a:p>
          <a:p>
            <a:r>
              <a:rPr lang="uk-UA"/>
              <a:t>Тривалість розмови - 1-3 години</a:t>
            </a:r>
          </a:p>
          <a:p>
            <a:r>
              <a:rPr lang="uk-UA"/>
              <a:t>Дискусія записується на відео з подальшим розшифруванням для детального аналізу</a:t>
            </a:r>
          </a:p>
          <a:p>
            <a:r>
              <a:rPr lang="uk-UA"/>
              <a:t>В рамках одного дослідження проводиться 3-4 фокус-групи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142818"/>
            <a:ext cx="190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3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Аналіз вимог до ПЗ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зб</a:t>
            </a:r>
            <a:r>
              <a:rPr lang="uk-UA"/>
              <a:t>ір</a:t>
            </a:r>
            <a:r>
              <a:rPr lang="ru-RU"/>
              <a:t> вимог до програмного забезпечення</a:t>
            </a:r>
          </a:p>
          <a:p>
            <a:r>
              <a:rPr lang="ru-RU"/>
              <a:t>систематизація вимог</a:t>
            </a:r>
          </a:p>
          <a:p>
            <a:r>
              <a:rPr lang="ru-RU"/>
              <a:t>документування вимог</a:t>
            </a:r>
          </a:p>
          <a:p>
            <a:r>
              <a:rPr lang="ru-RU"/>
              <a:t>аналіз, виявлення суперечностей, неповноти вимог</a:t>
            </a:r>
          </a:p>
          <a:p>
            <a:r>
              <a:rPr lang="ru-RU"/>
              <a:t>вирішення конфліктів в процесі розробки програмного забезпечення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5268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6382"/>
          </a:xfrm>
        </p:spPr>
        <p:txBody>
          <a:bodyPr/>
          <a:lstStyle/>
          <a:p>
            <a:r>
              <a:rPr lang="uk-UA"/>
              <a:t>Анкетування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232845"/>
            <a:ext cx="8229600" cy="2625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1600" b="1"/>
              <a:t>Самозаповнення анкети</a:t>
            </a:r>
          </a:p>
          <a:p>
            <a:pPr marL="0" indent="0">
              <a:buNone/>
            </a:pPr>
            <a:endParaRPr lang="uk-UA" sz="900"/>
          </a:p>
          <a:p>
            <a:pPr marL="0" indent="0">
              <a:buNone/>
            </a:pPr>
            <a:r>
              <a:rPr lang="uk-UA" sz="1600" b="1"/>
              <a:t>Передумови:</a:t>
            </a:r>
          </a:p>
          <a:p>
            <a:r>
              <a:rPr lang="uk-UA" sz="1600"/>
              <a:t>віддаленість респондента і інтерв'юера</a:t>
            </a:r>
          </a:p>
          <a:p>
            <a:r>
              <a:rPr lang="uk-UA" sz="1600"/>
              <a:t>анонімність одержуваних даних</a:t>
            </a:r>
          </a:p>
          <a:p>
            <a:pPr marL="0" indent="0">
              <a:buNone/>
            </a:pPr>
            <a:endParaRPr lang="uk-UA" sz="800"/>
          </a:p>
          <a:p>
            <a:pPr marL="0" indent="0">
              <a:buNone/>
            </a:pPr>
            <a:r>
              <a:rPr lang="uk-UA" sz="1600" b="1"/>
              <a:t>Формат:</a:t>
            </a:r>
          </a:p>
          <a:p>
            <a:r>
              <a:rPr lang="uk-UA" sz="1600"/>
              <a:t>анкета передається особисто в руки і після заповнення вилучається</a:t>
            </a:r>
          </a:p>
          <a:p>
            <a:r>
              <a:rPr lang="uk-UA" sz="1600"/>
              <a:t>використовуються технічні засоби зв'язку: поштові розсилки, розсилки по </a:t>
            </a:r>
            <a:r>
              <a:rPr lang="en-US" sz="1600"/>
              <a:t>e-mail</a:t>
            </a:r>
            <a:endParaRPr lang="uk-UA" sz="16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27343"/>
          <a:stretch/>
        </p:blipFill>
        <p:spPr>
          <a:xfrm>
            <a:off x="2865868" y="1081020"/>
            <a:ext cx="3456384" cy="331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8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Спостереження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pPr marL="0" indent="0">
              <a:buNone/>
            </a:pPr>
            <a:r>
              <a:rPr lang="uk-UA"/>
              <a:t>Безпосереднє цілеспрямоване сприйняття і реєстрація явищ і процесів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02683"/>
            <a:ext cx="5069008" cy="26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1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Включене спостереження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3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Спостерігач є безпосереднім учасником процесу (обігрування ролей користувачів)</a:t>
            </a:r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22" y="1221519"/>
            <a:ext cx="5161756" cy="36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92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Невключене спостереження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409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/>
              <a:t>Спостерігач тільки реєструє процеси, факти і явища не будучи учасником</a:t>
            </a:r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196752"/>
            <a:ext cx="77152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33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Кабінетні дослідження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/>
              <a:t>Збір і аналіз вторинної інформації з різних джерел:</a:t>
            </a:r>
          </a:p>
          <a:p>
            <a:r>
              <a:rPr lang="uk-UA"/>
              <a:t>Інтернет-джерела</a:t>
            </a:r>
          </a:p>
          <a:p>
            <a:r>
              <a:rPr lang="uk-UA"/>
              <a:t>друковані ЗМІ</a:t>
            </a:r>
          </a:p>
          <a:p>
            <a:r>
              <a:rPr lang="uk-UA"/>
              <a:t>бази даних</a:t>
            </a:r>
          </a:p>
          <a:p>
            <a:r>
              <a:rPr lang="uk-UA"/>
              <a:t>законодавчі акти</a:t>
            </a:r>
          </a:p>
          <a:p>
            <a:r>
              <a:rPr lang="uk-UA"/>
              <a:t>урядові публікації і матеріали</a:t>
            </a:r>
          </a:p>
          <a:p>
            <a:r>
              <a:rPr lang="uk-UA"/>
              <a:t>звіти дослідницьких агентств про результати досліджень, </a:t>
            </a:r>
          </a:p>
          <a:p>
            <a:r>
              <a:rPr lang="uk-UA"/>
              <a:t>дані про поведінку споживачів</a:t>
            </a:r>
          </a:p>
          <a:p>
            <a:r>
              <a:rPr lang="uk-UA"/>
              <a:t>дані статистичних органів</a:t>
            </a:r>
          </a:p>
        </p:txBody>
      </p:sp>
    </p:spTree>
    <p:extLst>
      <p:ext uri="{BB962C8B-B14F-4D97-AF65-F5344CB8AC3E}">
        <p14:creationId xmlns:p14="http://schemas.microsoft.com/office/powerpoint/2010/main" val="95009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3024"/>
            <a:ext cx="8229600" cy="1143000"/>
          </a:xfrm>
        </p:spPr>
        <p:txBody>
          <a:bodyPr/>
          <a:lstStyle/>
          <a:p>
            <a:r>
              <a:rPr lang="uk-UA"/>
              <a:t>Прототипування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36024"/>
            <a:ext cx="8568952" cy="55053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b="1"/>
              <a:t>Прототипування</a:t>
            </a:r>
            <a:r>
              <a:rPr lang="uk-UA"/>
              <a:t> - швидка «чорнова» реалізація базової функціональності для аналізу роботи системи в цілому</a:t>
            </a:r>
          </a:p>
          <a:p>
            <a:endParaRPr lang="uk-UA" sz="1100"/>
          </a:p>
          <a:p>
            <a:pPr marL="0" indent="0">
              <a:buNone/>
            </a:pPr>
            <a:r>
              <a:rPr lang="uk-UA" b="1"/>
              <a:t>Наступні етапи:</a:t>
            </a:r>
          </a:p>
          <a:p>
            <a:r>
              <a:rPr lang="uk-UA"/>
              <a:t>перегляду архітектури системи</a:t>
            </a:r>
          </a:p>
          <a:p>
            <a:r>
              <a:rPr lang="uk-UA"/>
              <a:t>розробки</a:t>
            </a:r>
          </a:p>
          <a:p>
            <a:r>
              <a:rPr lang="uk-UA"/>
              <a:t>реалізації</a:t>
            </a:r>
          </a:p>
          <a:p>
            <a:r>
              <a:rPr lang="uk-UA"/>
              <a:t>тестування кінцевого продукту</a:t>
            </a:r>
          </a:p>
          <a:p>
            <a:endParaRPr lang="uk-UA" sz="1300"/>
          </a:p>
          <a:p>
            <a:pPr marL="0" indent="0">
              <a:buNone/>
            </a:pPr>
            <a:r>
              <a:rPr lang="uk-UA" b="1"/>
              <a:t>Основні цілі, що вимагають застосування прототипів:</a:t>
            </a:r>
          </a:p>
          <a:p>
            <a:r>
              <a:rPr lang="uk-UA"/>
              <a:t>прояснити неясні вимоги до системи</a:t>
            </a:r>
          </a:p>
          <a:p>
            <a:r>
              <a:rPr lang="uk-UA"/>
              <a:t>вибрати одне з різних концептуальних рішень</a:t>
            </a:r>
          </a:p>
          <a:p>
            <a:r>
              <a:rPr lang="uk-UA"/>
              <a:t>проаналізувати здійсненність</a:t>
            </a:r>
          </a:p>
        </p:txBody>
      </p:sp>
    </p:spTree>
    <p:extLst>
      <p:ext uri="{BB962C8B-B14F-4D97-AF65-F5344CB8AC3E}">
        <p14:creationId xmlns:p14="http://schemas.microsoft.com/office/powerpoint/2010/main" val="75911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Мети прототипування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4091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uk-UA" b="1"/>
              <a:t>Виявлення неясних вимог:</a:t>
            </a:r>
          </a:p>
          <a:p>
            <a:r>
              <a:rPr lang="uk-UA"/>
              <a:t>Замовнику буває важко сформулювати вимоги до того, що він очікує від системи</a:t>
            </a:r>
          </a:p>
          <a:p>
            <a:r>
              <a:rPr lang="uk-UA"/>
              <a:t>Прототип інтерфейсу користувача (</a:t>
            </a:r>
            <a:r>
              <a:rPr lang="en-US"/>
              <a:t>User Interface, UI), </a:t>
            </a:r>
            <a:r>
              <a:rPr lang="uk-UA"/>
              <a:t>оперативно створений за результатами інтерв'ю, дає йому можливість побачити схематичну реалізацію того, як виконавець побачив відповідну частину системи</a:t>
            </a:r>
          </a:p>
          <a:p>
            <a:r>
              <a:rPr lang="uk-UA"/>
              <a:t>Корисний будь-який результат прототипування</a:t>
            </a:r>
          </a:p>
          <a:p>
            <a:pPr marL="0" indent="0">
              <a:buNone/>
            </a:pPr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7" y="1265726"/>
            <a:ext cx="3609145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30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Мети прототипування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6890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b="1"/>
              <a:t>Визначення варіанту рішення:</a:t>
            </a:r>
          </a:p>
          <a:p>
            <a:r>
              <a:rPr lang="uk-UA"/>
              <a:t>Будь-яку технічну задачу можна вирішити різними способами</a:t>
            </a:r>
          </a:p>
          <a:p>
            <a:r>
              <a:rPr lang="uk-UA"/>
              <a:t>Різні рішення можуть бути виражені в різних формулюваннях вимог</a:t>
            </a:r>
          </a:p>
          <a:p>
            <a:r>
              <a:rPr lang="uk-UA"/>
              <a:t>Різні рішення можуть бути виражені в різних реалізаціях </a:t>
            </a:r>
            <a:r>
              <a:rPr lang="en-US"/>
              <a:t>UI</a:t>
            </a:r>
            <a:endParaRPr lang="uk-UA"/>
          </a:p>
          <a:p>
            <a:pPr marL="0" indent="0">
              <a:buNone/>
            </a:pPr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721596" cy="24810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389922"/>
            <a:ext cx="3578721" cy="253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3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Мети прототипування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21602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b="1"/>
              <a:t>Аналіз здійсненності :</a:t>
            </a:r>
          </a:p>
          <a:p>
            <a:r>
              <a:rPr lang="uk-UA"/>
              <a:t>Комбінація функціональних, нефункціональних вимог і обмежень може бути такою, що виникає ризик неможливості їх реалізації</a:t>
            </a:r>
          </a:p>
          <a:p>
            <a:r>
              <a:rPr lang="uk-UA"/>
              <a:t>Основні ризики - несумісність вимог до швидкодії системи при відомих обмеженнях середовища її реалізації</a:t>
            </a:r>
          </a:p>
          <a:p>
            <a:r>
              <a:rPr lang="uk-UA"/>
              <a:t>Рішення - створення прототипів (не обов'язково, пов'язані з </a:t>
            </a:r>
            <a:r>
              <a:rPr lang="en-US"/>
              <a:t>UI), </a:t>
            </a:r>
            <a:r>
              <a:rPr lang="uk-UA"/>
              <a:t>що реалізують відповідну частину системи, що імітують потоки даних, що надходять на її вхід і їх обробку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46302"/>
            <a:ext cx="4896544" cy="328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Типи діяльності при аналізі вимог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b="1" u="sng"/>
              <a:t>Збір вимог: </a:t>
            </a:r>
            <a:r>
              <a:rPr lang="uk-UA"/>
              <a:t>спілкування з клієнтами і користувачами, щоб визначити, які їхні вимоги</a:t>
            </a:r>
          </a:p>
          <a:p>
            <a:r>
              <a:rPr lang="uk-UA" b="1" u="sng"/>
              <a:t>Аналіз вимог: </a:t>
            </a:r>
            <a:r>
              <a:rPr lang="uk-UA"/>
              <a:t>визначення, чи є зібрані вимоги неясними, неповними, неоднозначними, або суперечливими, і потім рішення цих проблем</a:t>
            </a:r>
          </a:p>
          <a:p>
            <a:r>
              <a:rPr lang="uk-UA" b="1" u="sng"/>
              <a:t>Документування вимог: </a:t>
            </a:r>
            <a:r>
              <a:rPr lang="uk-UA"/>
              <a:t>вимоги можуть бути задокументовані в різних формах, таких як простий опис, сценарії використання, історії користувача або специфікації процесів</a:t>
            </a:r>
          </a:p>
          <a:p>
            <a:r>
              <a:rPr lang="uk-UA" b="1" u="sng"/>
              <a:t>Управління вимогами: </a:t>
            </a:r>
            <a:r>
              <a:rPr lang="uk-UA"/>
              <a:t>ідентифікація, виявлення, документування, аналіз, відстеження, пріоритизація вимог, досягнення угоди за вимогами, управління змінами і повідомлення відповідних зацікавлених осіб</a:t>
            </a:r>
          </a:p>
        </p:txBody>
      </p:sp>
    </p:spTree>
    <p:extLst>
      <p:ext uri="{BB962C8B-B14F-4D97-AF65-F5344CB8AC3E}">
        <p14:creationId xmlns:p14="http://schemas.microsoft.com/office/powerpoint/2010/main" val="350109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11560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/>
              <a:t>Поняття «вимога до ПЗ»</a:t>
            </a:r>
          </a:p>
        </p:txBody>
      </p:sp>
    </p:spTree>
    <p:extLst>
      <p:ext uri="{BB962C8B-B14F-4D97-AF65-F5344CB8AC3E}">
        <p14:creationId xmlns:p14="http://schemas.microsoft.com/office/powerpoint/2010/main" val="67766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"/>
          <a:stretch/>
        </p:blipFill>
        <p:spPr bwMode="auto">
          <a:xfrm>
            <a:off x="251520" y="188640"/>
            <a:ext cx="8784976" cy="650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1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Поняття «вимога до ПЗ»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SWEBOK</a:t>
            </a:r>
            <a:r>
              <a:rPr lang="uk-UA" b="1"/>
              <a:t> </a:t>
            </a:r>
            <a:r>
              <a:rPr lang="en-US" b="1"/>
              <a:t>(Software Engineering Body of Knowledge)  </a:t>
            </a:r>
            <a:endParaRPr lang="uk-UA" b="1"/>
          </a:p>
          <a:p>
            <a:pPr marL="0" indent="0">
              <a:buNone/>
            </a:pPr>
            <a:r>
              <a:rPr lang="uk-UA"/>
              <a:t>Програмні вимоги (</a:t>
            </a:r>
            <a:r>
              <a:rPr lang="en-US"/>
              <a:t>Software Requirements) - </a:t>
            </a:r>
            <a:r>
              <a:rPr lang="uk-UA"/>
              <a:t>властивості програмного забезпечення, які повинні бути належним чином представлені в ньому для вирішення конкретних практичних завдань</a:t>
            </a:r>
          </a:p>
        </p:txBody>
      </p:sp>
    </p:spTree>
    <p:extLst>
      <p:ext uri="{BB962C8B-B14F-4D97-AF65-F5344CB8AC3E}">
        <p14:creationId xmlns:p14="http://schemas.microsoft.com/office/powerpoint/2010/main" val="47746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Поняття «вимога до ПЗ»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RUP (Rational Unified Process) </a:t>
            </a:r>
            <a:endParaRPr lang="uk-UA" b="1"/>
          </a:p>
          <a:p>
            <a:pPr marL="0" indent="0">
              <a:buNone/>
            </a:pPr>
            <a:r>
              <a:rPr lang="uk-UA"/>
              <a:t>Вимога - це умова чи можливість, якій повинна відповідати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30024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Поняття «вимога до ПЗ»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/>
              <a:t>IEEE (I triple E, Institute of Electrical and Electronics Engineers, </a:t>
            </a:r>
            <a:r>
              <a:rPr lang="uk-UA" b="1"/>
              <a:t>Інститут інженерів з електротехніки та електроніки) </a:t>
            </a:r>
            <a:r>
              <a:rPr lang="en-US" b="1"/>
              <a:t>Standard Glossary of Software Engineering Terminology</a:t>
            </a:r>
            <a:endParaRPr lang="uk-UA" b="1"/>
          </a:p>
          <a:p>
            <a:pPr marL="0" indent="0">
              <a:buNone/>
            </a:pPr>
            <a:endParaRPr lang="uk-UA" b="1"/>
          </a:p>
          <a:p>
            <a:pPr marL="514350" indent="-514350">
              <a:buFont typeface="+mj-lt"/>
              <a:buAutoNum type="arabicPeriod"/>
            </a:pPr>
            <a:r>
              <a:rPr lang="uk-UA"/>
              <a:t>умови або можливості, необхідні користувачеві для вирішення проблем або досягнення цілей</a:t>
            </a:r>
          </a:p>
          <a:p>
            <a:pPr marL="514350" indent="-514350">
              <a:buFont typeface="+mj-lt"/>
              <a:buAutoNum type="arabicPeriod"/>
            </a:pPr>
            <a:r>
              <a:rPr lang="uk-UA"/>
              <a:t>умови або можливості, якими повинна володіти система або системні компоненти, щоб виконати контракт або задовольнити стандартам, специфікаціям або іншим формальним документам</a:t>
            </a:r>
          </a:p>
          <a:p>
            <a:pPr marL="514350" indent="-514350">
              <a:buFont typeface="+mj-lt"/>
              <a:buAutoNum type="arabicPeriod"/>
            </a:pPr>
            <a:r>
              <a:rPr lang="uk-UA"/>
              <a:t>документоване представлення умов або можливостей для пунктів 1 і 2</a:t>
            </a:r>
          </a:p>
        </p:txBody>
      </p:sp>
    </p:spTree>
    <p:extLst>
      <p:ext uri="{BB962C8B-B14F-4D97-AF65-F5344CB8AC3E}">
        <p14:creationId xmlns:p14="http://schemas.microsoft.com/office/powerpoint/2010/main" val="25523682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1527</Words>
  <Application>Microsoft Macintosh PowerPoint</Application>
  <PresentationFormat>Pokaz na ekranie (4:3)</PresentationFormat>
  <Paragraphs>250</Paragraphs>
  <Slides>38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Тема Office</vt:lpstr>
      <vt:lpstr>Основи інженерії програмного забезпечення</vt:lpstr>
      <vt:lpstr>Тема 2.  Основи аналізу вимог</vt:lpstr>
      <vt:lpstr>Аналіз вимог до ПЗ</vt:lpstr>
      <vt:lpstr>Типи діяльності при аналізі вимог</vt:lpstr>
      <vt:lpstr>Prezentacja programu PowerPoint</vt:lpstr>
      <vt:lpstr>Prezentacja programu PowerPoint</vt:lpstr>
      <vt:lpstr>Поняття «вимога до ПЗ»</vt:lpstr>
      <vt:lpstr>Поняття «вимога до ПЗ»</vt:lpstr>
      <vt:lpstr>Поняття «вимога до ПЗ»</vt:lpstr>
      <vt:lpstr>Поняття «вимога до ПЗ»</vt:lpstr>
      <vt:lpstr>Поняття «вимога до ПЗ»</vt:lpstr>
      <vt:lpstr>Класифікація вимог</vt:lpstr>
      <vt:lpstr>Класифікація вимог</vt:lpstr>
      <vt:lpstr>Класифікація вимог</vt:lpstr>
      <vt:lpstr>Особливості збору  та аналізу бізнес-вимог  Продукт під замовлення</vt:lpstr>
      <vt:lpstr>Особливості збору  та аналізу бізнес-вимог  Продукт відкритого ринку</vt:lpstr>
      <vt:lpstr>Приклади цілей продукту та критеріїв успіху</vt:lpstr>
      <vt:lpstr>Техніки виявлення вимог</vt:lpstr>
      <vt:lpstr>Метод мозкового штурму</vt:lpstr>
      <vt:lpstr>Метод мозкового штурму Основні етапи</vt:lpstr>
      <vt:lpstr>Зворотній мозковий штурм</vt:lpstr>
      <vt:lpstr>Брейнрайтінг</vt:lpstr>
      <vt:lpstr>Мозковий штурм. Метод 635</vt:lpstr>
      <vt:lpstr>Нарада</vt:lpstr>
      <vt:lpstr>Види нарад</vt:lpstr>
      <vt:lpstr>Етапи наради</vt:lpstr>
      <vt:lpstr>Інтерв’ю</vt:lpstr>
      <vt:lpstr>Структура питань інтерв’ю</vt:lpstr>
      <vt:lpstr>Фокус-група</vt:lpstr>
      <vt:lpstr>Анкетування</vt:lpstr>
      <vt:lpstr>Спостереження</vt:lpstr>
      <vt:lpstr>Включене спостереження</vt:lpstr>
      <vt:lpstr>Невключене спостереження</vt:lpstr>
      <vt:lpstr>Кабінетні дослідження</vt:lpstr>
      <vt:lpstr>Прототипування</vt:lpstr>
      <vt:lpstr>Мети прототипування</vt:lpstr>
      <vt:lpstr>Мети прототипування</vt:lpstr>
      <vt:lpstr>Мети прототипування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Пакети прикладних програм</dc:title>
  <dc:creator>Oksana</dc:creator>
  <cp:lastModifiedBy>Ivan Matychyn</cp:lastModifiedBy>
  <cp:revision>92</cp:revision>
  <cp:lastPrinted>2017-09-07T21:28:38Z</cp:lastPrinted>
  <dcterms:created xsi:type="dcterms:W3CDTF">2017-09-03T14:49:23Z</dcterms:created>
  <dcterms:modified xsi:type="dcterms:W3CDTF">2018-10-12T10:47:04Z</dcterms:modified>
</cp:coreProperties>
</file>