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4" r:id="rId4"/>
    <p:sldId id="265" r:id="rId5"/>
    <p:sldId id="262" r:id="rId6"/>
    <p:sldId id="266" r:id="rId7"/>
    <p:sldId id="263" r:id="rId8"/>
    <p:sldId id="259" r:id="rId9"/>
    <p:sldId id="260" r:id="rId10"/>
    <p:sldId id="261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9144000" cy="6858000" type="screen4x3"/>
  <p:notesSz cx="7102475" cy="1023302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/>
    <p:restoredTop sz="92222"/>
  </p:normalViewPr>
  <p:slideViewPr>
    <p:cSldViewPr>
      <p:cViewPr varScale="1">
        <p:scale>
          <a:sx n="52" d="100"/>
          <a:sy n="52" d="100"/>
        </p:scale>
        <p:origin x="120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E1C8D8-179B-4048-B7C4-929F79383F72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96F2E54-3F9E-41AF-AE03-A0A7B1C5621C}">
      <dgm:prSet phldrT="[Текст]" custT="1"/>
      <dgm:spPr/>
      <dgm:t>
        <a:bodyPr/>
        <a:lstStyle/>
        <a:p>
          <a:r>
            <a:rPr lang="ru-RU" sz="1800" b="1"/>
            <a:t>Формування вхідної документації</a:t>
          </a:r>
        </a:p>
      </dgm:t>
    </dgm:pt>
    <dgm:pt modelId="{E41F6ADE-3AB8-4D15-B325-E768795E02FF}" type="parTrans" cxnId="{340D3D06-ED33-48F6-80AB-F8ECC4D12754}">
      <dgm:prSet/>
      <dgm:spPr/>
      <dgm:t>
        <a:bodyPr/>
        <a:lstStyle/>
        <a:p>
          <a:endParaRPr lang="ru-RU" sz="2400"/>
        </a:p>
      </dgm:t>
    </dgm:pt>
    <dgm:pt modelId="{6776D83F-40C8-42C1-B702-87FF9CC90BF0}" type="sibTrans" cxnId="{340D3D06-ED33-48F6-80AB-F8ECC4D12754}">
      <dgm:prSet/>
      <dgm:spPr/>
      <dgm:t>
        <a:bodyPr/>
        <a:lstStyle/>
        <a:p>
          <a:endParaRPr lang="ru-RU" sz="2400"/>
        </a:p>
      </dgm:t>
    </dgm:pt>
    <dgm:pt modelId="{766C99C1-2E78-46FF-9DE6-260428F2EE0E}">
      <dgm:prSet phldrT="[Текст]" custT="1"/>
      <dgm:spPr/>
      <dgm:t>
        <a:bodyPr/>
        <a:lstStyle/>
        <a:p>
          <a:r>
            <a:rPr lang="ru-RU" sz="1800" b="1"/>
            <a:t>Первинна специфікація</a:t>
          </a:r>
        </a:p>
      </dgm:t>
    </dgm:pt>
    <dgm:pt modelId="{AC5AD2CD-B0C3-4B94-84AC-2F4DDF54D6E8}" type="parTrans" cxnId="{53B5161B-D007-487D-8ACE-68CDDFE63385}">
      <dgm:prSet/>
      <dgm:spPr/>
      <dgm:t>
        <a:bodyPr/>
        <a:lstStyle/>
        <a:p>
          <a:endParaRPr lang="ru-RU" sz="2400"/>
        </a:p>
      </dgm:t>
    </dgm:pt>
    <dgm:pt modelId="{C0B7B8A4-F6C4-403E-BF85-D460C28872A9}" type="sibTrans" cxnId="{53B5161B-D007-487D-8ACE-68CDDFE63385}">
      <dgm:prSet/>
      <dgm:spPr/>
      <dgm:t>
        <a:bodyPr/>
        <a:lstStyle/>
        <a:p>
          <a:endParaRPr lang="ru-RU" sz="2400"/>
        </a:p>
      </dgm:t>
    </dgm:pt>
    <dgm:pt modelId="{C5C64288-4325-430A-980A-59BE6AAF0578}">
      <dgm:prSet phldrT="[Текст]" custT="1"/>
      <dgm:spPr/>
      <dgm:t>
        <a:bodyPr/>
        <a:lstStyle/>
        <a:p>
          <a:r>
            <a:rPr lang="ru-RU" sz="1800" b="1"/>
            <a:t>Ознайомлення клієнта</a:t>
          </a:r>
        </a:p>
      </dgm:t>
    </dgm:pt>
    <dgm:pt modelId="{DAB6B37A-0473-4455-9DD3-7D7F424DEE3B}" type="parTrans" cxnId="{18F3FF73-1AEE-4543-A4C9-7F2FA772DC92}">
      <dgm:prSet/>
      <dgm:spPr/>
      <dgm:t>
        <a:bodyPr/>
        <a:lstStyle/>
        <a:p>
          <a:endParaRPr lang="ru-RU" sz="2400"/>
        </a:p>
      </dgm:t>
    </dgm:pt>
    <dgm:pt modelId="{97733678-3B6B-4495-B424-E339EFAD026D}" type="sibTrans" cxnId="{18F3FF73-1AEE-4543-A4C9-7F2FA772DC92}">
      <dgm:prSet/>
      <dgm:spPr/>
      <dgm:t>
        <a:bodyPr/>
        <a:lstStyle/>
        <a:p>
          <a:endParaRPr lang="ru-RU" sz="2400"/>
        </a:p>
      </dgm:t>
    </dgm:pt>
    <dgm:pt modelId="{DD78AAA8-F694-4521-8C03-345FB6C510CE}">
      <dgm:prSet phldrT="[Текст]" custT="1"/>
      <dgm:spPr/>
      <dgm:t>
        <a:bodyPr/>
        <a:lstStyle/>
        <a:p>
          <a:r>
            <a:rPr lang="ru-RU" sz="1800" b="1"/>
            <a:t>Уточнення специфікації</a:t>
          </a:r>
        </a:p>
      </dgm:t>
    </dgm:pt>
    <dgm:pt modelId="{F27AE639-89EB-4A4A-A5D7-02120561A691}" type="parTrans" cxnId="{FDF225AF-BF36-4791-9E71-3E1427DD3AD2}">
      <dgm:prSet/>
      <dgm:spPr/>
      <dgm:t>
        <a:bodyPr/>
        <a:lstStyle/>
        <a:p>
          <a:endParaRPr lang="ru-RU" sz="2400"/>
        </a:p>
      </dgm:t>
    </dgm:pt>
    <dgm:pt modelId="{C396067C-5FEE-43C1-BF8F-42A2B9F5C37F}" type="sibTrans" cxnId="{FDF225AF-BF36-4791-9E71-3E1427DD3AD2}">
      <dgm:prSet/>
      <dgm:spPr/>
      <dgm:t>
        <a:bodyPr/>
        <a:lstStyle/>
        <a:p>
          <a:endParaRPr lang="ru-RU" sz="2400"/>
        </a:p>
      </dgm:t>
    </dgm:pt>
    <dgm:pt modelId="{C8C0F8D8-7BE6-4C71-BA63-263050FF19AD}">
      <dgm:prSet phldrT="[Текст]" custT="1"/>
      <dgm:spPr/>
      <dgm:t>
        <a:bodyPr/>
        <a:lstStyle/>
        <a:p>
          <a:r>
            <a:rPr lang="ru-RU" sz="1600"/>
            <a:t>Текстовий опис програмного забезпечення</a:t>
          </a:r>
        </a:p>
      </dgm:t>
    </dgm:pt>
    <dgm:pt modelId="{EA35A576-181F-4FE0-B9AD-A7A8FCDAAA23}" type="parTrans" cxnId="{EFD3DEC0-0DC1-48A7-946C-BDD7FD55FEE4}">
      <dgm:prSet/>
      <dgm:spPr/>
      <dgm:t>
        <a:bodyPr/>
        <a:lstStyle/>
        <a:p>
          <a:endParaRPr lang="ru-RU" sz="2400"/>
        </a:p>
      </dgm:t>
    </dgm:pt>
    <dgm:pt modelId="{5940D329-C310-49DD-A8EA-71A7E1AF0BD8}" type="sibTrans" cxnId="{EFD3DEC0-0DC1-48A7-946C-BDD7FD55FEE4}">
      <dgm:prSet/>
      <dgm:spPr/>
      <dgm:t>
        <a:bodyPr/>
        <a:lstStyle/>
        <a:p>
          <a:endParaRPr lang="ru-RU" sz="2400"/>
        </a:p>
      </dgm:t>
    </dgm:pt>
    <dgm:pt modelId="{F25114DD-4748-4022-836C-F5D16AFCFAE7}">
      <dgm:prSet phldrT="[Текст]" custT="1"/>
      <dgm:spPr/>
      <dgm:t>
        <a:bodyPr/>
        <a:lstStyle/>
        <a:p>
          <a:r>
            <a:rPr lang="ru-RU" sz="1600"/>
            <a:t>Користувальницькі сценарії</a:t>
          </a:r>
        </a:p>
      </dgm:t>
    </dgm:pt>
    <dgm:pt modelId="{5CA1B896-A4D5-475C-AFD8-F5212BE83931}" type="parTrans" cxnId="{F32BB1B6-6D37-4AD8-8D41-CC2547424865}">
      <dgm:prSet/>
      <dgm:spPr/>
      <dgm:t>
        <a:bodyPr/>
        <a:lstStyle/>
        <a:p>
          <a:endParaRPr lang="ru-RU" sz="2400"/>
        </a:p>
      </dgm:t>
    </dgm:pt>
    <dgm:pt modelId="{DBF23590-D1D2-4F9D-90C1-CE31E8CE53D6}" type="sibTrans" cxnId="{F32BB1B6-6D37-4AD8-8D41-CC2547424865}">
      <dgm:prSet/>
      <dgm:spPr/>
      <dgm:t>
        <a:bodyPr/>
        <a:lstStyle/>
        <a:p>
          <a:endParaRPr lang="ru-RU" sz="2400"/>
        </a:p>
      </dgm:t>
    </dgm:pt>
    <dgm:pt modelId="{1111CD03-2DDC-4C13-9B6A-B7C594083F3A}">
      <dgm:prSet phldrT="[Текст]" custT="1"/>
      <dgm:spPr/>
      <dgm:t>
        <a:bodyPr/>
        <a:lstStyle/>
        <a:p>
          <a:r>
            <a:rPr lang="ru-RU" sz="1600"/>
            <a:t>Тощо</a:t>
          </a:r>
        </a:p>
      </dgm:t>
    </dgm:pt>
    <dgm:pt modelId="{01B7CFD4-D396-4F5C-9DF2-FDF0FE8FCAC5}" type="parTrans" cxnId="{B919623C-AEEB-4FA1-B8ED-6BDA96BEFA09}">
      <dgm:prSet/>
      <dgm:spPr/>
      <dgm:t>
        <a:bodyPr/>
        <a:lstStyle/>
        <a:p>
          <a:endParaRPr lang="ru-RU" sz="2400"/>
        </a:p>
      </dgm:t>
    </dgm:pt>
    <dgm:pt modelId="{53D7F7C3-2285-41CA-ACEB-B66491514443}" type="sibTrans" cxnId="{B919623C-AEEB-4FA1-B8ED-6BDA96BEFA09}">
      <dgm:prSet/>
      <dgm:spPr/>
      <dgm:t>
        <a:bodyPr/>
        <a:lstStyle/>
        <a:p>
          <a:endParaRPr lang="ru-RU" sz="2400"/>
        </a:p>
      </dgm:t>
    </dgm:pt>
    <dgm:pt modelId="{BE868BDF-1C1D-4970-836C-8DED31C843C3}">
      <dgm:prSet phldrT="[Текст]" custT="1"/>
      <dgm:spPr/>
      <dgm:t>
        <a:bodyPr/>
        <a:lstStyle/>
        <a:p>
          <a:r>
            <a:rPr lang="ru-RU" sz="1600"/>
            <a:t>Загальний опис проекту</a:t>
          </a:r>
        </a:p>
      </dgm:t>
    </dgm:pt>
    <dgm:pt modelId="{9D5C0933-7021-4D2E-BAA9-A1003E670CE9}" type="parTrans" cxnId="{B5B9794B-53AC-4065-9211-C46C33488E1D}">
      <dgm:prSet/>
      <dgm:spPr/>
      <dgm:t>
        <a:bodyPr/>
        <a:lstStyle/>
        <a:p>
          <a:endParaRPr lang="ru-RU" sz="2400"/>
        </a:p>
      </dgm:t>
    </dgm:pt>
    <dgm:pt modelId="{0E7DA02A-C3F3-4574-8D3C-1A31BB070CBE}" type="sibTrans" cxnId="{B5B9794B-53AC-4065-9211-C46C33488E1D}">
      <dgm:prSet/>
      <dgm:spPr/>
      <dgm:t>
        <a:bodyPr/>
        <a:lstStyle/>
        <a:p>
          <a:endParaRPr lang="ru-RU" sz="2400"/>
        </a:p>
      </dgm:t>
    </dgm:pt>
    <dgm:pt modelId="{4BEF2C62-6C58-445E-B95A-314108F504B0}">
      <dgm:prSet phldrT="[Текст]" custT="1"/>
      <dgm:spPr/>
      <dgm:t>
        <a:bodyPr/>
        <a:lstStyle/>
        <a:p>
          <a:r>
            <a:rPr lang="ru-RU" sz="1600"/>
            <a:t>Структура проекту</a:t>
          </a:r>
        </a:p>
      </dgm:t>
    </dgm:pt>
    <dgm:pt modelId="{E8100CD9-F9BD-43B6-85A9-80D2AC14D6F4}" type="parTrans" cxnId="{E699138D-3F95-494A-8722-FD68731072FC}">
      <dgm:prSet/>
      <dgm:spPr/>
      <dgm:t>
        <a:bodyPr/>
        <a:lstStyle/>
        <a:p>
          <a:endParaRPr lang="ru-RU" sz="2400"/>
        </a:p>
      </dgm:t>
    </dgm:pt>
    <dgm:pt modelId="{4E0005BB-E959-400F-AF04-CC295EEF5027}" type="sibTrans" cxnId="{E699138D-3F95-494A-8722-FD68731072FC}">
      <dgm:prSet/>
      <dgm:spPr/>
      <dgm:t>
        <a:bodyPr/>
        <a:lstStyle/>
        <a:p>
          <a:endParaRPr lang="ru-RU" sz="2400"/>
        </a:p>
      </dgm:t>
    </dgm:pt>
    <dgm:pt modelId="{1226D430-C865-4763-9722-9C1CB9A8C142}">
      <dgm:prSet phldrT="[Текст]" custT="1"/>
      <dgm:spPr/>
      <dgm:t>
        <a:bodyPr/>
        <a:lstStyle/>
        <a:p>
          <a:r>
            <a:rPr lang="ru-RU" sz="1600"/>
            <a:t>Перелік вимог</a:t>
          </a:r>
        </a:p>
      </dgm:t>
    </dgm:pt>
    <dgm:pt modelId="{5CE09C2C-DD8F-4ED8-B977-4721C3789C8A}" type="parTrans" cxnId="{1F571B21-F4AF-4AE5-9DF0-52EA9B3BC7F3}">
      <dgm:prSet/>
      <dgm:spPr/>
      <dgm:t>
        <a:bodyPr/>
        <a:lstStyle/>
        <a:p>
          <a:endParaRPr lang="ru-RU" sz="2400"/>
        </a:p>
      </dgm:t>
    </dgm:pt>
    <dgm:pt modelId="{3545337C-2CCE-4234-8768-CC3285A28B35}" type="sibTrans" cxnId="{1F571B21-F4AF-4AE5-9DF0-52EA9B3BC7F3}">
      <dgm:prSet/>
      <dgm:spPr/>
      <dgm:t>
        <a:bodyPr/>
        <a:lstStyle/>
        <a:p>
          <a:endParaRPr lang="ru-RU" sz="2400"/>
        </a:p>
      </dgm:t>
    </dgm:pt>
    <dgm:pt modelId="{745256D3-7A2B-4049-8E09-884F2F2E9B83}">
      <dgm:prSet phldrT="[Текст]" custT="1"/>
      <dgm:spPr/>
      <dgm:t>
        <a:bodyPr/>
        <a:lstStyle/>
        <a:p>
          <a:r>
            <a:rPr lang="ru-RU" sz="1600"/>
            <a:t>Спеціальні вимоги</a:t>
          </a:r>
        </a:p>
      </dgm:t>
    </dgm:pt>
    <dgm:pt modelId="{520506D6-C257-4B15-8416-443FD822A254}" type="parTrans" cxnId="{5527B4B8-9021-4D73-B748-3AAC3B150145}">
      <dgm:prSet/>
      <dgm:spPr/>
      <dgm:t>
        <a:bodyPr/>
        <a:lstStyle/>
        <a:p>
          <a:endParaRPr lang="ru-RU" sz="2400"/>
        </a:p>
      </dgm:t>
    </dgm:pt>
    <dgm:pt modelId="{29A5839D-B611-4DE0-B987-C8F9D764CCF6}" type="sibTrans" cxnId="{5527B4B8-9021-4D73-B748-3AAC3B150145}">
      <dgm:prSet/>
      <dgm:spPr/>
      <dgm:t>
        <a:bodyPr/>
        <a:lstStyle/>
        <a:p>
          <a:endParaRPr lang="ru-RU" sz="2400"/>
        </a:p>
      </dgm:t>
    </dgm:pt>
    <dgm:pt modelId="{0D694C22-7BD2-4E73-A44E-F927C9CAA87F}">
      <dgm:prSet phldrT="[Текст]" custT="1"/>
      <dgm:spPr/>
      <dgm:t>
        <a:bodyPr/>
        <a:lstStyle/>
        <a:p>
          <a:r>
            <a:rPr lang="ru-RU" sz="1600"/>
            <a:t>Збір зауважень та пропозицій щодо змін специфікації</a:t>
          </a:r>
        </a:p>
      </dgm:t>
    </dgm:pt>
    <dgm:pt modelId="{DA60F3E7-97A6-497F-AE6C-747886D62E9A}" type="parTrans" cxnId="{36287A06-6261-47FC-8B19-BFBF90144F12}">
      <dgm:prSet/>
      <dgm:spPr/>
      <dgm:t>
        <a:bodyPr/>
        <a:lstStyle/>
        <a:p>
          <a:endParaRPr lang="ru-RU" sz="2400"/>
        </a:p>
      </dgm:t>
    </dgm:pt>
    <dgm:pt modelId="{3FC513F6-C83C-4D95-916F-E9750687ED88}" type="sibTrans" cxnId="{36287A06-6261-47FC-8B19-BFBF90144F12}">
      <dgm:prSet/>
      <dgm:spPr/>
      <dgm:t>
        <a:bodyPr/>
        <a:lstStyle/>
        <a:p>
          <a:endParaRPr lang="ru-RU" sz="2400"/>
        </a:p>
      </dgm:t>
    </dgm:pt>
    <dgm:pt modelId="{08A7FB59-1E20-4AFA-92FE-B477F7AD0863}">
      <dgm:prSet phldrT="[Текст]" custT="1"/>
      <dgm:spPr/>
      <dgm:t>
        <a:bodyPr/>
        <a:lstStyle/>
        <a:p>
          <a:r>
            <a:rPr lang="ru-RU" sz="1600"/>
            <a:t>Створення специфікації з урахуванням зауважень клієнта</a:t>
          </a:r>
        </a:p>
      </dgm:t>
    </dgm:pt>
    <dgm:pt modelId="{8E87D666-FDDE-4795-98E6-22EB05A51952}" type="parTrans" cxnId="{C6088199-D4D1-41CD-9DC6-631E64DE5ADF}">
      <dgm:prSet/>
      <dgm:spPr/>
      <dgm:t>
        <a:bodyPr/>
        <a:lstStyle/>
        <a:p>
          <a:endParaRPr lang="ru-RU" sz="2400"/>
        </a:p>
      </dgm:t>
    </dgm:pt>
    <dgm:pt modelId="{EC8C1CAF-88AE-4057-9091-195FF9A3D313}" type="sibTrans" cxnId="{C6088199-D4D1-41CD-9DC6-631E64DE5ADF}">
      <dgm:prSet/>
      <dgm:spPr/>
      <dgm:t>
        <a:bodyPr/>
        <a:lstStyle/>
        <a:p>
          <a:endParaRPr lang="ru-RU" sz="2400"/>
        </a:p>
      </dgm:t>
    </dgm:pt>
    <dgm:pt modelId="{C4241BBF-3768-4690-86B6-C35CA86B77D2}" type="pres">
      <dgm:prSet presAssocID="{53E1C8D8-179B-4048-B7C4-929F79383F72}" presName="Name0" presStyleCnt="0">
        <dgm:presLayoutVars>
          <dgm:dir/>
          <dgm:animLvl val="lvl"/>
          <dgm:resizeHandles val="exact"/>
        </dgm:presLayoutVars>
      </dgm:prSet>
      <dgm:spPr/>
    </dgm:pt>
    <dgm:pt modelId="{FD78AA47-462E-48D1-A962-335DFF09DF5F}" type="pres">
      <dgm:prSet presAssocID="{DD78AAA8-F694-4521-8C03-345FB6C510CE}" presName="boxAndChildren" presStyleCnt="0"/>
      <dgm:spPr/>
    </dgm:pt>
    <dgm:pt modelId="{AFDD1D9B-278E-4CD9-A359-D837CC99B700}" type="pres">
      <dgm:prSet presAssocID="{DD78AAA8-F694-4521-8C03-345FB6C510CE}" presName="parentTextBox" presStyleLbl="node1" presStyleIdx="0" presStyleCnt="4"/>
      <dgm:spPr/>
    </dgm:pt>
    <dgm:pt modelId="{0A021CBB-5932-41D4-95C4-8ED47162B694}" type="pres">
      <dgm:prSet presAssocID="{DD78AAA8-F694-4521-8C03-345FB6C510CE}" presName="entireBox" presStyleLbl="node1" presStyleIdx="0" presStyleCnt="4"/>
      <dgm:spPr/>
    </dgm:pt>
    <dgm:pt modelId="{1C412A7B-981C-490B-8903-FA2CD1D1A276}" type="pres">
      <dgm:prSet presAssocID="{DD78AAA8-F694-4521-8C03-345FB6C510CE}" presName="descendantBox" presStyleCnt="0"/>
      <dgm:spPr/>
    </dgm:pt>
    <dgm:pt modelId="{A0D33316-43DC-4F68-A6A7-29FD28B880FD}" type="pres">
      <dgm:prSet presAssocID="{08A7FB59-1E20-4AFA-92FE-B477F7AD0863}" presName="childTextBox" presStyleLbl="fgAccFollowNode1" presStyleIdx="0" presStyleCnt="9">
        <dgm:presLayoutVars>
          <dgm:bulletEnabled val="1"/>
        </dgm:presLayoutVars>
      </dgm:prSet>
      <dgm:spPr/>
    </dgm:pt>
    <dgm:pt modelId="{020DF8BF-3710-44D9-9DA1-13CC4CA7E5B9}" type="pres">
      <dgm:prSet presAssocID="{97733678-3B6B-4495-B424-E339EFAD026D}" presName="sp" presStyleCnt="0"/>
      <dgm:spPr/>
    </dgm:pt>
    <dgm:pt modelId="{C3C1F5D0-519B-4531-B673-3A50C432D7D5}" type="pres">
      <dgm:prSet presAssocID="{C5C64288-4325-430A-980A-59BE6AAF0578}" presName="arrowAndChildren" presStyleCnt="0"/>
      <dgm:spPr/>
    </dgm:pt>
    <dgm:pt modelId="{8C839F3C-8C4B-4C13-A09C-4C7C8765B4D2}" type="pres">
      <dgm:prSet presAssocID="{C5C64288-4325-430A-980A-59BE6AAF0578}" presName="parentTextArrow" presStyleLbl="node1" presStyleIdx="0" presStyleCnt="4"/>
      <dgm:spPr/>
    </dgm:pt>
    <dgm:pt modelId="{C29AFF5B-8C2C-4E07-A637-5FDD01E7EC66}" type="pres">
      <dgm:prSet presAssocID="{C5C64288-4325-430A-980A-59BE6AAF0578}" presName="arrow" presStyleLbl="node1" presStyleIdx="1" presStyleCnt="4"/>
      <dgm:spPr/>
    </dgm:pt>
    <dgm:pt modelId="{B26D7AF7-834A-4DB1-9460-0984DDE5E8AF}" type="pres">
      <dgm:prSet presAssocID="{C5C64288-4325-430A-980A-59BE6AAF0578}" presName="descendantArrow" presStyleCnt="0"/>
      <dgm:spPr/>
    </dgm:pt>
    <dgm:pt modelId="{7B3B606A-4E27-42E5-8127-45EBC348BC71}" type="pres">
      <dgm:prSet presAssocID="{0D694C22-7BD2-4E73-A44E-F927C9CAA87F}" presName="childTextArrow" presStyleLbl="fgAccFollowNode1" presStyleIdx="1" presStyleCnt="9">
        <dgm:presLayoutVars>
          <dgm:bulletEnabled val="1"/>
        </dgm:presLayoutVars>
      </dgm:prSet>
      <dgm:spPr/>
    </dgm:pt>
    <dgm:pt modelId="{59F3B3A6-572C-4CF1-B6FF-A1116AB7D2E1}" type="pres">
      <dgm:prSet presAssocID="{C0B7B8A4-F6C4-403E-BF85-D460C28872A9}" presName="sp" presStyleCnt="0"/>
      <dgm:spPr/>
    </dgm:pt>
    <dgm:pt modelId="{4C3B369D-853B-4294-BDC4-702EDEC7D99E}" type="pres">
      <dgm:prSet presAssocID="{766C99C1-2E78-46FF-9DE6-260428F2EE0E}" presName="arrowAndChildren" presStyleCnt="0"/>
      <dgm:spPr/>
    </dgm:pt>
    <dgm:pt modelId="{71398AC4-041F-4AFA-895F-2D2D675C08D1}" type="pres">
      <dgm:prSet presAssocID="{766C99C1-2E78-46FF-9DE6-260428F2EE0E}" presName="parentTextArrow" presStyleLbl="node1" presStyleIdx="1" presStyleCnt="4"/>
      <dgm:spPr/>
    </dgm:pt>
    <dgm:pt modelId="{E93B4FC6-6752-4B1C-B6B8-EFF9208B7E8D}" type="pres">
      <dgm:prSet presAssocID="{766C99C1-2E78-46FF-9DE6-260428F2EE0E}" presName="arrow" presStyleLbl="node1" presStyleIdx="2" presStyleCnt="4"/>
      <dgm:spPr/>
    </dgm:pt>
    <dgm:pt modelId="{12E107B3-E01A-4204-BE47-504E6B81CFDD}" type="pres">
      <dgm:prSet presAssocID="{766C99C1-2E78-46FF-9DE6-260428F2EE0E}" presName="descendantArrow" presStyleCnt="0"/>
      <dgm:spPr/>
    </dgm:pt>
    <dgm:pt modelId="{9090EA85-7359-413E-839E-6DD87C91E12B}" type="pres">
      <dgm:prSet presAssocID="{BE868BDF-1C1D-4970-836C-8DED31C843C3}" presName="childTextArrow" presStyleLbl="fgAccFollowNode1" presStyleIdx="2" presStyleCnt="9">
        <dgm:presLayoutVars>
          <dgm:bulletEnabled val="1"/>
        </dgm:presLayoutVars>
      </dgm:prSet>
      <dgm:spPr/>
    </dgm:pt>
    <dgm:pt modelId="{1702EF6D-51E8-4A1A-9626-C8F931152919}" type="pres">
      <dgm:prSet presAssocID="{4BEF2C62-6C58-445E-B95A-314108F504B0}" presName="childTextArrow" presStyleLbl="fgAccFollowNode1" presStyleIdx="3" presStyleCnt="9">
        <dgm:presLayoutVars>
          <dgm:bulletEnabled val="1"/>
        </dgm:presLayoutVars>
      </dgm:prSet>
      <dgm:spPr/>
    </dgm:pt>
    <dgm:pt modelId="{B992066D-9AE8-4BB7-B802-5952624E7393}" type="pres">
      <dgm:prSet presAssocID="{1226D430-C865-4763-9722-9C1CB9A8C142}" presName="childTextArrow" presStyleLbl="fgAccFollowNode1" presStyleIdx="4" presStyleCnt="9">
        <dgm:presLayoutVars>
          <dgm:bulletEnabled val="1"/>
        </dgm:presLayoutVars>
      </dgm:prSet>
      <dgm:spPr/>
    </dgm:pt>
    <dgm:pt modelId="{FEF815FE-724C-4B0C-9963-9AA4B5443382}" type="pres">
      <dgm:prSet presAssocID="{745256D3-7A2B-4049-8E09-884F2F2E9B83}" presName="childTextArrow" presStyleLbl="fgAccFollowNode1" presStyleIdx="5" presStyleCnt="9">
        <dgm:presLayoutVars>
          <dgm:bulletEnabled val="1"/>
        </dgm:presLayoutVars>
      </dgm:prSet>
      <dgm:spPr/>
    </dgm:pt>
    <dgm:pt modelId="{E884080E-6C57-489E-902C-980ED76578B1}" type="pres">
      <dgm:prSet presAssocID="{6776D83F-40C8-42C1-B702-87FF9CC90BF0}" presName="sp" presStyleCnt="0"/>
      <dgm:spPr/>
    </dgm:pt>
    <dgm:pt modelId="{66AED0C2-CEE2-4574-A872-598BECA639C1}" type="pres">
      <dgm:prSet presAssocID="{D96F2E54-3F9E-41AF-AE03-A0A7B1C5621C}" presName="arrowAndChildren" presStyleCnt="0"/>
      <dgm:spPr/>
    </dgm:pt>
    <dgm:pt modelId="{6DF218F5-5B7D-4587-B379-1CE1D7AF2596}" type="pres">
      <dgm:prSet presAssocID="{D96F2E54-3F9E-41AF-AE03-A0A7B1C5621C}" presName="parentTextArrow" presStyleLbl="node1" presStyleIdx="2" presStyleCnt="4"/>
      <dgm:spPr/>
    </dgm:pt>
    <dgm:pt modelId="{7DAD5019-2AFD-4C31-9D3F-EBB4BAB43008}" type="pres">
      <dgm:prSet presAssocID="{D96F2E54-3F9E-41AF-AE03-A0A7B1C5621C}" presName="arrow" presStyleLbl="node1" presStyleIdx="3" presStyleCnt="4"/>
      <dgm:spPr/>
    </dgm:pt>
    <dgm:pt modelId="{7DBC1D25-22A5-4A75-91C1-1B102FA9B07F}" type="pres">
      <dgm:prSet presAssocID="{D96F2E54-3F9E-41AF-AE03-A0A7B1C5621C}" presName="descendantArrow" presStyleCnt="0"/>
      <dgm:spPr/>
    </dgm:pt>
    <dgm:pt modelId="{C7D03B44-109D-48E8-9098-D8292D45961E}" type="pres">
      <dgm:prSet presAssocID="{C8C0F8D8-7BE6-4C71-BA63-263050FF19AD}" presName="childTextArrow" presStyleLbl="fgAccFollowNode1" presStyleIdx="6" presStyleCnt="9">
        <dgm:presLayoutVars>
          <dgm:bulletEnabled val="1"/>
        </dgm:presLayoutVars>
      </dgm:prSet>
      <dgm:spPr/>
    </dgm:pt>
    <dgm:pt modelId="{07164D60-F102-4BF4-9489-F6334D36244A}" type="pres">
      <dgm:prSet presAssocID="{F25114DD-4748-4022-836C-F5D16AFCFAE7}" presName="childTextArrow" presStyleLbl="fgAccFollowNode1" presStyleIdx="7" presStyleCnt="9">
        <dgm:presLayoutVars>
          <dgm:bulletEnabled val="1"/>
        </dgm:presLayoutVars>
      </dgm:prSet>
      <dgm:spPr/>
    </dgm:pt>
    <dgm:pt modelId="{337C3BED-6BB0-4B9E-B682-9EEE37B5C511}" type="pres">
      <dgm:prSet presAssocID="{1111CD03-2DDC-4C13-9B6A-B7C594083F3A}" presName="childTextArrow" presStyleLbl="fgAccFollowNode1" presStyleIdx="8" presStyleCnt="9">
        <dgm:presLayoutVars>
          <dgm:bulletEnabled val="1"/>
        </dgm:presLayoutVars>
      </dgm:prSet>
      <dgm:spPr/>
    </dgm:pt>
  </dgm:ptLst>
  <dgm:cxnLst>
    <dgm:cxn modelId="{340D3D06-ED33-48F6-80AB-F8ECC4D12754}" srcId="{53E1C8D8-179B-4048-B7C4-929F79383F72}" destId="{D96F2E54-3F9E-41AF-AE03-A0A7B1C5621C}" srcOrd="0" destOrd="0" parTransId="{E41F6ADE-3AB8-4D15-B325-E768795E02FF}" sibTransId="{6776D83F-40C8-42C1-B702-87FF9CC90BF0}"/>
    <dgm:cxn modelId="{36287A06-6261-47FC-8B19-BFBF90144F12}" srcId="{C5C64288-4325-430A-980A-59BE6AAF0578}" destId="{0D694C22-7BD2-4E73-A44E-F927C9CAA87F}" srcOrd="0" destOrd="0" parTransId="{DA60F3E7-97A6-497F-AE6C-747886D62E9A}" sibTransId="{3FC513F6-C83C-4D95-916F-E9750687ED88}"/>
    <dgm:cxn modelId="{A8B9FD07-8F59-4B3E-B5CF-89EA917AA917}" type="presOf" srcId="{4BEF2C62-6C58-445E-B95A-314108F504B0}" destId="{1702EF6D-51E8-4A1A-9626-C8F931152919}" srcOrd="0" destOrd="0" presId="urn:microsoft.com/office/officeart/2005/8/layout/process4"/>
    <dgm:cxn modelId="{69ACB908-2B2C-420A-891B-265B63253289}" type="presOf" srcId="{1226D430-C865-4763-9722-9C1CB9A8C142}" destId="{B992066D-9AE8-4BB7-B802-5952624E7393}" srcOrd="0" destOrd="0" presId="urn:microsoft.com/office/officeart/2005/8/layout/process4"/>
    <dgm:cxn modelId="{1F995E10-3793-4800-808D-844DAC78AE57}" type="presOf" srcId="{F25114DD-4748-4022-836C-F5D16AFCFAE7}" destId="{07164D60-F102-4BF4-9489-F6334D36244A}" srcOrd="0" destOrd="0" presId="urn:microsoft.com/office/officeart/2005/8/layout/process4"/>
    <dgm:cxn modelId="{53B5161B-D007-487D-8ACE-68CDDFE63385}" srcId="{53E1C8D8-179B-4048-B7C4-929F79383F72}" destId="{766C99C1-2E78-46FF-9DE6-260428F2EE0E}" srcOrd="1" destOrd="0" parTransId="{AC5AD2CD-B0C3-4B94-84AC-2F4DDF54D6E8}" sibTransId="{C0B7B8A4-F6C4-403E-BF85-D460C28872A9}"/>
    <dgm:cxn modelId="{1F571B21-F4AF-4AE5-9DF0-52EA9B3BC7F3}" srcId="{766C99C1-2E78-46FF-9DE6-260428F2EE0E}" destId="{1226D430-C865-4763-9722-9C1CB9A8C142}" srcOrd="2" destOrd="0" parTransId="{5CE09C2C-DD8F-4ED8-B977-4721C3789C8A}" sibTransId="{3545337C-2CCE-4234-8768-CC3285A28B35}"/>
    <dgm:cxn modelId="{ABD7BB28-AA1B-4345-BED6-320C41D3B5C0}" type="presOf" srcId="{D96F2E54-3F9E-41AF-AE03-A0A7B1C5621C}" destId="{6DF218F5-5B7D-4587-B379-1CE1D7AF2596}" srcOrd="0" destOrd="0" presId="urn:microsoft.com/office/officeart/2005/8/layout/process4"/>
    <dgm:cxn modelId="{822D6532-73D6-4297-90E7-7B8B6B0FD007}" type="presOf" srcId="{D96F2E54-3F9E-41AF-AE03-A0A7B1C5621C}" destId="{7DAD5019-2AFD-4C31-9D3F-EBB4BAB43008}" srcOrd="1" destOrd="0" presId="urn:microsoft.com/office/officeart/2005/8/layout/process4"/>
    <dgm:cxn modelId="{B919623C-AEEB-4FA1-B8ED-6BDA96BEFA09}" srcId="{D96F2E54-3F9E-41AF-AE03-A0A7B1C5621C}" destId="{1111CD03-2DDC-4C13-9B6A-B7C594083F3A}" srcOrd="2" destOrd="0" parTransId="{01B7CFD4-D396-4F5C-9DF2-FDF0FE8FCAC5}" sibTransId="{53D7F7C3-2285-41CA-ACEB-B66491514443}"/>
    <dgm:cxn modelId="{B5B9794B-53AC-4065-9211-C46C33488E1D}" srcId="{766C99C1-2E78-46FF-9DE6-260428F2EE0E}" destId="{BE868BDF-1C1D-4970-836C-8DED31C843C3}" srcOrd="0" destOrd="0" parTransId="{9D5C0933-7021-4D2E-BAA9-A1003E670CE9}" sibTransId="{0E7DA02A-C3F3-4574-8D3C-1A31BB070CBE}"/>
    <dgm:cxn modelId="{C9C4514E-0684-42E5-837F-28BCEE4CD1F8}" type="presOf" srcId="{08A7FB59-1E20-4AFA-92FE-B477F7AD0863}" destId="{A0D33316-43DC-4F68-A6A7-29FD28B880FD}" srcOrd="0" destOrd="0" presId="urn:microsoft.com/office/officeart/2005/8/layout/process4"/>
    <dgm:cxn modelId="{7EB48959-1E5B-428D-AF5F-CA40EBA3B149}" type="presOf" srcId="{745256D3-7A2B-4049-8E09-884F2F2E9B83}" destId="{FEF815FE-724C-4B0C-9963-9AA4B5443382}" srcOrd="0" destOrd="0" presId="urn:microsoft.com/office/officeart/2005/8/layout/process4"/>
    <dgm:cxn modelId="{2813495D-0FB8-4BF3-83C6-AA007D2776DA}" type="presOf" srcId="{DD78AAA8-F694-4521-8C03-345FB6C510CE}" destId="{AFDD1D9B-278E-4CD9-A359-D837CC99B700}" srcOrd="0" destOrd="0" presId="urn:microsoft.com/office/officeart/2005/8/layout/process4"/>
    <dgm:cxn modelId="{18F3FF73-1AEE-4543-A4C9-7F2FA772DC92}" srcId="{53E1C8D8-179B-4048-B7C4-929F79383F72}" destId="{C5C64288-4325-430A-980A-59BE6AAF0578}" srcOrd="2" destOrd="0" parTransId="{DAB6B37A-0473-4455-9DD3-7D7F424DEE3B}" sibTransId="{97733678-3B6B-4495-B424-E339EFAD026D}"/>
    <dgm:cxn modelId="{9C7B0C78-E8DC-4A1A-9687-B77626CA1572}" type="presOf" srcId="{C8C0F8D8-7BE6-4C71-BA63-263050FF19AD}" destId="{C7D03B44-109D-48E8-9098-D8292D45961E}" srcOrd="0" destOrd="0" presId="urn:microsoft.com/office/officeart/2005/8/layout/process4"/>
    <dgm:cxn modelId="{7C54FB7A-F334-4935-9DC9-749BF9B36817}" type="presOf" srcId="{766C99C1-2E78-46FF-9DE6-260428F2EE0E}" destId="{E93B4FC6-6752-4B1C-B6B8-EFF9208B7E8D}" srcOrd="1" destOrd="0" presId="urn:microsoft.com/office/officeart/2005/8/layout/process4"/>
    <dgm:cxn modelId="{D7F2DC8A-2BEE-4016-AE1D-FCF5DEDE4BEB}" type="presOf" srcId="{0D694C22-7BD2-4E73-A44E-F927C9CAA87F}" destId="{7B3B606A-4E27-42E5-8127-45EBC348BC71}" srcOrd="0" destOrd="0" presId="urn:microsoft.com/office/officeart/2005/8/layout/process4"/>
    <dgm:cxn modelId="{E699138D-3F95-494A-8722-FD68731072FC}" srcId="{766C99C1-2E78-46FF-9DE6-260428F2EE0E}" destId="{4BEF2C62-6C58-445E-B95A-314108F504B0}" srcOrd="1" destOrd="0" parTransId="{E8100CD9-F9BD-43B6-85A9-80D2AC14D6F4}" sibTransId="{4E0005BB-E959-400F-AF04-CC295EEF5027}"/>
    <dgm:cxn modelId="{07C8BB8E-1323-4999-B2E2-C2BCF931EF12}" type="presOf" srcId="{C5C64288-4325-430A-980A-59BE6AAF0578}" destId="{C29AFF5B-8C2C-4E07-A637-5FDD01E7EC66}" srcOrd="1" destOrd="0" presId="urn:microsoft.com/office/officeart/2005/8/layout/process4"/>
    <dgm:cxn modelId="{A72DEB93-A95F-456C-AFB2-39D547D47ADE}" type="presOf" srcId="{53E1C8D8-179B-4048-B7C4-929F79383F72}" destId="{C4241BBF-3768-4690-86B6-C35CA86B77D2}" srcOrd="0" destOrd="0" presId="urn:microsoft.com/office/officeart/2005/8/layout/process4"/>
    <dgm:cxn modelId="{C6088199-D4D1-41CD-9DC6-631E64DE5ADF}" srcId="{DD78AAA8-F694-4521-8C03-345FB6C510CE}" destId="{08A7FB59-1E20-4AFA-92FE-B477F7AD0863}" srcOrd="0" destOrd="0" parTransId="{8E87D666-FDDE-4795-98E6-22EB05A51952}" sibTransId="{EC8C1CAF-88AE-4057-9091-195FF9A3D313}"/>
    <dgm:cxn modelId="{606CB5AE-EA31-4134-8F4E-B19FD1BC3728}" type="presOf" srcId="{C5C64288-4325-430A-980A-59BE6AAF0578}" destId="{8C839F3C-8C4B-4C13-A09C-4C7C8765B4D2}" srcOrd="0" destOrd="0" presId="urn:microsoft.com/office/officeart/2005/8/layout/process4"/>
    <dgm:cxn modelId="{FDF225AF-BF36-4791-9E71-3E1427DD3AD2}" srcId="{53E1C8D8-179B-4048-B7C4-929F79383F72}" destId="{DD78AAA8-F694-4521-8C03-345FB6C510CE}" srcOrd="3" destOrd="0" parTransId="{F27AE639-89EB-4A4A-A5D7-02120561A691}" sibTransId="{C396067C-5FEE-43C1-BF8F-42A2B9F5C37F}"/>
    <dgm:cxn modelId="{F32BB1B6-6D37-4AD8-8D41-CC2547424865}" srcId="{D96F2E54-3F9E-41AF-AE03-A0A7B1C5621C}" destId="{F25114DD-4748-4022-836C-F5D16AFCFAE7}" srcOrd="1" destOrd="0" parTransId="{5CA1B896-A4D5-475C-AFD8-F5212BE83931}" sibTransId="{DBF23590-D1D2-4F9D-90C1-CE31E8CE53D6}"/>
    <dgm:cxn modelId="{5527B4B8-9021-4D73-B748-3AAC3B150145}" srcId="{766C99C1-2E78-46FF-9DE6-260428F2EE0E}" destId="{745256D3-7A2B-4049-8E09-884F2F2E9B83}" srcOrd="3" destOrd="0" parTransId="{520506D6-C257-4B15-8416-443FD822A254}" sibTransId="{29A5839D-B611-4DE0-B987-C8F9D764CCF6}"/>
    <dgm:cxn modelId="{F0F02DBC-A19A-4906-9F9E-3C49D97DDC8F}" type="presOf" srcId="{1111CD03-2DDC-4C13-9B6A-B7C594083F3A}" destId="{337C3BED-6BB0-4B9E-B682-9EEE37B5C511}" srcOrd="0" destOrd="0" presId="urn:microsoft.com/office/officeart/2005/8/layout/process4"/>
    <dgm:cxn modelId="{EFD3DEC0-0DC1-48A7-946C-BDD7FD55FEE4}" srcId="{D96F2E54-3F9E-41AF-AE03-A0A7B1C5621C}" destId="{C8C0F8D8-7BE6-4C71-BA63-263050FF19AD}" srcOrd="0" destOrd="0" parTransId="{EA35A576-181F-4FE0-B9AD-A7A8FCDAAA23}" sibTransId="{5940D329-C310-49DD-A8EA-71A7E1AF0BD8}"/>
    <dgm:cxn modelId="{755A74D5-F338-44B8-9B53-75E05742D6B8}" type="presOf" srcId="{DD78AAA8-F694-4521-8C03-345FB6C510CE}" destId="{0A021CBB-5932-41D4-95C4-8ED47162B694}" srcOrd="1" destOrd="0" presId="urn:microsoft.com/office/officeart/2005/8/layout/process4"/>
    <dgm:cxn modelId="{CEAA42DF-C23D-4099-AF44-08976303E8FF}" type="presOf" srcId="{BE868BDF-1C1D-4970-836C-8DED31C843C3}" destId="{9090EA85-7359-413E-839E-6DD87C91E12B}" srcOrd="0" destOrd="0" presId="urn:microsoft.com/office/officeart/2005/8/layout/process4"/>
    <dgm:cxn modelId="{9EB52BFC-0A74-470A-9AB6-94974779A637}" type="presOf" srcId="{766C99C1-2E78-46FF-9DE6-260428F2EE0E}" destId="{71398AC4-041F-4AFA-895F-2D2D675C08D1}" srcOrd="0" destOrd="0" presId="urn:microsoft.com/office/officeart/2005/8/layout/process4"/>
    <dgm:cxn modelId="{0CDF6224-A1FC-44FC-8669-7B319BA5CF7F}" type="presParOf" srcId="{C4241BBF-3768-4690-86B6-C35CA86B77D2}" destId="{FD78AA47-462E-48D1-A962-335DFF09DF5F}" srcOrd="0" destOrd="0" presId="urn:microsoft.com/office/officeart/2005/8/layout/process4"/>
    <dgm:cxn modelId="{55E39ACB-A2B8-48D9-A1FC-8F0B98F1F272}" type="presParOf" srcId="{FD78AA47-462E-48D1-A962-335DFF09DF5F}" destId="{AFDD1D9B-278E-4CD9-A359-D837CC99B700}" srcOrd="0" destOrd="0" presId="urn:microsoft.com/office/officeart/2005/8/layout/process4"/>
    <dgm:cxn modelId="{02B054A8-FB36-4987-B3C6-C33D00B06C22}" type="presParOf" srcId="{FD78AA47-462E-48D1-A962-335DFF09DF5F}" destId="{0A021CBB-5932-41D4-95C4-8ED47162B694}" srcOrd="1" destOrd="0" presId="urn:microsoft.com/office/officeart/2005/8/layout/process4"/>
    <dgm:cxn modelId="{D5D2385E-90EC-4398-80EC-B292807EF124}" type="presParOf" srcId="{FD78AA47-462E-48D1-A962-335DFF09DF5F}" destId="{1C412A7B-981C-490B-8903-FA2CD1D1A276}" srcOrd="2" destOrd="0" presId="urn:microsoft.com/office/officeart/2005/8/layout/process4"/>
    <dgm:cxn modelId="{591F1CF9-1DBD-4410-845B-2AE48794ED26}" type="presParOf" srcId="{1C412A7B-981C-490B-8903-FA2CD1D1A276}" destId="{A0D33316-43DC-4F68-A6A7-29FD28B880FD}" srcOrd="0" destOrd="0" presId="urn:microsoft.com/office/officeart/2005/8/layout/process4"/>
    <dgm:cxn modelId="{8421C80D-C314-454C-A6A5-CEC17C5C5DEA}" type="presParOf" srcId="{C4241BBF-3768-4690-86B6-C35CA86B77D2}" destId="{020DF8BF-3710-44D9-9DA1-13CC4CA7E5B9}" srcOrd="1" destOrd="0" presId="urn:microsoft.com/office/officeart/2005/8/layout/process4"/>
    <dgm:cxn modelId="{CF7A4543-8FA2-4902-B31F-F3E74FEECF5D}" type="presParOf" srcId="{C4241BBF-3768-4690-86B6-C35CA86B77D2}" destId="{C3C1F5D0-519B-4531-B673-3A50C432D7D5}" srcOrd="2" destOrd="0" presId="urn:microsoft.com/office/officeart/2005/8/layout/process4"/>
    <dgm:cxn modelId="{BA325148-D77C-46AB-9EF6-C039B0264B5C}" type="presParOf" srcId="{C3C1F5D0-519B-4531-B673-3A50C432D7D5}" destId="{8C839F3C-8C4B-4C13-A09C-4C7C8765B4D2}" srcOrd="0" destOrd="0" presId="urn:microsoft.com/office/officeart/2005/8/layout/process4"/>
    <dgm:cxn modelId="{950F23CB-FE23-49E3-8910-4A2613546267}" type="presParOf" srcId="{C3C1F5D0-519B-4531-B673-3A50C432D7D5}" destId="{C29AFF5B-8C2C-4E07-A637-5FDD01E7EC66}" srcOrd="1" destOrd="0" presId="urn:microsoft.com/office/officeart/2005/8/layout/process4"/>
    <dgm:cxn modelId="{A0C73F56-7197-479D-AF21-704BD78B5EFB}" type="presParOf" srcId="{C3C1F5D0-519B-4531-B673-3A50C432D7D5}" destId="{B26D7AF7-834A-4DB1-9460-0984DDE5E8AF}" srcOrd="2" destOrd="0" presId="urn:microsoft.com/office/officeart/2005/8/layout/process4"/>
    <dgm:cxn modelId="{D15429EA-6D3E-4B4F-A6DB-9B03EB36D109}" type="presParOf" srcId="{B26D7AF7-834A-4DB1-9460-0984DDE5E8AF}" destId="{7B3B606A-4E27-42E5-8127-45EBC348BC71}" srcOrd="0" destOrd="0" presId="urn:microsoft.com/office/officeart/2005/8/layout/process4"/>
    <dgm:cxn modelId="{5AAE65B0-9F5F-44E3-9A9C-7F7A5B77101E}" type="presParOf" srcId="{C4241BBF-3768-4690-86B6-C35CA86B77D2}" destId="{59F3B3A6-572C-4CF1-B6FF-A1116AB7D2E1}" srcOrd="3" destOrd="0" presId="urn:microsoft.com/office/officeart/2005/8/layout/process4"/>
    <dgm:cxn modelId="{BFD11C8D-7147-4F47-AF5B-83E0D84682BD}" type="presParOf" srcId="{C4241BBF-3768-4690-86B6-C35CA86B77D2}" destId="{4C3B369D-853B-4294-BDC4-702EDEC7D99E}" srcOrd="4" destOrd="0" presId="urn:microsoft.com/office/officeart/2005/8/layout/process4"/>
    <dgm:cxn modelId="{880CF6F4-83A8-4D47-98E1-1B9C03782F36}" type="presParOf" srcId="{4C3B369D-853B-4294-BDC4-702EDEC7D99E}" destId="{71398AC4-041F-4AFA-895F-2D2D675C08D1}" srcOrd="0" destOrd="0" presId="urn:microsoft.com/office/officeart/2005/8/layout/process4"/>
    <dgm:cxn modelId="{1475CECD-CC01-4E4A-A54E-03076D48C01A}" type="presParOf" srcId="{4C3B369D-853B-4294-BDC4-702EDEC7D99E}" destId="{E93B4FC6-6752-4B1C-B6B8-EFF9208B7E8D}" srcOrd="1" destOrd="0" presId="urn:microsoft.com/office/officeart/2005/8/layout/process4"/>
    <dgm:cxn modelId="{B60D80F1-3518-4F5E-8F11-54FF4274EE47}" type="presParOf" srcId="{4C3B369D-853B-4294-BDC4-702EDEC7D99E}" destId="{12E107B3-E01A-4204-BE47-504E6B81CFDD}" srcOrd="2" destOrd="0" presId="urn:microsoft.com/office/officeart/2005/8/layout/process4"/>
    <dgm:cxn modelId="{4C4EC4C7-88D3-49C1-9978-DC8EB7292C8D}" type="presParOf" srcId="{12E107B3-E01A-4204-BE47-504E6B81CFDD}" destId="{9090EA85-7359-413E-839E-6DD87C91E12B}" srcOrd="0" destOrd="0" presId="urn:microsoft.com/office/officeart/2005/8/layout/process4"/>
    <dgm:cxn modelId="{1C7D4352-B856-4192-98AE-5E93F5EB0454}" type="presParOf" srcId="{12E107B3-E01A-4204-BE47-504E6B81CFDD}" destId="{1702EF6D-51E8-4A1A-9626-C8F931152919}" srcOrd="1" destOrd="0" presId="urn:microsoft.com/office/officeart/2005/8/layout/process4"/>
    <dgm:cxn modelId="{7039F5A5-4D9B-48C7-A620-BA11E7AD72EA}" type="presParOf" srcId="{12E107B3-E01A-4204-BE47-504E6B81CFDD}" destId="{B992066D-9AE8-4BB7-B802-5952624E7393}" srcOrd="2" destOrd="0" presId="urn:microsoft.com/office/officeart/2005/8/layout/process4"/>
    <dgm:cxn modelId="{B79FF894-88EC-409C-8FA7-845453628269}" type="presParOf" srcId="{12E107B3-E01A-4204-BE47-504E6B81CFDD}" destId="{FEF815FE-724C-4B0C-9963-9AA4B5443382}" srcOrd="3" destOrd="0" presId="urn:microsoft.com/office/officeart/2005/8/layout/process4"/>
    <dgm:cxn modelId="{E1BF1623-9C82-43AA-83DC-8C26ACFBACF1}" type="presParOf" srcId="{C4241BBF-3768-4690-86B6-C35CA86B77D2}" destId="{E884080E-6C57-489E-902C-980ED76578B1}" srcOrd="5" destOrd="0" presId="urn:microsoft.com/office/officeart/2005/8/layout/process4"/>
    <dgm:cxn modelId="{917E87CD-5FCB-4B47-B338-3B9C243C6585}" type="presParOf" srcId="{C4241BBF-3768-4690-86B6-C35CA86B77D2}" destId="{66AED0C2-CEE2-4574-A872-598BECA639C1}" srcOrd="6" destOrd="0" presId="urn:microsoft.com/office/officeart/2005/8/layout/process4"/>
    <dgm:cxn modelId="{DA2058A2-3436-45B4-A102-D513FDFDD905}" type="presParOf" srcId="{66AED0C2-CEE2-4574-A872-598BECA639C1}" destId="{6DF218F5-5B7D-4587-B379-1CE1D7AF2596}" srcOrd="0" destOrd="0" presId="urn:microsoft.com/office/officeart/2005/8/layout/process4"/>
    <dgm:cxn modelId="{DFDE0828-1B21-44A9-A91C-A0A300E99CC8}" type="presParOf" srcId="{66AED0C2-CEE2-4574-A872-598BECA639C1}" destId="{7DAD5019-2AFD-4C31-9D3F-EBB4BAB43008}" srcOrd="1" destOrd="0" presId="urn:microsoft.com/office/officeart/2005/8/layout/process4"/>
    <dgm:cxn modelId="{BE8F2083-173B-4609-AF66-619DF3C4F1C8}" type="presParOf" srcId="{66AED0C2-CEE2-4574-A872-598BECA639C1}" destId="{7DBC1D25-22A5-4A75-91C1-1B102FA9B07F}" srcOrd="2" destOrd="0" presId="urn:microsoft.com/office/officeart/2005/8/layout/process4"/>
    <dgm:cxn modelId="{383FE5F1-95E5-424B-A26E-C2FEF3194C42}" type="presParOf" srcId="{7DBC1D25-22A5-4A75-91C1-1B102FA9B07F}" destId="{C7D03B44-109D-48E8-9098-D8292D45961E}" srcOrd="0" destOrd="0" presId="urn:microsoft.com/office/officeart/2005/8/layout/process4"/>
    <dgm:cxn modelId="{B0DF1663-8A28-42BD-833D-D77FCA7247F8}" type="presParOf" srcId="{7DBC1D25-22A5-4A75-91C1-1B102FA9B07F}" destId="{07164D60-F102-4BF4-9489-F6334D36244A}" srcOrd="1" destOrd="0" presId="urn:microsoft.com/office/officeart/2005/8/layout/process4"/>
    <dgm:cxn modelId="{BD66926D-9ABA-4CA4-83CE-13B4DC2E0799}" type="presParOf" srcId="{7DBC1D25-22A5-4A75-91C1-1B102FA9B07F}" destId="{337C3BED-6BB0-4B9E-B682-9EEE37B5C511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021CBB-5932-41D4-95C4-8ED47162B694}">
      <dsp:nvSpPr>
        <dsp:cNvPr id="0" name=""/>
        <dsp:cNvSpPr/>
      </dsp:nvSpPr>
      <dsp:spPr>
        <a:xfrm>
          <a:off x="0" y="3980623"/>
          <a:ext cx="8229600" cy="8708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1" kern="1200"/>
            <a:t>Уточнення специфікації</a:t>
          </a:r>
        </a:p>
      </dsp:txBody>
      <dsp:txXfrm>
        <a:off x="0" y="3980623"/>
        <a:ext cx="8229600" cy="470266"/>
      </dsp:txXfrm>
    </dsp:sp>
    <dsp:sp modelId="{A0D33316-43DC-4F68-A6A7-29FD28B880FD}">
      <dsp:nvSpPr>
        <dsp:cNvPr id="0" name=""/>
        <dsp:cNvSpPr/>
      </dsp:nvSpPr>
      <dsp:spPr>
        <a:xfrm>
          <a:off x="0" y="4433471"/>
          <a:ext cx="8229600" cy="40059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/>
            <a:t>Створення специфікації з урахуванням зауважень клієнта</a:t>
          </a:r>
        </a:p>
      </dsp:txBody>
      <dsp:txXfrm>
        <a:off x="0" y="4433471"/>
        <a:ext cx="8229600" cy="400596"/>
      </dsp:txXfrm>
    </dsp:sp>
    <dsp:sp modelId="{C29AFF5B-8C2C-4E07-A637-5FDD01E7EC66}">
      <dsp:nvSpPr>
        <dsp:cNvPr id="0" name=""/>
        <dsp:cNvSpPr/>
      </dsp:nvSpPr>
      <dsp:spPr>
        <a:xfrm rot="10800000">
          <a:off x="0" y="2654298"/>
          <a:ext cx="8229600" cy="1339387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1" kern="1200"/>
            <a:t>Ознайомлення клієнта</a:t>
          </a:r>
        </a:p>
      </dsp:txBody>
      <dsp:txXfrm rot="-10800000">
        <a:off x="0" y="2654298"/>
        <a:ext cx="8229600" cy="470124"/>
      </dsp:txXfrm>
    </dsp:sp>
    <dsp:sp modelId="{7B3B606A-4E27-42E5-8127-45EBC348BC71}">
      <dsp:nvSpPr>
        <dsp:cNvPr id="0" name=""/>
        <dsp:cNvSpPr/>
      </dsp:nvSpPr>
      <dsp:spPr>
        <a:xfrm>
          <a:off x="0" y="3124423"/>
          <a:ext cx="8229600" cy="40047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/>
            <a:t>Збір зауважень та пропозицій щодо змін специфікації</a:t>
          </a:r>
        </a:p>
      </dsp:txBody>
      <dsp:txXfrm>
        <a:off x="0" y="3124423"/>
        <a:ext cx="8229600" cy="400476"/>
      </dsp:txXfrm>
    </dsp:sp>
    <dsp:sp modelId="{E93B4FC6-6752-4B1C-B6B8-EFF9208B7E8D}">
      <dsp:nvSpPr>
        <dsp:cNvPr id="0" name=""/>
        <dsp:cNvSpPr/>
      </dsp:nvSpPr>
      <dsp:spPr>
        <a:xfrm rot="10800000">
          <a:off x="0" y="1327974"/>
          <a:ext cx="8229600" cy="1339387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1" kern="1200"/>
            <a:t>Первинна специфікація</a:t>
          </a:r>
        </a:p>
      </dsp:txBody>
      <dsp:txXfrm rot="-10800000">
        <a:off x="0" y="1327974"/>
        <a:ext cx="8229600" cy="470124"/>
      </dsp:txXfrm>
    </dsp:sp>
    <dsp:sp modelId="{9090EA85-7359-413E-839E-6DD87C91E12B}">
      <dsp:nvSpPr>
        <dsp:cNvPr id="0" name=""/>
        <dsp:cNvSpPr/>
      </dsp:nvSpPr>
      <dsp:spPr>
        <a:xfrm>
          <a:off x="0" y="1798099"/>
          <a:ext cx="2057399" cy="40047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/>
            <a:t>Загальний опис проекту</a:t>
          </a:r>
        </a:p>
      </dsp:txBody>
      <dsp:txXfrm>
        <a:off x="0" y="1798099"/>
        <a:ext cx="2057399" cy="400476"/>
      </dsp:txXfrm>
    </dsp:sp>
    <dsp:sp modelId="{1702EF6D-51E8-4A1A-9626-C8F931152919}">
      <dsp:nvSpPr>
        <dsp:cNvPr id="0" name=""/>
        <dsp:cNvSpPr/>
      </dsp:nvSpPr>
      <dsp:spPr>
        <a:xfrm>
          <a:off x="2057400" y="1798099"/>
          <a:ext cx="2057399" cy="40047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/>
            <a:t>Структура проекту</a:t>
          </a:r>
        </a:p>
      </dsp:txBody>
      <dsp:txXfrm>
        <a:off x="2057400" y="1798099"/>
        <a:ext cx="2057399" cy="400476"/>
      </dsp:txXfrm>
    </dsp:sp>
    <dsp:sp modelId="{B992066D-9AE8-4BB7-B802-5952624E7393}">
      <dsp:nvSpPr>
        <dsp:cNvPr id="0" name=""/>
        <dsp:cNvSpPr/>
      </dsp:nvSpPr>
      <dsp:spPr>
        <a:xfrm>
          <a:off x="4114800" y="1798099"/>
          <a:ext cx="2057399" cy="40047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/>
            <a:t>Перелік вимог</a:t>
          </a:r>
        </a:p>
      </dsp:txBody>
      <dsp:txXfrm>
        <a:off x="4114800" y="1798099"/>
        <a:ext cx="2057399" cy="400476"/>
      </dsp:txXfrm>
    </dsp:sp>
    <dsp:sp modelId="{FEF815FE-724C-4B0C-9963-9AA4B5443382}">
      <dsp:nvSpPr>
        <dsp:cNvPr id="0" name=""/>
        <dsp:cNvSpPr/>
      </dsp:nvSpPr>
      <dsp:spPr>
        <a:xfrm>
          <a:off x="6172199" y="1798099"/>
          <a:ext cx="2057399" cy="40047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/>
            <a:t>Спеціальні вимоги</a:t>
          </a:r>
        </a:p>
      </dsp:txBody>
      <dsp:txXfrm>
        <a:off x="6172199" y="1798099"/>
        <a:ext cx="2057399" cy="400476"/>
      </dsp:txXfrm>
    </dsp:sp>
    <dsp:sp modelId="{7DAD5019-2AFD-4C31-9D3F-EBB4BAB43008}">
      <dsp:nvSpPr>
        <dsp:cNvPr id="0" name=""/>
        <dsp:cNvSpPr/>
      </dsp:nvSpPr>
      <dsp:spPr>
        <a:xfrm rot="10800000">
          <a:off x="0" y="1649"/>
          <a:ext cx="8229600" cy="1339387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1" kern="1200"/>
            <a:t>Формування вхідної документації</a:t>
          </a:r>
        </a:p>
      </dsp:txBody>
      <dsp:txXfrm rot="-10800000">
        <a:off x="0" y="1649"/>
        <a:ext cx="8229600" cy="470124"/>
      </dsp:txXfrm>
    </dsp:sp>
    <dsp:sp modelId="{C7D03B44-109D-48E8-9098-D8292D45961E}">
      <dsp:nvSpPr>
        <dsp:cNvPr id="0" name=""/>
        <dsp:cNvSpPr/>
      </dsp:nvSpPr>
      <dsp:spPr>
        <a:xfrm>
          <a:off x="4018" y="471774"/>
          <a:ext cx="2740521" cy="40047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/>
            <a:t>Текстовий опис програмного забезпечення</a:t>
          </a:r>
        </a:p>
      </dsp:txBody>
      <dsp:txXfrm>
        <a:off x="4018" y="471774"/>
        <a:ext cx="2740521" cy="400476"/>
      </dsp:txXfrm>
    </dsp:sp>
    <dsp:sp modelId="{07164D60-F102-4BF4-9489-F6334D36244A}">
      <dsp:nvSpPr>
        <dsp:cNvPr id="0" name=""/>
        <dsp:cNvSpPr/>
      </dsp:nvSpPr>
      <dsp:spPr>
        <a:xfrm>
          <a:off x="2744539" y="471774"/>
          <a:ext cx="2740521" cy="40047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/>
            <a:t>Користувальницькі сценарії</a:t>
          </a:r>
        </a:p>
      </dsp:txBody>
      <dsp:txXfrm>
        <a:off x="2744539" y="471774"/>
        <a:ext cx="2740521" cy="400476"/>
      </dsp:txXfrm>
    </dsp:sp>
    <dsp:sp modelId="{337C3BED-6BB0-4B9E-B682-9EEE37B5C511}">
      <dsp:nvSpPr>
        <dsp:cNvPr id="0" name=""/>
        <dsp:cNvSpPr/>
      </dsp:nvSpPr>
      <dsp:spPr>
        <a:xfrm>
          <a:off x="5485060" y="471774"/>
          <a:ext cx="2740521" cy="40047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/>
            <a:t>Тощо</a:t>
          </a:r>
        </a:p>
      </dsp:txBody>
      <dsp:txXfrm>
        <a:off x="5485060" y="471774"/>
        <a:ext cx="2740521" cy="4004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99C48633-6783-459C-B88A-25A312AAB2F3}" type="datetimeFigureOut">
              <a:rPr lang="ru-RU" smtClean="0"/>
              <a:t>19.10.2018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719598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3092" y="9719598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E4DE9E0A-D8DC-4BE2-8858-4B612120ED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6571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19.10.2018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19.10.2018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2636912"/>
            <a:ext cx="7772400" cy="1470025"/>
          </a:xfrm>
        </p:spPr>
        <p:txBody>
          <a:bodyPr/>
          <a:lstStyle/>
          <a:p>
            <a:r>
              <a:rPr lang="uk-UA" b="1" dirty="0"/>
              <a:t>Основи інженерії програмного забезпечення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3568" y="4869160"/>
            <a:ext cx="7920880" cy="769640"/>
          </a:xfrm>
        </p:spPr>
        <p:txBody>
          <a:bodyPr>
            <a:normAutofit/>
          </a:bodyPr>
          <a:lstStyle/>
          <a:p>
            <a:pPr algn="l"/>
            <a:endParaRPr lang="uk-UA" sz="2400" dirty="0">
              <a:solidFill>
                <a:schemeClr val="tx1"/>
              </a:solidFill>
            </a:endParaRPr>
          </a:p>
          <a:p>
            <a:pPr algn="l"/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547664" y="304724"/>
            <a:ext cx="61926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ДЕРЖАВНИЙ УНІВЕРСИТЕТ ТЕЛЕКОМУНІКАЦІЙ</a:t>
            </a:r>
            <a:endParaRPr lang="en-US" sz="2400" b="1" dirty="0"/>
          </a:p>
          <a:p>
            <a:pPr algn="ctr"/>
            <a:r>
              <a:rPr lang="ru-RU" sz="2400" b="1" dirty="0"/>
              <a:t>Кафедра </a:t>
            </a:r>
            <a:r>
              <a:rPr lang="uk-UA" sz="2400" b="1" dirty="0"/>
              <a:t>ІПЗ</a:t>
            </a:r>
            <a:endParaRPr lang="ru-RU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9474"/>
            <a:ext cx="186690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 descr="http://www.dut.edu.ua/uploads/p_290_8230158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81325"/>
            <a:ext cx="1677527" cy="169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0096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Рівень важливості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/>
              <a:t>АВС-аналіз</a:t>
            </a:r>
          </a:p>
          <a:p>
            <a:r>
              <a:rPr lang="uk-UA"/>
              <a:t>Техніка </a:t>
            </a:r>
            <a:r>
              <a:rPr lang="en-US" altLang="uk-UA"/>
              <a:t>MoSCoW</a:t>
            </a:r>
            <a:endParaRPr lang="uk-UA" altLang="uk-UA"/>
          </a:p>
          <a:p>
            <a:r>
              <a:rPr lang="ru-RU" altLang="uk-UA"/>
              <a:t>Методика Wideband Delphi. Оцінка PERT </a:t>
            </a:r>
          </a:p>
          <a:p>
            <a:r>
              <a:rPr lang="uk-UA"/>
              <a:t>Покер планування</a:t>
            </a:r>
          </a:p>
          <a:p>
            <a:r>
              <a:rPr lang="uk-UA"/>
              <a:t>Інші методики та техніки</a:t>
            </a:r>
          </a:p>
        </p:txBody>
      </p:sp>
    </p:spTree>
    <p:extLst>
      <p:ext uri="{BB962C8B-B14F-4D97-AF65-F5344CB8AC3E}">
        <p14:creationId xmlns:p14="http://schemas.microsoft.com/office/powerpoint/2010/main" val="2431919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/>
              <a:t>АВС-аналіз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17638"/>
            <a:ext cx="4618856" cy="4819674"/>
          </a:xfrm>
        </p:spPr>
        <p:txBody>
          <a:bodyPr>
            <a:normAutofit fontScale="85000" lnSpcReduction="20000"/>
          </a:bodyPr>
          <a:lstStyle/>
          <a:p>
            <a:r>
              <a:rPr lang="ru-RU"/>
              <a:t>Мета методу - виявлення проблем, що підлягають першочерговому вирішенню, шляхом визначення їх пріоритетності</a:t>
            </a:r>
          </a:p>
          <a:p>
            <a:endParaRPr lang="ru-RU"/>
          </a:p>
          <a:p>
            <a:r>
              <a:rPr lang="ru-RU"/>
              <a:t>АВС-аналіз базується на принципі Парето, який означає, що 20% зусиль дають 80% результату, а інші 80% зусиль - лише 20% результату</a:t>
            </a:r>
          </a:p>
          <a:p>
            <a:endParaRPr lang="uk-UA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3632" y="1417638"/>
            <a:ext cx="412432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636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АВС-аналіз</a:t>
            </a:r>
          </a:p>
        </p:txBody>
      </p:sp>
      <p:pic>
        <p:nvPicPr>
          <p:cNvPr id="2050" name="Picture 2" descr="Похожее изображение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81"/>
          <a:stretch/>
        </p:blipFill>
        <p:spPr bwMode="auto">
          <a:xfrm>
            <a:off x="404508" y="1409463"/>
            <a:ext cx="8250066" cy="4927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798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/>
              <a:t>Техніка </a:t>
            </a:r>
            <a:r>
              <a:rPr lang="en-US" altLang="uk-UA"/>
              <a:t>MoSCoW</a:t>
            </a:r>
            <a:r>
              <a:rPr lang="uk-UA"/>
              <a:t> 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0673119"/>
              </p:ext>
            </p:extLst>
          </p:nvPr>
        </p:nvGraphicFramePr>
        <p:xfrm>
          <a:off x="457735" y="1417638"/>
          <a:ext cx="8229600" cy="49377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178696">
                  <a:extLst>
                    <a:ext uri="{9D8B030D-6E8A-4147-A177-3AD203B41FA5}">
                      <a16:colId xmlns:a16="http://schemas.microsoft.com/office/drawing/2014/main" val="1459831797"/>
                    </a:ext>
                  </a:extLst>
                </a:gridCol>
                <a:gridCol w="5050904">
                  <a:extLst>
                    <a:ext uri="{9D8B030D-6E8A-4147-A177-3AD203B41FA5}">
                      <a16:colId xmlns:a16="http://schemas.microsoft.com/office/drawing/2014/main" val="4123980483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uk-UA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Must Have  </a:t>
                      </a:r>
                      <a:endParaRPr kumimoji="0" lang="ru-RU" altLang="uk-UA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uk-UA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Описує функціональність, яка обов'язково має бути присутня в продукті, без неї продукту просто не буде</a:t>
                      </a:r>
                      <a:endParaRPr kumimoji="0" lang="ru-RU" altLang="uk-UA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809123077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uk-UA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Should Have </a:t>
                      </a:r>
                      <a:endParaRPr kumimoji="0" lang="ru-RU" altLang="uk-UA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uk-UA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Вимоги «</a:t>
                      </a:r>
                      <a:r>
                        <a:rPr kumimoji="0" lang="en-US" altLang="uk-UA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Should» </a:t>
                      </a:r>
                      <a:r>
                        <a:rPr kumimoji="0" lang="ru-RU" altLang="uk-UA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настільки ж важливі, як і вимоги «</a:t>
                      </a:r>
                      <a:r>
                        <a:rPr kumimoji="0" lang="en-US" altLang="uk-UA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Must», </a:t>
                      </a:r>
                      <a:r>
                        <a:rPr kumimoji="0" lang="ru-RU" altLang="uk-UA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але вони можуть не бути терміновим або для їх реалізації можна використовувати обхідний шлях (</a:t>
                      </a:r>
                      <a:r>
                        <a:rPr kumimoji="0" lang="en-US" altLang="uk-UA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workaround)</a:t>
                      </a:r>
                      <a:endParaRPr kumimoji="0" lang="ru-RU" altLang="uk-UA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2127001892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uk-UA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Could Have </a:t>
                      </a:r>
                      <a:endParaRPr kumimoji="0" lang="ru-RU" altLang="uk-UA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uk-UA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Описує менш критичні вимоги, відсутність яких не призводить до якихось драматичних наслідків. Користувачі будуть задоволені навіть якщо цього функціоналу не буде в продукті</a:t>
                      </a:r>
                      <a:endParaRPr kumimoji="0" lang="ru-RU" altLang="uk-UA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2735796984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uk-UA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Won’t Have but Would Like in the Future </a:t>
                      </a:r>
                      <a:endParaRPr kumimoji="0" lang="ru-RU" altLang="uk-UA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uk-UA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Це несуттєва вимога. Виконувати її в даний момент не потрібно, але вона може стати в нагоді колись в майбутньому, наприклад, в наступних версіях системи</a:t>
                      </a:r>
                      <a:endParaRPr kumimoji="0" lang="ru-RU" altLang="uk-UA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928076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2359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uk-UA"/>
              <a:t>Техніка </a:t>
            </a:r>
            <a:r>
              <a:rPr lang="en-US" altLang="uk-UA"/>
              <a:t>MoSCoW</a:t>
            </a:r>
            <a:r>
              <a:rPr lang="ru-RU" altLang="uk-UA"/>
              <a:t>.</a:t>
            </a:r>
            <a:br>
              <a:rPr lang="ru-RU" altLang="uk-UA"/>
            </a:br>
            <a:r>
              <a:rPr lang="ru-RU" altLang="uk-UA"/>
              <a:t>Успадкування приорітетів</a:t>
            </a:r>
            <a:endParaRPr lang="uk-UA"/>
          </a:p>
        </p:txBody>
      </p:sp>
      <p:graphicFrame>
        <p:nvGraphicFramePr>
          <p:cNvPr id="4" name="Group 187"/>
          <p:cNvGraphicFramePr>
            <a:graphicFrameLocks noGrp="1"/>
          </p:cNvGraphicFramePr>
          <p:nvPr>
            <p:ph/>
          </p:nvPr>
        </p:nvGraphicFramePr>
        <p:xfrm>
          <a:off x="457200" y="1844675"/>
          <a:ext cx="8218488" cy="3240090"/>
        </p:xfrm>
        <a:graphic>
          <a:graphicData uri="http://schemas.openxmlformats.org/drawingml/2006/table">
            <a:tbl>
              <a:tblPr/>
              <a:tblGrid>
                <a:gridCol w="1741488">
                  <a:extLst>
                    <a:ext uri="{9D8B030D-6E8A-4147-A177-3AD203B41FA5}">
                      <a16:colId xmlns:a16="http://schemas.microsoft.com/office/drawing/2014/main" val="1111820800"/>
                    </a:ext>
                  </a:extLst>
                </a:gridCol>
                <a:gridCol w="1547812">
                  <a:extLst>
                    <a:ext uri="{9D8B030D-6E8A-4147-A177-3AD203B41FA5}">
                      <a16:colId xmlns:a16="http://schemas.microsoft.com/office/drawing/2014/main" val="230399982"/>
                    </a:ext>
                  </a:extLst>
                </a:gridCol>
                <a:gridCol w="1643063">
                  <a:extLst>
                    <a:ext uri="{9D8B030D-6E8A-4147-A177-3AD203B41FA5}">
                      <a16:colId xmlns:a16="http://schemas.microsoft.com/office/drawing/2014/main" val="1380874216"/>
                    </a:ext>
                  </a:extLst>
                </a:gridCol>
                <a:gridCol w="1643062">
                  <a:extLst>
                    <a:ext uri="{9D8B030D-6E8A-4147-A177-3AD203B41FA5}">
                      <a16:colId xmlns:a16="http://schemas.microsoft.com/office/drawing/2014/main" val="861293395"/>
                    </a:ext>
                  </a:extLst>
                </a:gridCol>
                <a:gridCol w="1643063">
                  <a:extLst>
                    <a:ext uri="{9D8B030D-6E8A-4147-A177-3AD203B41FA5}">
                      <a16:colId xmlns:a16="http://schemas.microsoft.com/office/drawing/2014/main" val="884625015"/>
                    </a:ext>
                  </a:extLst>
                </a:gridCol>
              </a:tblGrid>
              <a:tr h="576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uk-UA" altLang="uk-UA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uk-UA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,Bold"/>
                        </a:rPr>
                        <a:t>Must</a:t>
                      </a:r>
                      <a:endParaRPr kumimoji="0" lang="en-US" altLang="uk-UA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,Bold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uk-UA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,Bold"/>
                        </a:rPr>
                        <a:t>Should</a:t>
                      </a:r>
                      <a:endParaRPr kumimoji="0" lang="en-US" altLang="uk-UA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,Bold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uk-UA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,Bold"/>
                        </a:rPr>
                        <a:t>Could</a:t>
                      </a:r>
                      <a:endParaRPr kumimoji="0" lang="en-US" altLang="uk-UA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,Bold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uk-UA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,Bold"/>
                        </a:rPr>
                        <a:t>Would</a:t>
                      </a:r>
                      <a:endParaRPr kumimoji="0" lang="en-US" altLang="uk-UA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,Bold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066681"/>
                  </a:ext>
                </a:extLst>
              </a:tr>
              <a:tr h="700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uk-UA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,Bold"/>
                        </a:rPr>
                        <a:t>Must</a:t>
                      </a:r>
                      <a:endParaRPr kumimoji="0" lang="en-US" altLang="uk-UA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,Bold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uk-UA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Must</a:t>
                      </a:r>
                      <a:endParaRPr kumimoji="0" lang="en-US" altLang="uk-UA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uk-UA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Should</a:t>
                      </a:r>
                      <a:endParaRPr kumimoji="0" lang="en-US" altLang="uk-UA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uk-UA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Could</a:t>
                      </a:r>
                      <a:endParaRPr kumimoji="0" lang="en-US" altLang="uk-UA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uk-UA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Would</a:t>
                      </a:r>
                      <a:endParaRPr kumimoji="0" lang="en-US" altLang="uk-UA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0717985"/>
                  </a:ext>
                </a:extLst>
              </a:tr>
              <a:tr h="700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uk-UA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,Bold"/>
                        </a:rPr>
                        <a:t>Should</a:t>
                      </a:r>
                      <a:endParaRPr kumimoji="0" lang="en-US" altLang="uk-UA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,Bold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uk-UA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Should</a:t>
                      </a:r>
                      <a:endParaRPr kumimoji="0" lang="en-US" altLang="uk-UA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uk-UA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Could</a:t>
                      </a:r>
                      <a:endParaRPr kumimoji="0" lang="en-US" altLang="uk-UA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uk-UA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Would</a:t>
                      </a:r>
                      <a:endParaRPr kumimoji="0" lang="en-US" altLang="uk-UA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uk-UA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Would</a:t>
                      </a:r>
                      <a:endParaRPr kumimoji="0" lang="en-US" altLang="uk-UA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418604"/>
                  </a:ext>
                </a:extLst>
              </a:tr>
              <a:tr h="700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uk-UA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,Bold"/>
                        </a:rPr>
                        <a:t>Could</a:t>
                      </a:r>
                      <a:endParaRPr kumimoji="0" lang="en-US" altLang="uk-UA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,Bold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uk-UA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Could</a:t>
                      </a:r>
                      <a:endParaRPr kumimoji="0" lang="en-US" altLang="uk-UA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uk-UA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Would</a:t>
                      </a:r>
                      <a:endParaRPr kumimoji="0" lang="en-US" altLang="uk-UA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uk-UA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Would</a:t>
                      </a:r>
                      <a:endParaRPr kumimoji="0" lang="en-US" altLang="uk-UA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uk-UA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Would</a:t>
                      </a:r>
                      <a:endParaRPr kumimoji="0" lang="en-US" altLang="uk-UA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3031281"/>
                  </a:ext>
                </a:extLst>
              </a:tr>
              <a:tr h="563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uk-UA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,Bold"/>
                        </a:rPr>
                        <a:t>Would</a:t>
                      </a:r>
                      <a:endParaRPr kumimoji="0" lang="ru-RU" altLang="uk-UA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,Bold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uk-UA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Would</a:t>
                      </a:r>
                      <a:endParaRPr kumimoji="0" lang="ru-RU" altLang="uk-UA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uk-UA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Would</a:t>
                      </a:r>
                      <a:endParaRPr kumimoji="0" lang="ru-RU" altLang="uk-UA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uk-UA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Would</a:t>
                      </a:r>
                      <a:endParaRPr kumimoji="0" lang="ru-RU" altLang="uk-UA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uk-UA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Would</a:t>
                      </a:r>
                      <a:endParaRPr kumimoji="0" lang="ru-RU" altLang="uk-UA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734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2751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uk-UA"/>
              <a:t>Методика Wideband Delphi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uk-UA"/>
              <a:t>Підготувати список оцінюваних елементів</a:t>
            </a:r>
          </a:p>
          <a:p>
            <a:r>
              <a:rPr lang="uk-UA"/>
              <a:t>Провести спільну зустріч команди оцінки для проведення рев'ю списку оцінюваних елементів</a:t>
            </a:r>
          </a:p>
          <a:p>
            <a:r>
              <a:rPr lang="uk-UA"/>
              <a:t>Виконати індивідуальні оцінки</a:t>
            </a:r>
          </a:p>
          <a:p>
            <a:r>
              <a:rPr lang="uk-UA"/>
              <a:t>Зібрати індивідуальні оцінки від кожного з членів команди і створити сумарну таблицю оцінок</a:t>
            </a:r>
          </a:p>
          <a:p>
            <a:r>
              <a:rPr lang="uk-UA"/>
              <a:t>Провести зустріч з обговорення оцінок</a:t>
            </a:r>
          </a:p>
          <a:p>
            <a:r>
              <a:rPr lang="uk-UA"/>
              <a:t>Завершити заповнення сумарної таблиці оцінок</a:t>
            </a:r>
          </a:p>
        </p:txBody>
      </p:sp>
    </p:spTree>
    <p:extLst>
      <p:ext uri="{BB962C8B-B14F-4D97-AF65-F5344CB8AC3E}">
        <p14:creationId xmlns:p14="http://schemas.microsoft.com/office/powerpoint/2010/main" val="2435342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70186"/>
          </a:xfrm>
        </p:spPr>
        <p:txBody>
          <a:bodyPr>
            <a:normAutofit fontScale="90000"/>
          </a:bodyPr>
          <a:lstStyle/>
          <a:p>
            <a:r>
              <a:rPr lang="ru-RU" altLang="uk-UA"/>
              <a:t>Оцінка PERT </a:t>
            </a:r>
            <a:br>
              <a:rPr lang="ru-RU" altLang="uk-UA"/>
            </a:br>
            <a:r>
              <a:rPr lang="ru-RU" altLang="uk-UA"/>
              <a:t>(Program Evaluation and Review Technique)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06531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ru-RU" altLang="uk-UA"/>
          </a:p>
          <a:p>
            <a:pPr marL="0" indent="0" algn="ctr">
              <a:buNone/>
            </a:pPr>
            <a:r>
              <a:rPr lang="ru-RU" altLang="uk-UA"/>
              <a:t>Очікувана (PERT)=(О + 4*В + П) / 6 </a:t>
            </a:r>
          </a:p>
          <a:p>
            <a:endParaRPr lang="ru-RU" altLang="uk-UA" b="1"/>
          </a:p>
          <a:p>
            <a:pPr marL="0" indent="0">
              <a:buNone/>
            </a:pPr>
            <a:r>
              <a:rPr lang="ru-RU" altLang="uk-UA" b="1"/>
              <a:t>Оцінка за трьома точками:</a:t>
            </a:r>
            <a:r>
              <a:rPr lang="ru-RU" altLang="uk-UA"/>
              <a:t> </a:t>
            </a:r>
          </a:p>
          <a:p>
            <a:r>
              <a:rPr lang="ru-RU" altLang="uk-UA"/>
              <a:t>О – оптимістична (Best Case)</a:t>
            </a:r>
          </a:p>
          <a:p>
            <a:r>
              <a:rPr lang="ru-RU" altLang="uk-UA"/>
              <a:t>В – найбільш імовірна (Most Probable)</a:t>
            </a:r>
          </a:p>
          <a:p>
            <a:r>
              <a:rPr lang="ru-RU" altLang="uk-UA"/>
              <a:t>П – песимістична (Worst Case) </a:t>
            </a:r>
          </a:p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85889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/>
              <a:t>Покер планування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/>
              <a:t>Різновид методики </a:t>
            </a:r>
            <a:r>
              <a:rPr lang="ru-RU" altLang="uk-UA"/>
              <a:t>Wideband Delphi</a:t>
            </a:r>
          </a:p>
          <a:p>
            <a:r>
              <a:rPr lang="ru-RU"/>
              <a:t>Базується на досягненні домовленості</a:t>
            </a:r>
          </a:p>
          <a:p>
            <a:r>
              <a:rPr lang="ru-RU"/>
              <a:t>Ніхто не знає чужого рішення до одночасного оголошення вибору кожного з учасників</a:t>
            </a:r>
            <a:r>
              <a:rPr lang="uk-UA"/>
              <a:t> </a:t>
            </a:r>
          </a:p>
          <a:p>
            <a:r>
              <a:rPr lang="ru-RU"/>
              <a:t>Матеріали:</a:t>
            </a:r>
          </a:p>
          <a:p>
            <a:pPr lvl="1"/>
            <a:r>
              <a:rPr lang="ru-RU"/>
              <a:t>список функцій, що обговорюються</a:t>
            </a:r>
          </a:p>
          <a:p>
            <a:pPr lvl="1"/>
            <a:r>
              <a:rPr lang="ru-RU"/>
              <a:t>колоди пронумерованих карт</a:t>
            </a:r>
          </a:p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27512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/>
              <a:t>Різновиди колод для </a:t>
            </a:r>
            <a:br>
              <a:rPr lang="uk-UA"/>
            </a:br>
            <a:r>
              <a:rPr lang="uk-UA"/>
              <a:t>покер планування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200" y="1443526"/>
            <a:ext cx="2891962" cy="17848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778" y="3347156"/>
            <a:ext cx="345638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/>
              <a:t>Числа Фібоначі.</a:t>
            </a:r>
          </a:p>
          <a:p>
            <a:pPr marL="0" lvl="1" algn="ctr"/>
            <a:r>
              <a:rPr lang="ru-RU" altLang="uk-UA" sz="2000"/>
              <a:t>0, 1, 2, 3, 5, 8, 13, 21, 34, 55, 89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1469414"/>
            <a:ext cx="2592288" cy="194421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101921" y="3413630"/>
            <a:ext cx="40324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/>
              <a:t>Звичайні карти.</a:t>
            </a:r>
          </a:p>
          <a:p>
            <a:pPr algn="ctr"/>
            <a:r>
              <a:rPr lang="ru-RU" altLang="uk-UA"/>
              <a:t>Туз, 2, 3, 5, 8, король.</a:t>
            </a:r>
          </a:p>
          <a:p>
            <a:pPr algn="ctr"/>
            <a:r>
              <a:rPr lang="ru-RU"/>
              <a:t>Король означає, що даний пункт занадто великий або його занадто складно оцінити</a:t>
            </a:r>
            <a:endParaRPr lang="uk-UA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4"/>
          <a:srcRect l="5643" t="5466" r="3715" b="11983"/>
          <a:stretch/>
        </p:blipFill>
        <p:spPr>
          <a:xfrm>
            <a:off x="3638797" y="3861048"/>
            <a:ext cx="1588245" cy="256822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555776" y="6423122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/>
              <a:t>Спеціальні карти або програми</a:t>
            </a:r>
            <a:endParaRPr lang="ru-RU" altLang="uk-UA" sz="2000"/>
          </a:p>
        </p:txBody>
      </p:sp>
    </p:spTree>
    <p:extLst>
      <p:ext uri="{BB962C8B-B14F-4D97-AF65-F5344CB8AC3E}">
        <p14:creationId xmlns:p14="http://schemas.microsoft.com/office/powerpoint/2010/main" val="1626140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/>
              <a:t>Покер планування виключає </a:t>
            </a:r>
            <a:br>
              <a:rPr lang="uk-UA"/>
            </a:br>
            <a:r>
              <a:rPr lang="uk-UA"/>
              <a:t>ефект прив’язки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17976"/>
            <a:ext cx="8229600" cy="5326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uk-UA" sz="4000"/>
              <a:t>8 × 7 × 6 × 5 × 4 × 3 × 2 × 1</a:t>
            </a: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57200" y="2642902"/>
            <a:ext cx="8229600" cy="53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uk-UA" sz="4000"/>
              <a:t>1 × 2 × 3 × 4 × 5 × 6 × 7 × 8</a:t>
            </a: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6516216" y="1817976"/>
            <a:ext cx="1263321" cy="53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uk-UA" sz="4000" b="1"/>
              <a:t>2250</a:t>
            </a: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6516216" y="2642902"/>
            <a:ext cx="1656184" cy="53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uk-UA" sz="4000" b="1"/>
              <a:t>512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3645024"/>
            <a:ext cx="4797520" cy="298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85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98178"/>
          </a:xfrm>
        </p:spPr>
        <p:txBody>
          <a:bodyPr>
            <a:normAutofit/>
          </a:bodyPr>
          <a:lstStyle/>
          <a:p>
            <a:r>
              <a:rPr lang="uk-UA" b="1" dirty="0"/>
              <a:t>Тема 2. </a:t>
            </a:r>
            <a:br>
              <a:rPr lang="uk-UA"/>
            </a:br>
            <a:r>
              <a:rPr lang="uk-UA" b="1"/>
              <a:t>Основи аналізу вимог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3960440"/>
          </a:xfrm>
        </p:spPr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ru-RU" b="1" u="sng"/>
              <a:t>Лекція 4</a:t>
            </a:r>
          </a:p>
          <a:p>
            <a:pPr>
              <a:spcAft>
                <a:spcPts val="1800"/>
              </a:spcAft>
            </a:pPr>
            <a:r>
              <a:rPr lang="ru-RU"/>
              <a:t>Поняття специфікації</a:t>
            </a:r>
          </a:p>
          <a:p>
            <a:pPr>
              <a:spcAft>
                <a:spcPts val="1800"/>
              </a:spcAft>
            </a:pPr>
            <a:r>
              <a:rPr lang="ru-RU"/>
              <a:t>Фактори вибору формату специфікацій</a:t>
            </a:r>
          </a:p>
          <a:p>
            <a:pPr>
              <a:spcAft>
                <a:spcPts val="1800"/>
              </a:spcAft>
            </a:pPr>
            <a:r>
              <a:rPr lang="ru-RU"/>
              <a:t>Методики оцінки складності та критичності задач</a:t>
            </a:r>
            <a:endParaRPr lang="en-US"/>
          </a:p>
          <a:p>
            <a:pPr marL="0" indent="0">
              <a:spcAft>
                <a:spcPts val="1800"/>
              </a:spcAft>
              <a:buNone/>
            </a:pPr>
            <a:endParaRPr lang="uk-UA" dirty="0"/>
          </a:p>
          <a:p>
            <a:pPr>
              <a:spcAft>
                <a:spcPts val="1800"/>
              </a:spcAft>
            </a:pPr>
            <a:endParaRPr lang="uk-UA" dirty="0"/>
          </a:p>
          <a:p>
            <a:pPr>
              <a:spcAft>
                <a:spcPts val="1800"/>
              </a:spcAft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646740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Специфікація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Технічний документ, в якому зазначено назви частин, вузлів і деталей деякого виробу, їхню кількість, матеріал, вагу тощо</a:t>
            </a:r>
          </a:p>
          <a:p>
            <a:r>
              <a:rPr lang="ru-RU"/>
              <a:t>Визначення й перелік специфічних особливостей будь-чого</a:t>
            </a:r>
          </a:p>
          <a:p>
            <a:r>
              <a:rPr lang="ru-RU"/>
              <a:t>Документ, що описує вимоги до характеристик системи (функціональність)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1495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Головна мета специфікації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/>
              <a:t>Привести групу розробників до </a:t>
            </a:r>
            <a:r>
              <a:rPr lang="ru-RU" b="1"/>
              <a:t>єдиної думки </a:t>
            </a:r>
            <a:r>
              <a:rPr lang="ru-RU"/>
              <a:t>про те, як в результаті повинна виглядати програма, </a:t>
            </a:r>
          </a:p>
          <a:p>
            <a:pPr marL="0" indent="0">
              <a:buNone/>
            </a:pPr>
            <a:r>
              <a:rPr lang="ru-RU"/>
              <a:t>Специфікація проводиться перед діями, які вимагають значного часу:</a:t>
            </a:r>
          </a:p>
          <a:p>
            <a:pPr lvl="1"/>
            <a:r>
              <a:rPr lang="ru-RU"/>
              <a:t>написання вихідного коду</a:t>
            </a:r>
          </a:p>
          <a:p>
            <a:pPr lvl="1"/>
            <a:r>
              <a:rPr lang="ru-RU"/>
              <a:t>тестування</a:t>
            </a:r>
          </a:p>
          <a:p>
            <a:pPr lvl="1"/>
            <a:r>
              <a:rPr lang="ru-RU"/>
              <a:t>подальше налагодження програми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8202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Переваги специфікації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uk-UA"/>
              <a:t>Можна отримати точну оцінку вартості, ризиків і витрат часу</a:t>
            </a:r>
          </a:p>
          <a:p>
            <a:r>
              <a:rPr lang="uk-UA"/>
              <a:t>Клієнт зможе більш чітко сформувати власне бачення проекту</a:t>
            </a:r>
          </a:p>
          <a:p>
            <a:r>
              <a:rPr lang="uk-UA"/>
              <a:t>Замовник і Виконавець матимуть однакове уявлення про продукт</a:t>
            </a:r>
          </a:p>
          <a:p>
            <a:r>
              <a:rPr lang="uk-UA"/>
              <a:t>Специфікація допоможе виявити оптимальний набір функцій</a:t>
            </a:r>
          </a:p>
          <a:p>
            <a:r>
              <a:rPr lang="uk-UA"/>
              <a:t>Специфікація служить основою для формування іншої технічної документації</a:t>
            </a:r>
          </a:p>
          <a:p>
            <a:r>
              <a:rPr lang="uk-UA"/>
              <a:t>Процес розробки буде оптимізований - мінімізовані витрати часу</a:t>
            </a:r>
          </a:p>
          <a:p>
            <a:r>
              <a:rPr lang="uk-UA"/>
              <a:t>Відсутнє дублювання завдань</a:t>
            </a:r>
          </a:p>
          <a:p>
            <a:r>
              <a:rPr lang="uk-UA"/>
              <a:t>Специфікація дозволяє структурувати проблеми, щоб вирішувати їх простіше і швидше</a:t>
            </a:r>
          </a:p>
          <a:p>
            <a:r>
              <a:rPr lang="uk-UA"/>
              <a:t>Специфікація допомагає зрозуміти, які результати вважаються оптимальними при тестуванні</a:t>
            </a:r>
          </a:p>
        </p:txBody>
      </p:sp>
    </p:spTree>
    <p:extLst>
      <p:ext uri="{BB962C8B-B14F-4D97-AF65-F5344CB8AC3E}">
        <p14:creationId xmlns:p14="http://schemas.microsoft.com/office/powerpoint/2010/main" val="1209941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34682"/>
          </a:xfrm>
        </p:spPr>
        <p:txBody>
          <a:bodyPr>
            <a:normAutofit/>
          </a:bodyPr>
          <a:lstStyle/>
          <a:p>
            <a:r>
              <a:rPr lang="uk-UA"/>
              <a:t>Проект ніколи не можна вважати </a:t>
            </a:r>
            <a:r>
              <a:rPr lang="uk-UA" b="1"/>
              <a:t>вірним взагалі</a:t>
            </a:r>
            <a:r>
              <a:rPr lang="uk-UA"/>
              <a:t>!</a:t>
            </a:r>
            <a:br>
              <a:rPr lang="uk-UA"/>
            </a:br>
            <a:br>
              <a:rPr lang="uk-UA"/>
            </a:br>
            <a:r>
              <a:rPr lang="uk-UA"/>
              <a:t>Він може бути </a:t>
            </a:r>
            <a:r>
              <a:rPr lang="uk-UA" b="1"/>
              <a:t>вірним</a:t>
            </a:r>
            <a:r>
              <a:rPr lang="uk-UA"/>
              <a:t> </a:t>
            </a:r>
            <a:r>
              <a:rPr lang="uk-UA" b="1"/>
              <a:t>лише </a:t>
            </a:r>
            <a:r>
              <a:rPr lang="ru-RU" b="1"/>
              <a:t>по відношенню до вказаної специфікації</a:t>
            </a:r>
            <a:r>
              <a:rPr lang="ru-RU"/>
              <a:t>!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56366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/>
              <a:t>Типові етапи складання специфікації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7047854"/>
              </p:ext>
            </p:extLst>
          </p:nvPr>
        </p:nvGraphicFramePr>
        <p:xfrm>
          <a:off x="457200" y="1600200"/>
          <a:ext cx="8229600" cy="4853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7056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26170"/>
          </a:xfrm>
        </p:spPr>
        <p:txBody>
          <a:bodyPr>
            <a:noAutofit/>
          </a:bodyPr>
          <a:lstStyle/>
          <a:p>
            <a:r>
              <a:rPr lang="uk-UA"/>
              <a:t>Фактори вибору формату специфікації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>
            <a:normAutofit fontScale="92500" lnSpcReduction="20000"/>
          </a:bodyPr>
          <a:lstStyle/>
          <a:p>
            <a:r>
              <a:rPr lang="ru-RU"/>
              <a:t>Розміри проекту</a:t>
            </a:r>
          </a:p>
          <a:p>
            <a:endParaRPr lang="ru-RU"/>
          </a:p>
          <a:p>
            <a:r>
              <a:rPr lang="ru-RU"/>
              <a:t>Важливість проекту і окремих функцій</a:t>
            </a:r>
          </a:p>
          <a:p>
            <a:endParaRPr lang="ru-RU"/>
          </a:p>
          <a:p>
            <a:r>
              <a:rPr lang="ru-RU"/>
              <a:t>Традиції, що склалися в колективі «Замовник-Розробник»</a:t>
            </a:r>
          </a:p>
          <a:p>
            <a:endParaRPr lang="ru-RU"/>
          </a:p>
          <a:p>
            <a:r>
              <a:rPr lang="ru-RU"/>
              <a:t>Критичність проекту в цілому і критичність окремих функцій в даному проекті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52751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Рівень критичності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uk-UA" b="1"/>
              <a:t>До чого ведуть помилки</a:t>
            </a:r>
            <a:r>
              <a:rPr lang="uk-UA"/>
              <a:t> в реалізації чи використанні функцій проекту:</a:t>
            </a:r>
          </a:p>
          <a:p>
            <a:pPr marL="0" indent="0">
              <a:buNone/>
            </a:pPr>
            <a:endParaRPr lang="uk-UA"/>
          </a:p>
          <a:p>
            <a:pPr marL="514350" indent="-514350">
              <a:buFont typeface="+mj-lt"/>
              <a:buAutoNum type="arabicPeriod"/>
            </a:pPr>
            <a:r>
              <a:rPr lang="uk-UA"/>
              <a:t>Можуть призвести до зниження комфорту кінцевого користувача</a:t>
            </a:r>
          </a:p>
          <a:p>
            <a:pPr marL="514350" indent="-514350">
              <a:buFont typeface="+mj-lt"/>
              <a:buAutoNum type="arabicPeriod"/>
            </a:pPr>
            <a:r>
              <a:rPr lang="uk-UA"/>
              <a:t>Можуть призвести до фінансових втрат в обмеженному обсязі</a:t>
            </a:r>
          </a:p>
          <a:p>
            <a:pPr marL="514350" indent="-514350">
              <a:buFont typeface="+mj-lt"/>
              <a:buAutoNum type="arabicPeriod"/>
            </a:pPr>
            <a:r>
              <a:rPr lang="uk-UA"/>
              <a:t>Можуть призвести до значних фінансових втрат, які не можуть бути відновлені</a:t>
            </a:r>
          </a:p>
          <a:p>
            <a:pPr marL="514350" indent="-514350">
              <a:buFont typeface="+mj-lt"/>
              <a:buAutoNum type="arabicPeriod"/>
            </a:pPr>
            <a:r>
              <a:rPr lang="uk-UA"/>
              <a:t>Можуть призвести до катастроф різної природи та/або до загрози людському життю/здоров’ю</a:t>
            </a:r>
          </a:p>
          <a:p>
            <a:pPr marL="514350" indent="-514350">
              <a:buFont typeface="+mj-lt"/>
              <a:buAutoNum type="arabicPeriod"/>
            </a:pP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3449422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7797</TotalTime>
  <Words>716</Words>
  <Application>Microsoft Macintosh PowerPoint</Application>
  <PresentationFormat>Pokaz na ekranie (4:3)</PresentationFormat>
  <Paragraphs>138</Paragraphs>
  <Slides>19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19</vt:i4>
      </vt:variant>
    </vt:vector>
  </HeadingPairs>
  <TitlesOfParts>
    <vt:vector size="24" baseType="lpstr">
      <vt:lpstr>Arial</vt:lpstr>
      <vt:lpstr>Arial,Bold</vt:lpstr>
      <vt:lpstr>Calibri</vt:lpstr>
      <vt:lpstr>Times New Roman</vt:lpstr>
      <vt:lpstr>Тема Office</vt:lpstr>
      <vt:lpstr>Основи інженерії програмного забезпечення</vt:lpstr>
      <vt:lpstr>Тема 2.  Основи аналізу вимог</vt:lpstr>
      <vt:lpstr>Специфікація</vt:lpstr>
      <vt:lpstr>Головна мета специфікації</vt:lpstr>
      <vt:lpstr>Переваги специфікації</vt:lpstr>
      <vt:lpstr>Проект ніколи не можна вважати вірним взагалі!  Він може бути вірним лише по відношенню до вказаної специфікації!</vt:lpstr>
      <vt:lpstr>Типові етапи складання специфікації</vt:lpstr>
      <vt:lpstr>Фактори вибору формату специфікації</vt:lpstr>
      <vt:lpstr>Рівень критичності</vt:lpstr>
      <vt:lpstr>Рівень важливості</vt:lpstr>
      <vt:lpstr>АВС-аналіз</vt:lpstr>
      <vt:lpstr>АВС-аналіз</vt:lpstr>
      <vt:lpstr>Техніка MoSCoW </vt:lpstr>
      <vt:lpstr>Техніка MoSCoW. Успадкування приорітетів</vt:lpstr>
      <vt:lpstr>Методика Wideband Delphi</vt:lpstr>
      <vt:lpstr>Оцінка PERT  (Program Evaluation and Review Technique)</vt:lpstr>
      <vt:lpstr>Покер планування</vt:lpstr>
      <vt:lpstr>Різновиди колод для  покер планування</vt:lpstr>
      <vt:lpstr>Покер планування виключає  ефект прив’язки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Пакети прикладних програм</dc:title>
  <dc:creator>Oksana</dc:creator>
  <cp:lastModifiedBy>Ivan Matychyn</cp:lastModifiedBy>
  <cp:revision>128</cp:revision>
  <cp:lastPrinted>2017-09-07T21:28:38Z</cp:lastPrinted>
  <dcterms:created xsi:type="dcterms:W3CDTF">2017-09-03T14:49:23Z</dcterms:created>
  <dcterms:modified xsi:type="dcterms:W3CDTF">2018-10-23T10:16:05Z</dcterms:modified>
</cp:coreProperties>
</file>