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4E4"/>
    <a:srgbClr val="DADBDB"/>
    <a:srgbClr val="21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97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4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4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3B47-C383-4CB9-A248-25BAA55F46A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5CEA-DB86-4EA1-A76A-6E70A7F54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45655" y="6205469"/>
            <a:ext cx="5386317" cy="399196"/>
          </a:xfrm>
        </p:spPr>
        <p:txBody>
          <a:bodyPr>
            <a:normAutofit fontScale="925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Підготував студент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М.Ю. ПДМ-51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7" y="808135"/>
            <a:ext cx="8432799" cy="50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Artificial Intelligence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Artificial Intelligence (AI) work together. Big Data provides a massive amount of information, and AI uses that data to learn and make smart decisions.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1090"/>
          <a:stretch/>
        </p:blipFill>
        <p:spPr>
          <a:xfrm>
            <a:off x="2804289" y="3252677"/>
            <a:ext cx="6643882" cy="32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in Decision-making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1122"/>
            <a:ext cx="5166815" cy="180717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Big Data for decisions means easier tools, smarter automation, quicker insights, and secure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75" y="1591122"/>
            <a:ext cx="4789227" cy="318962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736875" y="4981433"/>
            <a:ext cx="4867937" cy="250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predicting trends, collaborating, customizing support and continuous learning.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5237"/>
          <a:stretch/>
        </p:blipFill>
        <p:spPr>
          <a:xfrm>
            <a:off x="901890" y="3436442"/>
            <a:ext cx="5103125" cy="26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Big Data include smarter analytics, quicker real-time processing, more AI integration, and a strong emphasis on data security and responsibility.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4"/>
          <a:stretch/>
        </p:blipFill>
        <p:spPr>
          <a:xfrm>
            <a:off x="0" y="3179928"/>
            <a:ext cx="12192000" cy="36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in Big Data mean making responsible choices about how data is used. It involves ensuring privacy, fairness, and transparency in handling information.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b="9295"/>
          <a:stretch/>
        </p:blipFill>
        <p:spPr>
          <a:xfrm>
            <a:off x="1809750" y="3207657"/>
            <a:ext cx="8572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Implementation Strategy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656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Big Data needs a plan. It involves choosing the right tools, setting clear goals, and ensuring data is used wisely. The strategy should adapt as technology evolves, and learning from successes and challenges is key.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0" y="3739487"/>
            <a:ext cx="8560624" cy="31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829" y="1879598"/>
            <a:ext cx="5577114" cy="2148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a powerful tool for smarter decision-making, innovation, and competitiveness. To maximize its benefits, solve challenges, and implement effective strategies.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6280" r="7941" b="6768"/>
          <a:stretch/>
        </p:blipFill>
        <p:spPr>
          <a:xfrm>
            <a:off x="9081488" y="1879598"/>
            <a:ext cx="2170712" cy="21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83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like having a massive amount of complex information that is too big and tricky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computer tools to handle easily.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4454"/>
            <a:ext cx="12192000" cy="26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Big Data Matters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2688" y="1856095"/>
            <a:ext cx="5131558" cy="37153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matters because it helps businesses make smart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guide that shows companies what's happening, where they can improve, and how they can stay ahead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deal because it gives a special advantage for success.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866" r="565"/>
          <a:stretch/>
        </p:blipFill>
        <p:spPr>
          <a:xfrm>
            <a:off x="1" y="1856095"/>
            <a:ext cx="4804012" cy="34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491" y="1649114"/>
            <a:ext cx="590948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special features that make it different. There are three main ones: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 It's a lot of data, much more than usual.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Velocity: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in fast and needs quick handling.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Variety: It's diverse, with different types of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things helps to understand what makes Big Data special.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95" y="1569491"/>
            <a:ext cx="4963505" cy="45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619194"/>
            <a:ext cx="12192000" cy="3320694"/>
          </a:xfrm>
          <a:prstGeom prst="rect">
            <a:avLst/>
          </a:prstGeom>
          <a:solidFill>
            <a:srgbClr val="DADBDB"/>
          </a:solidFill>
          <a:ln>
            <a:solidFill>
              <a:srgbClr val="DA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103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comes from many places,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media, sensors, and records. It's not just from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mix of information from all around. Imagine it as a collection of data from various sources, like a big puzzle with pieces from different places.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/>
          <a:stretch/>
        </p:blipFill>
        <p:spPr>
          <a:xfrm>
            <a:off x="3137136" y="3616656"/>
            <a:ext cx="5351771" cy="32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Technologies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Technologies are special tools that help deal with a ton of information. Examples include Hadoop, Spark, and NoSQL databases.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5" y="2953462"/>
            <a:ext cx="3905250" cy="1171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61" y="4259974"/>
            <a:ext cx="2971800" cy="1543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10997" r="8453" b="17812"/>
          <a:stretch/>
        </p:blipFill>
        <p:spPr>
          <a:xfrm>
            <a:off x="7805787" y="2783528"/>
            <a:ext cx="3558586" cy="1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9928" y="2715904"/>
            <a:ext cx="5625153" cy="260672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encounters challenges in data security, accuracy, and skilled personnel.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similar to managing a complex library, ensuring data safety and precision.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648"/>
          <a:stretch/>
        </p:blipFill>
        <p:spPr>
          <a:xfrm>
            <a:off x="0" y="1798306"/>
            <a:ext cx="3179928" cy="50596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4" r="12"/>
          <a:stretch/>
        </p:blipFill>
        <p:spPr>
          <a:xfrm>
            <a:off x="8805081" y="1798306"/>
            <a:ext cx="3386919" cy="50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 Big Data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in Big Data involves handling a lot of information quickly. It's like managing a fast-flowing river of data, using methods to understand and make sense of it, whether in batches or in real-time.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2263"/>
          <a:stretch/>
        </p:blipFill>
        <p:spPr>
          <a:xfrm>
            <a:off x="2804289" y="3254463"/>
            <a:ext cx="6583421" cy="32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in Big Data involve using extensive data sets to solve practical problems across diverse fields such as healthcare, finance, and manufacturing.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1385"/>
          <a:stretch/>
        </p:blipFill>
        <p:spPr>
          <a:xfrm>
            <a:off x="2804289" y="3252677"/>
            <a:ext cx="6643882" cy="32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561</Words>
  <PresentationFormat>Широкоэкранный</PresentationFormat>
  <Paragraphs>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Introduction to Big Data</vt:lpstr>
      <vt:lpstr>Why Big Data Matters</vt:lpstr>
      <vt:lpstr>Characteristics of Big Data</vt:lpstr>
      <vt:lpstr>Sources of Big Data</vt:lpstr>
      <vt:lpstr>Big Data Technologies</vt:lpstr>
      <vt:lpstr>Challenges in Big Data</vt:lpstr>
      <vt:lpstr>Data Processing in Big Data</vt:lpstr>
      <vt:lpstr>Real-world Applications</vt:lpstr>
      <vt:lpstr>Big Data and Artificial Intelligence</vt:lpstr>
      <vt:lpstr>Big Data in Decision-making</vt:lpstr>
      <vt:lpstr>Future Trends in Big Data</vt:lpstr>
      <vt:lpstr>Ethical Considerations</vt:lpstr>
      <vt:lpstr>Big Data Implementation Strategy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2023-12-10T13:04:13Z</dcterms:created>
  <dcterms:modified xsi:type="dcterms:W3CDTF">2023-12-19T18:00:59Z</dcterms:modified>
</cp:coreProperties>
</file>