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66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0F"/>
    <a:srgbClr val="0D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53E58-704C-45E8-A92C-8640252D99D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BA2CE7-6FB6-449D-B99A-536EA4F6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078" y="5540188"/>
            <a:ext cx="6844553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When I was at school, I wanted to become a surgeon.</a:t>
            </a:r>
            <a:r>
              <a:rPr lang="uk-UA" dirty="0" smtClean="0">
                <a:solidFill>
                  <a:schemeClr val="bg1"/>
                </a:solidFill>
              </a:rPr>
              <a:t/>
            </a:r>
            <a:br>
              <a:rPr lang="uk-UA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But my math and programming skills have changed my mind.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68" y="716877"/>
            <a:ext cx="6551574" cy="4367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53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66" y="696845"/>
            <a:ext cx="7055376" cy="3968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532078" y="5540188"/>
            <a:ext cx="68445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So, I'm going to talk about my future job.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12" y="287432"/>
            <a:ext cx="6882934" cy="4254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949824" y="5190564"/>
            <a:ext cx="86868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Programming is a creative </a:t>
            </a:r>
            <a:r>
              <a:rPr lang="en-US" dirty="0" smtClean="0">
                <a:solidFill>
                  <a:schemeClr val="bg1"/>
                </a:solidFill>
              </a:rPr>
              <a:t>wor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5835"/>
            <a:ext cx="121920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future, I want to work with the creation of: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800" y="1452282"/>
            <a:ext cx="30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intelligence (AI)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6542" y="6068216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embedded programming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62" y="2151529"/>
            <a:ext cx="7745503" cy="4840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167"/>
            <a:ext cx="7150573" cy="4840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76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5835"/>
            <a:ext cx="121920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1" y="1075765"/>
            <a:ext cx="7668309" cy="5109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175812" y="2970928"/>
            <a:ext cx="414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Embedded programming is the</a:t>
            </a:r>
          </a:p>
          <a:p>
            <a:r>
              <a:rPr lang="en-US" dirty="0" smtClean="0"/>
              <a:t>encoding of different</a:t>
            </a:r>
          </a:p>
          <a:p>
            <a:r>
              <a:rPr lang="en-US" dirty="0" smtClean="0"/>
              <a:t>chips and boards.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5835"/>
            <a:ext cx="121920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4753" y="3186081"/>
            <a:ext cx="414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Intelligence (AI) is</a:t>
            </a:r>
          </a:p>
          <a:p>
            <a:r>
              <a:rPr lang="en-US" dirty="0" smtClean="0"/>
              <a:t>already being developed,</a:t>
            </a:r>
          </a:p>
          <a:p>
            <a:r>
              <a:rPr lang="en-US" dirty="0" smtClean="0"/>
              <a:t>but it is not perfect..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528201"/>
            <a:ext cx="7909112" cy="444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65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5835"/>
            <a:ext cx="121920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&amp; EMBEDDED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77645"/>
            <a:ext cx="12192000" cy="12003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Artificial intelligence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programming and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embedded programming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are very interconnected.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27" y="1237127"/>
            <a:ext cx="8128697" cy="5081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90F"/>
          </a:solidFill>
          <a:ln>
            <a:solidFill>
              <a:srgbClr val="040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275" y="756068"/>
            <a:ext cx="866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The full creation of </a:t>
            </a:r>
            <a:endParaRPr lang="ru-RU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Artificial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Intelligence</a:t>
            </a:r>
            <a:endParaRPr lang="ru-RU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is a very great step</a:t>
            </a:r>
            <a:endParaRPr lang="ru-RU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in the future.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3" y="728053"/>
            <a:ext cx="7926687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852" y="413265"/>
            <a:ext cx="86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I hope that in the future, I and my team will be able to do it.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73</TotalTime>
  <Words>125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Параллакс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13</cp:revision>
  <dcterms:created xsi:type="dcterms:W3CDTF">2020-06-02T07:01:27Z</dcterms:created>
  <dcterms:modified xsi:type="dcterms:W3CDTF">2020-06-02T08:26:02Z</dcterms:modified>
</cp:coreProperties>
</file>