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9" r:id="rId2"/>
    <p:sldId id="257" r:id="rId3"/>
    <p:sldId id="258" r:id="rId4"/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5D9F071-52BE-4832-A005-68738C45049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0BF7EA6-F8E9-481E-8643-BBC715F33A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21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071-52BE-4832-A005-68738C45049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EA6-F8E9-481E-8643-BBC715F3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7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071-52BE-4832-A005-68738C45049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EA6-F8E9-481E-8643-BBC715F33A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071-52BE-4832-A005-68738C45049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EA6-F8E9-481E-8643-BBC715F33A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861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071-52BE-4832-A005-68738C45049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EA6-F8E9-481E-8643-BBC715F3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2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071-52BE-4832-A005-68738C45049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EA6-F8E9-481E-8643-BBC715F33A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415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071-52BE-4832-A005-68738C45049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EA6-F8E9-481E-8643-BBC715F33A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54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071-52BE-4832-A005-68738C45049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EA6-F8E9-481E-8643-BBC715F33A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658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071-52BE-4832-A005-68738C45049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EA6-F8E9-481E-8643-BBC715F33A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66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071-52BE-4832-A005-68738C45049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EA6-F8E9-481E-8643-BBC715F3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6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071-52BE-4832-A005-68738C45049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EA6-F8E9-481E-8643-BBC715F33A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6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071-52BE-4832-A005-68738C45049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EA6-F8E9-481E-8643-BBC715F3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1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071-52BE-4832-A005-68738C45049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EA6-F8E9-481E-8643-BBC715F33A3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90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071-52BE-4832-A005-68738C45049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EA6-F8E9-481E-8643-BBC715F33A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97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071-52BE-4832-A005-68738C45049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EA6-F8E9-481E-8643-BBC715F3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9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071-52BE-4832-A005-68738C45049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EA6-F8E9-481E-8643-BBC715F33A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F071-52BE-4832-A005-68738C45049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EA6-F8E9-481E-8643-BBC715F3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7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D9F071-52BE-4832-A005-68738C45049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BF7EA6-F8E9-481E-8643-BBC715F3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1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89412" y="1846396"/>
            <a:ext cx="6817659" cy="3361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964" y="1846396"/>
            <a:ext cx="4187890" cy="33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175" y="672353"/>
            <a:ext cx="7872240" cy="52163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464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533" y="1340223"/>
            <a:ext cx="6762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8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893" y="524435"/>
            <a:ext cx="8202400" cy="54853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6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144" y="968188"/>
            <a:ext cx="8245998" cy="48190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54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Garamond</vt:lpstr>
      <vt:lpstr>Натуральные материалы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юзер</dc:creator>
  <cp:lastModifiedBy>юзер</cp:lastModifiedBy>
  <cp:revision>6</cp:revision>
  <dcterms:created xsi:type="dcterms:W3CDTF">2020-06-13T08:09:35Z</dcterms:created>
  <dcterms:modified xsi:type="dcterms:W3CDTF">2020-06-13T09:09:38Z</dcterms:modified>
</cp:coreProperties>
</file>