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3D761-93EF-3E98-BC48-6ABEABAD8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0B713E5-06A6-91C2-5D16-2064EF983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822161-C94A-AF20-F359-C58771E0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59A5-8DA2-49BC-A8A7-B9B466D9CE13}" type="datetimeFigureOut">
              <a:rPr lang="da-DK" smtClean="0"/>
              <a:t>15-11-2022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D69E2B-277A-FA1B-B44B-6F34E716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6225312-956D-F255-3BBF-17B13963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BFDB-B92C-4D30-BD52-307A91D684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094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640E0-F90A-DC4C-40FF-62E343D0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414AA77-4137-DAC5-6233-D05E0807A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8AD8B07-65D1-135E-0655-6E90513E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59A5-8DA2-49BC-A8A7-B9B466D9CE13}" type="datetimeFigureOut">
              <a:rPr lang="da-DK" smtClean="0"/>
              <a:t>15-11-2022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33D80C-2714-9EC7-6341-D3D0D340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C6F55DA-F11C-F57D-B59A-28AF17B8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BFDB-B92C-4D30-BD52-307A91D684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01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E26C369-C7B5-7497-8A58-12E25F544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D9FA03E-803A-2C2D-37EB-0B8CFC880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510DDE-76A3-19B9-ED2B-42E3579F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59A5-8DA2-49BC-A8A7-B9B466D9CE13}" type="datetimeFigureOut">
              <a:rPr lang="da-DK" smtClean="0"/>
              <a:t>15-11-2022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463C70-0A1D-8B06-E586-EE433797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182F1A-E054-23D9-8F5D-743D5DE8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BFDB-B92C-4D30-BD52-307A91D684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276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6CAF6-31CA-C466-E4E0-D1CFF2F4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858CD2-649F-D8FF-6ADB-52A263866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3BB99C7-9A94-44CA-9BBC-D3136B09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59A5-8DA2-49BC-A8A7-B9B466D9CE13}" type="datetimeFigureOut">
              <a:rPr lang="da-DK" smtClean="0"/>
              <a:t>15-11-2022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134B62-ACF5-142F-05EA-AFDCA6ED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781061E-560E-016A-A574-54D1FFD1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BFDB-B92C-4D30-BD52-307A91D684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194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0C8D1-7116-AEB4-9E38-A79A48C6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2041519-3835-7578-E036-F6E361B4B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531EC2-0E54-BBCA-3871-24B561E1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59A5-8DA2-49BC-A8A7-B9B466D9CE13}" type="datetimeFigureOut">
              <a:rPr lang="da-DK" smtClean="0"/>
              <a:t>15-11-2022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DE98FE-79FE-3BE5-38EB-CA9B7C43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62E438-4A8E-8467-ED1B-4EB5A72E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BFDB-B92C-4D30-BD52-307A91D684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512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DFBC8-2D44-845C-D0FB-DF287D90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0F5429-CE78-72BC-E4E2-B0A856360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1F76F4F-7F60-9ECE-3F3F-0F4A64011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7803660-F7CE-764E-81B2-0295FE6D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59A5-8DA2-49BC-A8A7-B9B466D9CE13}" type="datetimeFigureOut">
              <a:rPr lang="da-DK" smtClean="0"/>
              <a:t>15-11-2022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754644F-7D95-9617-42A6-DDDED327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CF6CDC9-5055-90EE-8623-DD49CBB2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BFDB-B92C-4D30-BD52-307A91D684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711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1A1A3-53AF-F608-88A9-7557D944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F5D0F82-0613-67A0-9466-6B06DDD60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0AF7D39-9170-AAEE-9625-4BA4584D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1290E28-86FE-2EF4-7995-3C0DD7C9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EFC065E-BC1E-6186-69E5-7ABB81E20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32C7694-CBBD-FEA0-B70C-F3F3F718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59A5-8DA2-49BC-A8A7-B9B466D9CE13}" type="datetimeFigureOut">
              <a:rPr lang="da-DK" smtClean="0"/>
              <a:t>15-11-2022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8E05F8B-427C-3646-E25B-BE9F82AE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FDD9203-F79B-BE58-F2A5-839FC23B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BFDB-B92C-4D30-BD52-307A91D684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911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854D6-7899-A099-D8D7-737CF1F3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2C8B49D-7721-399A-FAB3-36298FA3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59A5-8DA2-49BC-A8A7-B9B466D9CE13}" type="datetimeFigureOut">
              <a:rPr lang="da-DK" smtClean="0"/>
              <a:t>15-11-2022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ABA5553-88E7-13D2-B88B-62FA07AD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B5B2D9-8399-CC10-8889-B17B500E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BFDB-B92C-4D30-BD52-307A91D684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171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E20D729-5F92-63FA-1A48-B65D0D6E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59A5-8DA2-49BC-A8A7-B9B466D9CE13}" type="datetimeFigureOut">
              <a:rPr lang="da-DK" smtClean="0"/>
              <a:t>15-11-2022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41C6696-E6EA-8AB4-62CA-E45042AA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48D3D4C-5262-D346-3E89-38B1A421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BFDB-B92C-4D30-BD52-307A91D684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961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FB5F2-D6B0-3AF7-15A7-22ACCDCC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C84753-1273-778C-C0AD-0408A6DD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CE6AA81-66E1-FE2C-A957-742F36C04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72C2B9B-CD15-A39B-7A63-CB461EEE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59A5-8DA2-49BC-A8A7-B9B466D9CE13}" type="datetimeFigureOut">
              <a:rPr lang="da-DK" smtClean="0"/>
              <a:t>15-11-2022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03DFA1E-5630-E36F-9BA8-79B1DAB5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F24B51D-4B43-8388-9143-260CB9C4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BFDB-B92C-4D30-BD52-307A91D684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973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2CD99-DEC8-9EC2-DB40-D89BCDDC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2663A7F-1C07-D49C-3299-BCE7ABDAC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2B0ED6E-CC97-83A6-C805-7F519AC91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8B57AFE-AA17-754C-2624-2D8281AE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59A5-8DA2-49BC-A8A7-B9B466D9CE13}" type="datetimeFigureOut">
              <a:rPr lang="da-DK" smtClean="0"/>
              <a:t>15-11-2022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6AED043-C86F-C4B5-F381-570A3BF0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A3D63D7-0E54-68BB-8080-EB540721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BFDB-B92C-4D30-BD52-307A91D684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06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9506E4B-D541-35F5-D8E7-B9847220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A3B550-0054-1A4D-0E9F-437CB086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3F249C-7FF0-AC84-BBAE-2493941D6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59A5-8DA2-49BC-A8A7-B9B466D9CE13}" type="datetimeFigureOut">
              <a:rPr lang="da-DK" smtClean="0"/>
              <a:t>15-11-2022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73EC02-260E-8CE1-C060-1FE224F9C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54F701-AAC1-8733-D7FE-4390327F5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BFDB-B92C-4D30-BD52-307A91D684F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891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9A130-8BB8-8CB3-45BE-501DD40D0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2328"/>
            <a:ext cx="9144000" cy="85572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ДЕРЖАВНИЙ УНІВЕРСИТЕТ ТЕЛЕКОМУНІКАЦІЙ</a:t>
            </a:r>
            <a:r>
              <a:rPr lang="da-DK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da-DK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uk-U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НАВЧАЛЬНО-НАУКОВИЙ ІНСТИТУТ ІНФОРМАЦІЙНИХ ТЕХНОЛОГІЙ</a:t>
            </a:r>
            <a:r>
              <a:rPr lang="da-DK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da-DK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uk-U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Інженерії програмного забезпечення</a:t>
            </a:r>
            <a:endParaRPr lang="da-DK" sz="1400" b="1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EE9B5FD-2DD8-A9E5-890F-34177B0FA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702" y="1418674"/>
            <a:ext cx="10297886" cy="5116998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uk-UA" sz="5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ЗВІТ</a:t>
            </a:r>
            <a:endParaRPr lang="da-DK" sz="5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uk-UA" sz="5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ІЗ </a:t>
            </a:r>
            <a:r>
              <a:rPr lang="uk-UA" sz="5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ВИРОБНИЧОЇ</a:t>
            </a:r>
            <a:r>
              <a:rPr lang="uk-UA" sz="5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ПРАКТИКИ</a:t>
            </a:r>
          </a:p>
          <a:p>
            <a:pPr marL="1348740" algn="r">
              <a:lnSpc>
                <a:spcPct val="115000"/>
              </a:lnSpc>
              <a:spcAft>
                <a:spcPts val="1000"/>
              </a:spcAft>
            </a:pPr>
            <a:r>
              <a:rPr lang="da-DK" sz="5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</a:t>
            </a:r>
          </a:p>
          <a:p>
            <a:pPr marL="1348740" algn="r">
              <a:lnSpc>
                <a:spcPct val="115000"/>
              </a:lnSpc>
              <a:spcAft>
                <a:spcPts val="1000"/>
              </a:spcAft>
            </a:pPr>
            <a:r>
              <a:rPr lang="da-DK" sz="5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</a:t>
            </a:r>
            <a:r>
              <a:rPr lang="ru-RU" sz="56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uk-UA" sz="56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Виконав: </a:t>
            </a:r>
            <a:r>
              <a:rPr lang="uk-UA" sz="5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ст.гр. </a:t>
            </a:r>
            <a:r>
              <a:rPr lang="uk-UA" sz="56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ПД-41</a:t>
            </a:r>
            <a:r>
              <a:rPr lang="da-DK" sz="5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М.Ю</a:t>
            </a:r>
            <a:r>
              <a:rPr lang="ru-RU" sz="5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5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Гапей</a:t>
            </a:r>
            <a:r>
              <a:rPr lang="uk-UA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da-DK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uk-UA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(ініціали, прізвище)</a:t>
            </a:r>
            <a:endParaRPr lang="da-DK" sz="4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algn="r">
              <a:lnSpc>
                <a:spcPct val="115000"/>
              </a:lnSpc>
              <a:spcAft>
                <a:spcPts val="1000"/>
              </a:spcAft>
            </a:pPr>
            <a:r>
              <a:rPr lang="uk-UA" sz="5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Завідувач каф. ІПЗ</a:t>
            </a:r>
            <a:r>
              <a:rPr lang="da-DK" sz="5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5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5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da-DK" sz="56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5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5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О.В. </a:t>
            </a:r>
            <a:r>
              <a:rPr lang="uk-UA" sz="5600" b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Негоденко</a:t>
            </a:r>
            <a:endParaRPr lang="da-DK" sz="5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>
              <a:lnSpc>
                <a:spcPct val="115000"/>
              </a:lnSpc>
              <a:spcAft>
                <a:spcPts val="1000"/>
              </a:spcAft>
            </a:pPr>
            <a:r>
              <a:rPr lang="da-DK" sz="5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uk-UA" sz="5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Керівники практики</a:t>
            </a:r>
            <a:r>
              <a:rPr lang="uk-UA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endParaRPr lang="da-DK" sz="5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180975">
              <a:lnSpc>
                <a:spcPct val="115000"/>
              </a:lnSpc>
              <a:spcAft>
                <a:spcPts val="1000"/>
              </a:spcAft>
            </a:pPr>
            <a:r>
              <a:rPr lang="da-DK" sz="5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uk-UA" sz="5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da-DK" sz="5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uk-UA" sz="5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 кафедри</a:t>
            </a:r>
            <a:r>
              <a:rPr lang="uk-UA" sz="5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5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uk-UA" sz="5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А.Б</a:t>
            </a:r>
            <a:r>
              <a:rPr lang="uk-UA" sz="5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Коба</a:t>
            </a:r>
            <a:r>
              <a:rPr lang="uk-UA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a-DK" sz="5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180975" algn="r">
              <a:lnSpc>
                <a:spcPct val="115000"/>
              </a:lnSpc>
              <a:spcBef>
                <a:spcPts val="0"/>
              </a:spcBef>
            </a:pPr>
            <a:r>
              <a:rPr lang="uk-UA" sz="56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 підприємства             </a:t>
            </a:r>
            <a:r>
              <a:rPr lang="ru-RU" sz="5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5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І.А. </a:t>
            </a:r>
            <a:r>
              <a:rPr lang="ru-RU" sz="5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Тимошенко</a:t>
            </a:r>
            <a:r>
              <a:rPr lang="da-DK" sz="5600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5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da-DK" sz="5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19425" marR="269240" indent="180975" algn="r">
              <a:lnSpc>
                <a:spcPct val="115000"/>
              </a:lnSpc>
              <a:spcBef>
                <a:spcPts val="0"/>
              </a:spcBef>
            </a:pPr>
            <a:r>
              <a:rPr lang="uk-UA" sz="4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a-DK" sz="4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4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(ініціали, прізвище)</a:t>
            </a:r>
            <a:endParaRPr lang="da-DK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algn="r">
              <a:lnSpc>
                <a:spcPct val="115000"/>
              </a:lnSpc>
              <a:spcAft>
                <a:spcPts val="1000"/>
              </a:spcAft>
            </a:pPr>
            <a:endParaRPr lang="da-DK" sz="5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Оцінка (національна шкала):  __________________</a:t>
            </a:r>
            <a:endParaRPr lang="da-DK" sz="5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Кількість балів:</a:t>
            </a:r>
            <a:r>
              <a:rPr lang="uk-UA" sz="5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ECTS</a:t>
            </a:r>
            <a:endParaRPr lang="da-DK" sz="5600" u="sn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Київ-2022</a:t>
            </a:r>
            <a:endParaRPr lang="da-DK" sz="5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da-DK" sz="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da-DK" sz="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da-DK" sz="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da-DK" sz="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uk-U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Київ-2022</a:t>
            </a:r>
            <a:endParaRPr lang="da-DK" sz="1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9990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C41A7-ED1C-2695-70E0-1AEA0311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1898"/>
            <a:ext cx="9144000" cy="351874"/>
          </a:xfrm>
        </p:spPr>
        <p:txBody>
          <a:bodyPr>
            <a:normAutofit/>
          </a:bodyPr>
          <a:lstStyle/>
          <a:p>
            <a:r>
              <a:rPr lang="uk-UA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ЗАВДАНЬ ПРАКТИКИ</a:t>
            </a:r>
            <a:endParaRPr lang="da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DB8E900-D1EA-7A58-CCEE-0FDE1C65A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22" y="914821"/>
            <a:ext cx="11457992" cy="5653929"/>
          </a:xfrm>
        </p:spPr>
        <p:txBody>
          <a:bodyPr>
            <a:normAutofit fontScale="77500" lnSpcReduction="20000"/>
          </a:bodyPr>
          <a:lstStyle/>
          <a:p>
            <a:pPr marL="342900" marR="327025" indent="336550" algn="just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Завданнями практики є: </a:t>
            </a:r>
            <a:endParaRPr lang="da-DK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uk-UA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отримання практичних навичок у застосуванні методів системного аналізу і управління на підприємстві; </a:t>
            </a:r>
            <a:endParaRPr lang="da-DK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uk-UA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закріплення і поглиблення знань з курсів „ Алгоритми і структура даних C++”, „ WEB-технології та WEB-дизайн”, „Проектування інтерфейсу користувача”, „Математичні основи обчислювальної техніки”, „Основи інженерії програмного забезпечення”, „Програмування  С++”, “Комп'ютерні дискретні структури ” та інші. ознайомлення з об'єктами майбутньої професійної діяльності;</a:t>
            </a:r>
            <a:endParaRPr lang="da-DK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uk-UA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ознайомлення з сучасними інформаційними технологіями на виробництві; </a:t>
            </a:r>
            <a:endParaRPr lang="da-DK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uk-UA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ознайомлення з організацією виробництва, обладнанням і технологічними процесами виробництва. </a:t>
            </a:r>
            <a:endParaRPr lang="da-DK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uk-UA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оволодіння прийомами та навичками вирішення інженерних завдань із застосуванням сучасних комп'ютерних систем; </a:t>
            </a:r>
            <a:endParaRPr lang="da-DK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uk-UA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ознайомлення з методами наукових досліджень; </a:t>
            </a:r>
            <a:endParaRPr lang="da-DK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uk-UA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накопичення практичного досвіду групової та самостійної обчислювальної та дослідницької роботи; </a:t>
            </a:r>
            <a:endParaRPr lang="da-DK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uk-UA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сприяння виробленню навичок професійної діяльності;</a:t>
            </a:r>
            <a:endParaRPr lang="da-DK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uk-UA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вивчення програмного і інформаційного забезпечення, діючих інформаційних мереж, обчислювального обладнання;</a:t>
            </a:r>
            <a:endParaRPr lang="da-DK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"/>
            </a:pPr>
            <a:r>
              <a:rPr lang="uk-UA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вивчення новітнього програмного та апаратного забезпечення, засобів організації робіт з проектування, реалізації та тестування програмного забезпечення, призначеного для автоматизації різноманітних процесів та об’єктів.</a:t>
            </a:r>
            <a:endParaRPr lang="da-DK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11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ABD7C-13A0-9DFB-7D73-C1E999DF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04" y="832513"/>
            <a:ext cx="7342496" cy="791014"/>
          </a:xfrm>
        </p:spPr>
        <p:txBody>
          <a:bodyPr>
            <a:normAutofit fontScale="90000"/>
          </a:bodyPr>
          <a:lstStyle/>
          <a:p>
            <a:r>
              <a:rPr lang="ru-RU" sz="2000" b="1" cap="all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cap="all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Starni</a:t>
            </a:r>
            <a:r>
              <a:rPr lang="uk-UA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оф. сайт: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www.starnigames.com)</a:t>
            </a:r>
            <a:r>
              <a:rPr lang="uk-UA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Напрям роботи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Junior C++ Game Developer</a:t>
            </a:r>
            <a:r>
              <a:rPr lang="uk-UA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Актуальність на ринку ІТ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Рольові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стратегії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хардкорні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ігри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ПК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DB124343-AA12-9693-E207-4B4D9D7B8FD5}"/>
              </a:ext>
            </a:extLst>
          </p:cNvPr>
          <p:cNvSpPr txBox="1"/>
          <p:nvPr/>
        </p:nvSpPr>
        <p:spPr>
          <a:xfrm>
            <a:off x="2481943" y="345233"/>
            <a:ext cx="7520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sz="1600" b="1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Місце практики (</a:t>
            </a:r>
            <a:r>
              <a:rPr kumimoji="0" lang="ru-RU" sz="1600" b="1" i="0" u="none" strike="noStrike" kern="120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організації, фірми, підприємства)</a:t>
            </a:r>
            <a:endParaRPr lang="da-DK" dirty="0"/>
          </a:p>
        </p:txBody>
      </p:sp>
      <p:sp>
        <p:nvSpPr>
          <p:cNvPr id="5" name="TextBox 4"/>
          <p:cNvSpPr txBox="1"/>
          <p:nvPr/>
        </p:nvSpPr>
        <p:spPr>
          <a:xfrm>
            <a:off x="887104" y="2238233"/>
            <a:ext cx="99628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Коротко про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компанію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Starni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заснована у 2015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Києві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Ігорем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Тимошенко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програмістом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20-річним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досвідом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2012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Ігор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однодумцями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почав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працювати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браузерною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грою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жанрі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Зоряні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привиди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Рання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версія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стала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доступною в 2013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реліз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вийшла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2015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створено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Starni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Steam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2017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зібрав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команду 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над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великим проектом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покроковим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варгеймом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Panzer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березні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вийшла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ранній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 проектом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працювали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розробник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Старни Игровая Сту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79" y="415941"/>
            <a:ext cx="1547781" cy="85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95060" y="148666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Офіційний логотип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126" y="1911090"/>
            <a:ext cx="4095750" cy="22193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126" y="4247067"/>
            <a:ext cx="40957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C2B8E-B051-8773-F31E-DB3DF990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/>
          </a:bodyPr>
          <a:lstStyle/>
          <a:p>
            <a:pPr algn="ctr"/>
            <a:r>
              <a:rPr lang="uk-UA" sz="1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Індивідуальні </a:t>
            </a:r>
            <a:r>
              <a:rPr lang="uk-UA" sz="16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ТА РОЗРОБКА</a:t>
            </a:r>
            <a:endParaRPr lang="da-DK" sz="16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6377EAD-30B8-5369-4C9B-77F2652BD363}"/>
              </a:ext>
            </a:extLst>
          </p:cNvPr>
          <p:cNvSpPr txBox="1"/>
          <p:nvPr/>
        </p:nvSpPr>
        <p:spPr>
          <a:xfrm>
            <a:off x="475861" y="1091682"/>
            <a:ext cx="959187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6550" marR="327025" algn="just">
              <a:lnSpc>
                <a:spcPct val="10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Toolset</a:t>
            </a:r>
          </a:p>
          <a:p>
            <a:pPr marL="622300" marR="327025" indent="-285750" algn="just">
              <a:lnSpc>
                <a:spcPct val="105000"/>
              </a:lnSpc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SVN –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суб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котролю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верс</a:t>
            </a:r>
            <a:r>
              <a:rPr lang="uk-UA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іями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(схожа на централізовану систему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GIT)</a:t>
            </a:r>
          </a:p>
          <a:p>
            <a:pPr marL="622300" marR="327025" indent="-285750" algn="just">
              <a:lnSpc>
                <a:spcPct val="105000"/>
              </a:lnSpc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(2017),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Eclips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IDE (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</a:t>
            </a:r>
            <a:r>
              <a:rPr lang="uk-UA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ілятори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MSVC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основн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серидовища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Windows, Linux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2300" marR="327025" indent="-285750" algn="just">
              <a:lnSpc>
                <a:spcPct val="105000"/>
              </a:lnSpc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JIRA – task board –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чудова платформа для обміну та створенням </a:t>
            </a:r>
            <a:r>
              <a:rPr lang="uk-UA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тасок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різного роду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2300" marR="327025" indent="-285750" algn="just">
              <a:lnSpc>
                <a:spcPct val="105000"/>
              </a:lnSpc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Unreal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ігровий двигун, активно використовується гейм та </a:t>
            </a:r>
            <a:r>
              <a:rPr lang="uk-UA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левел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дизайнерами</a:t>
            </a:r>
          </a:p>
          <a:p>
            <a:pPr marL="622300" marR="327025" indent="-285750" algn="just">
              <a:lnSpc>
                <a:spcPct val="105000"/>
              </a:lnSpc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C++17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оск</a:t>
            </a:r>
            <a:r>
              <a:rPr lang="uk-UA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ільки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використовується багато потужних </a:t>
            </a:r>
            <a:r>
              <a:rPr lang="uk-UA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фіч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які відсутні в попередніх версіях стандарту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2" descr="Microsoft Visual C++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3" y="4686300"/>
            <a:ext cx="1164318" cy="11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clipse Reviews: 2560+ User Reviews and Ratings in 2022 | G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28" y="4686300"/>
            <a:ext cx="2264229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c App Store: Simple SVN 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24" y="4546493"/>
            <a:ext cx="1443932" cy="144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ira - Free brands and logotypes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34" y="4686300"/>
            <a:ext cx="1186881" cy="118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Unreal Engine | LA.BY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4" t="9670" r="29737" b="31463"/>
          <a:stretch/>
        </p:blipFill>
        <p:spPr bwMode="auto">
          <a:xfrm>
            <a:off x="8671694" y="4546493"/>
            <a:ext cx="1419512" cy="135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Внутреннее устройство и оптимизации компилятора GC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27" y="3122278"/>
            <a:ext cx="1549605" cy="11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C++ - Wikiwan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828" y="1091682"/>
            <a:ext cx="1002801" cy="11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C2B8E-B051-8773-F31E-DB3DF990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/>
          </a:bodyPr>
          <a:lstStyle/>
          <a:p>
            <a:pPr algn="ctr"/>
            <a:r>
              <a:rPr lang="uk-UA" sz="1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Індивідуальні </a:t>
            </a:r>
            <a:r>
              <a:rPr lang="uk-UA" sz="16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ТА РОЗРОБКА</a:t>
            </a:r>
            <a:endParaRPr lang="da-DK" sz="16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8656" y="1678570"/>
            <a:ext cx="5906799" cy="4067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6550" marR="327025" algn="just">
              <a:lnSpc>
                <a:spcPct val="10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Tasks</a:t>
            </a:r>
            <a:endParaRPr lang="uk-UA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6550" marR="327025" algn="just">
              <a:lnSpc>
                <a:spcPct val="105000"/>
              </a:lnSpc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2300" marR="327025" indent="-285750" algn="just">
              <a:lnSpc>
                <a:spcPct val="105000"/>
              </a:lnSpc>
              <a:buFontTx/>
              <a:buChar char="-"/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 нового та підтримка існуючого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функціоналу</a:t>
            </a:r>
          </a:p>
          <a:p>
            <a:pPr marL="622300" marR="327025" indent="-285750" algn="just">
              <a:lnSpc>
                <a:spcPct val="105000"/>
              </a:lnSpc>
              <a:buFontTx/>
              <a:buChar char="-"/>
            </a:pPr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2300" marR="327025" indent="-285750" algn="just">
              <a:lnSpc>
                <a:spcPct val="105000"/>
              </a:lnSpc>
              <a:buFontTx/>
              <a:buChar char="-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Програмування ігрової логіки</a:t>
            </a:r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marR="327025" indent="-285750" algn="just">
              <a:lnSpc>
                <a:spcPct val="105000"/>
              </a:lnSpc>
              <a:buFontTx/>
              <a:buChar char="-"/>
            </a:pPr>
            <a:endParaRPr lang="uk-UA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marR="327025" indent="-285750" algn="just">
              <a:lnSpc>
                <a:spcPct val="105000"/>
              </a:lnSpc>
              <a:buFontTx/>
              <a:buChar char="-"/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Виявлення / усунення помилок та </a:t>
            </a:r>
            <a:r>
              <a:rPr lang="uk-UA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багів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2300" marR="327025" indent="-285750" algn="just">
              <a:lnSpc>
                <a:spcPct val="105000"/>
              </a:lnSpc>
              <a:buFontTx/>
              <a:buChar char="-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2300" marR="327025" indent="-285750" algn="just">
              <a:lnSpc>
                <a:spcPct val="105000"/>
              </a:lnSpc>
              <a:buFontTx/>
              <a:buChar char="-"/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Проектування на основі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MVC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Model-View-Controller)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 розробка через тестування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marR="327025" algn="just">
              <a:lnSpc>
                <a:spcPct val="105000"/>
              </a:lnSpc>
            </a:pPr>
            <a:endParaRPr lang="uk-UA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2" descr="http://starnigames.com/wp-content/uploads/Headquarter_WW2_keyart_1920-768x4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402" y="1247609"/>
            <a:ext cx="4381500" cy="24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cloudflare.steamstatic.com/steam/apps/1985510/header.jpg?t=16591897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402" y="4285121"/>
            <a:ext cx="43815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0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7D089-F5E5-7130-4995-BB5948E0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b="1" dirty="0" smtClean="0"/>
              <a:t>Висновки</a:t>
            </a:r>
            <a:endParaRPr lang="da-DK" sz="1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171" y="1690688"/>
            <a:ext cx="1046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Отримано практичні навички використання таких</a:t>
            </a:r>
            <a:r>
              <a:rPr lang="en-US" dirty="0" smtClean="0"/>
              <a:t> </a:t>
            </a:r>
            <a:r>
              <a:rPr lang="ru-RU" dirty="0" err="1" smtClean="0"/>
              <a:t>засобів</a:t>
            </a:r>
            <a:r>
              <a:rPr lang="ru-RU" dirty="0" smtClean="0"/>
              <a:t> при </a:t>
            </a:r>
            <a:r>
              <a:rPr lang="ru-RU" dirty="0" err="1" smtClean="0"/>
              <a:t>розробц</a:t>
            </a:r>
            <a:r>
              <a:rPr lang="uk-UA" dirty="0" smtClean="0"/>
              <a:t>і як </a:t>
            </a:r>
            <a:r>
              <a:rPr lang="en-US" dirty="0" smtClean="0"/>
              <a:t>SVN, JIRA, UE4</a:t>
            </a:r>
            <a:r>
              <a:rPr lang="uk-UA" dirty="0" smtClean="0"/>
              <a:t>, </a:t>
            </a:r>
            <a:r>
              <a:rPr lang="en-US" dirty="0" smtClean="0"/>
              <a:t>Visual Studio.</a:t>
            </a:r>
          </a:p>
          <a:p>
            <a:r>
              <a:rPr lang="ru-RU" dirty="0" err="1" smtClean="0"/>
              <a:t>Зм</a:t>
            </a:r>
            <a:r>
              <a:rPr lang="uk-UA" dirty="0" err="1" smtClean="0"/>
              <a:t>іцнено</a:t>
            </a:r>
            <a:r>
              <a:rPr lang="uk-UA" dirty="0" smtClean="0"/>
              <a:t> розуміння правильної архітектури продукту, використовуючи </a:t>
            </a:r>
            <a:r>
              <a:rPr lang="uk-UA" dirty="0" err="1" smtClean="0"/>
              <a:t>різнманітні</a:t>
            </a:r>
            <a:r>
              <a:rPr lang="uk-UA" dirty="0" smtClean="0"/>
              <a:t> </a:t>
            </a:r>
            <a:r>
              <a:rPr lang="uk-UA" dirty="0" err="1" smtClean="0"/>
              <a:t>патерни</a:t>
            </a:r>
            <a:r>
              <a:rPr lang="uk-UA" dirty="0" smtClean="0"/>
              <a:t> проектування</a:t>
            </a:r>
            <a:r>
              <a:rPr lang="ru-RU" dirty="0" smtClean="0"/>
              <a:t>. </a:t>
            </a:r>
            <a:r>
              <a:rPr lang="ru-RU" dirty="0" err="1" smtClean="0"/>
              <a:t>Набуто</a:t>
            </a:r>
            <a:r>
              <a:rPr lang="ru-RU" dirty="0" smtClean="0"/>
              <a:t> </a:t>
            </a:r>
            <a:r>
              <a:rPr lang="ru-RU" dirty="0" err="1" smtClean="0"/>
              <a:t>досв</a:t>
            </a:r>
            <a:r>
              <a:rPr lang="uk-UA" dirty="0" smtClean="0"/>
              <a:t>ід роботи в команді (</a:t>
            </a:r>
            <a:r>
              <a:rPr lang="uk-UA" dirty="0" err="1" smtClean="0"/>
              <a:t>софт</a:t>
            </a:r>
            <a:r>
              <a:rPr lang="uk-UA" dirty="0" smtClean="0"/>
              <a:t> </a:t>
            </a:r>
            <a:r>
              <a:rPr lang="uk-UA" dirty="0" err="1" smtClean="0"/>
              <a:t>скіли</a:t>
            </a:r>
            <a:r>
              <a:rPr lang="uk-UA" dirty="0" smtClean="0"/>
              <a:t>), а також взаємодії з об</a:t>
            </a:r>
            <a:r>
              <a:rPr lang="en-US" dirty="0" smtClean="0"/>
              <a:t>’</a:t>
            </a:r>
            <a:r>
              <a:rPr lang="uk-UA" dirty="0" err="1" smtClean="0"/>
              <a:t>єктами</a:t>
            </a:r>
            <a:r>
              <a:rPr lang="uk-UA" dirty="0" smtClean="0"/>
              <a:t> професійної діяльності.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1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478</Words>
  <Application>Microsoft Office PowerPoint</Application>
  <PresentationFormat>Широкоэкранный</PresentationFormat>
  <Paragraphs>69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Office-tema</vt:lpstr>
      <vt:lpstr>ДЕРЖАВНИЙ УНІВЕРСИТЕТ ТЕЛЕКОМУНІКАЦІЙ НАВЧАЛЬНО-НАУКОВИЙ ІНСТИТУТ ІНФОРМАЦІЙНИХ ТЕХНОЛОГІЙ Кафедра Інженерії програмного забезпечення</vt:lpstr>
      <vt:lpstr> ПОСТАНОВКА ЗАВДАНЬ ПРАКТИКИ</vt:lpstr>
      <vt:lpstr> Назва: Starni Games (оф. сайт: www.starnigames.com) Напрям роботи: Junior C++ Game Developer Актуальність на ринку ІТ: Рольові, стратегії, та хардкорні ігри для ПК  </vt:lpstr>
      <vt:lpstr>Індивідуальні завдання ТА РОЗРОБКА</vt:lpstr>
      <vt:lpstr>Індивідуальні завдання ТА РОЗРОБКА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ДЕРЖАВНИЙ УНІВЕРСИТЕТ ТЕЛЕКОМУНІКАЦІЙ НАВЧАЛЬНО-НАУКОВИЙ ІНСТИТУТ ІНФОРМАЦІЙНИХ ТЕХНОЛОГІЙ Кафедра Інженерії програмного забезпечення</dc:title>
  <cp:lastModifiedBy>Maksym Hapei</cp:lastModifiedBy>
  <cp:revision>5</cp:revision>
  <dcterms:created xsi:type="dcterms:W3CDTF">2022-05-07T15:58:03Z</dcterms:created>
  <dcterms:modified xsi:type="dcterms:W3CDTF">2022-11-15T19:05:50Z</dcterms:modified>
</cp:coreProperties>
</file>