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4" autoAdjust="0"/>
  </p:normalViewPr>
  <p:slideViewPr>
    <p:cSldViewPr snapToGrid="0">
      <p:cViewPr>
        <p:scale>
          <a:sx n="50" d="100"/>
          <a:sy n="50" d="100"/>
        </p:scale>
        <p:origin x="14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FC58F-3808-4A7C-BFEA-E1AB4F4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87EFE4-8C14-4FBA-A07D-AC07BFD4E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EA7A0-0400-4352-95AB-14B02EF6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D835A-AB42-40AC-844B-51DC043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AD537-20C9-4D35-A130-90E6CC4A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78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81E5-C964-4102-9D6A-A5364B22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522B5F-D27A-48E2-B99E-E72B30AE8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E5F95F-FFEC-4A1A-8BF7-093986DA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D5D64-1EFE-4573-BD8D-A5940346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C9CDC-795E-46AF-AC93-A72AE4D0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70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61699B-8A4E-47B7-80AD-34A6EEE0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9ABB2E-904E-475E-9990-2AE15F17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8F1898-858F-43EE-B4B2-551A239A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77EA8-2229-47CB-8404-59AE54A6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C308B-5BBB-4FC1-AD06-C27A356E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90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4E372-25E9-448A-B2EF-3F282CC6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AF39D-F847-426F-8658-43BA96AB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45387-8149-4ABE-96D5-FACD7CB3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75DED-3923-4441-B58D-4BED88D6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D015D1-22EE-4CFE-8DD6-F6AFD905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6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9805-6FC7-45DB-A77D-3D25F614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3871A-8358-42EE-8FAC-A478751D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DD73F-F933-407A-A175-900A191B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D72B8-381C-49AD-9943-9F57274B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C436F-381D-4A65-B21B-94FDD274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6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A58DE-F951-41DA-BEE2-3CB1D2F0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F3E15-6D61-4A07-84CC-5B3156DB0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BFFE9-ACAB-41D7-92B9-6FEB3107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43DCEE-DC6B-4CAF-ACE2-A81A17BE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82C56-8D98-4C88-AEEC-DEE2B0D3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4DEDB8-73F9-4191-8C86-E776D03E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6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CEBCD-DBE3-4A35-B0A0-58FC8169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C1478-441F-4EAD-B34C-A1E38858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FC8E46-1801-4310-BF24-4843DF6CD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9544BF-AA0C-47C8-B688-48330487D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F1F0DD-BE85-47E8-8F37-291113EE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C986EF-57BA-4F6C-9183-4F51D32C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22CB01-CA62-458E-B819-5D68D9ED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6D3C09-CDD7-417C-BE57-87BB395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3C21B-1EF2-4FF3-8BBF-87EB9B1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A0F361-8BFC-482C-A890-ABA541A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4F9A18-C3CA-4CC5-9AB3-5C59F73D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E2527F-BB12-4B5F-ACCC-CD1AC927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3CF10A-39F1-47EB-ACC2-785F5F60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56B186-14A5-4872-9307-FAD9AFA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A4675-E088-422B-A766-EAE7F80F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2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3F1BE-7783-488A-9384-954E2DEF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418DF-0801-4391-8DEB-06532ED9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A65A3E-696A-4629-A504-6A269268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9C79D0-689B-4878-B951-B8798F2E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625B4C-7E96-4F2E-B083-4A32DE9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47289-EABA-4D8E-B967-A274AE3C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47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E3D56-4D9C-4EF8-80E0-98197ACA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22F666-6247-47DD-A2EE-E33662ED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C91C19-B894-4DEA-B92C-62A38954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FBBC96-58F8-446E-934E-BF8ABF88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A507E2-E040-4067-8D64-322170E2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4AA960-DCF4-4713-A3A6-45C7652B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5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0FBB2-6AA5-492A-B2A4-5B2321D9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9266A1-5265-460C-B2A8-802DB30BA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B3B3BD-3D64-45E9-8C11-124127842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7927-3427-4E5F-8744-E539CFC235DF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1561E-900A-44C9-9F00-44A52DF15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000DA-4395-49CA-8366-FA6C14DE5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7CE5-DD43-4249-B77A-B155B03E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3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Соединитель: уступ 175">
            <a:extLst>
              <a:ext uri="{FF2B5EF4-FFF2-40B4-BE49-F238E27FC236}">
                <a16:creationId xmlns:a16="http://schemas.microsoft.com/office/drawing/2014/main" id="{13BF0DFA-4548-47F4-92A8-7583138810AC}"/>
              </a:ext>
            </a:extLst>
          </p:cNvPr>
          <p:cNvCxnSpPr>
            <a:cxnSpLocks/>
            <a:stCxn id="4" idx="3"/>
            <a:endCxn id="103" idx="2"/>
          </p:cNvCxnSpPr>
          <p:nvPr/>
        </p:nvCxnSpPr>
        <p:spPr>
          <a:xfrm flipV="1">
            <a:off x="1640571" y="4634298"/>
            <a:ext cx="6559333" cy="35953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Прямоугольник: скругленные углы 163">
            <a:extLst>
              <a:ext uri="{FF2B5EF4-FFF2-40B4-BE49-F238E27FC236}">
                <a16:creationId xmlns:a16="http://schemas.microsoft.com/office/drawing/2014/main" id="{B1C90653-3A21-4472-8F90-4353624B3D14}"/>
              </a:ext>
            </a:extLst>
          </p:cNvPr>
          <p:cNvSpPr/>
          <p:nvPr/>
        </p:nvSpPr>
        <p:spPr>
          <a:xfrm>
            <a:off x="1541474" y="4510969"/>
            <a:ext cx="675396" cy="358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</a:t>
            </a:r>
            <a:endParaRPr lang="ru-RU" dirty="0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013A0746-51AA-4EA3-AFE2-F401D68B5AAC}"/>
              </a:ext>
            </a:extLst>
          </p:cNvPr>
          <p:cNvSpPr/>
          <p:nvPr/>
        </p:nvSpPr>
        <p:spPr>
          <a:xfrm>
            <a:off x="5411600" y="-612298"/>
            <a:ext cx="675396" cy="358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WBS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12402F-48B7-4DDC-A694-2C506193E331}"/>
              </a:ext>
            </a:extLst>
          </p:cNvPr>
          <p:cNvSpPr/>
          <p:nvPr/>
        </p:nvSpPr>
        <p:spPr>
          <a:xfrm>
            <a:off x="466864" y="4801058"/>
            <a:ext cx="1173707" cy="38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Менеджер проекту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76F306-01C6-432F-B42D-48134B715E24}"/>
              </a:ext>
            </a:extLst>
          </p:cNvPr>
          <p:cNvSpPr/>
          <p:nvPr/>
        </p:nvSpPr>
        <p:spPr>
          <a:xfrm>
            <a:off x="527144" y="5685453"/>
            <a:ext cx="1053152" cy="38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Програміст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3FDE58-ECFE-48F6-9035-46AABF38C9BF}"/>
              </a:ext>
            </a:extLst>
          </p:cNvPr>
          <p:cNvSpPr/>
          <p:nvPr/>
        </p:nvSpPr>
        <p:spPr>
          <a:xfrm>
            <a:off x="527142" y="6840676"/>
            <a:ext cx="1053153" cy="38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дизайнер</a:t>
            </a:r>
            <a:endParaRPr lang="ru-RU" sz="1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22775B-5D32-4A02-A131-489258837BD7}"/>
              </a:ext>
            </a:extLst>
          </p:cNvPr>
          <p:cNvSpPr/>
          <p:nvPr/>
        </p:nvSpPr>
        <p:spPr>
          <a:xfrm>
            <a:off x="1971577" y="5372692"/>
            <a:ext cx="1300023" cy="38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Програміст </a:t>
            </a:r>
            <a:r>
              <a:rPr lang="en-US" sz="1400" dirty="0"/>
              <a:t>C#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6C229E-CFDD-4731-AD80-FA244EAC509B}"/>
              </a:ext>
            </a:extLst>
          </p:cNvPr>
          <p:cNvSpPr/>
          <p:nvPr/>
        </p:nvSpPr>
        <p:spPr>
          <a:xfrm>
            <a:off x="1971577" y="6035745"/>
            <a:ext cx="1300022" cy="38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Програміст </a:t>
            </a:r>
            <a:r>
              <a:rPr lang="en-US" sz="1400" dirty="0"/>
              <a:t>SQL</a:t>
            </a:r>
            <a:endParaRPr lang="ru-RU" sz="1400" dirty="0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88DCD55F-B66A-409D-8F26-72FB931AB97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580296" y="5565467"/>
            <a:ext cx="391281" cy="312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31CB3B82-AED3-46E2-AAA2-D9B26FBFD9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580296" y="5878228"/>
            <a:ext cx="391281" cy="350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32A5C46-954F-487B-969C-51DFC276711F}"/>
              </a:ext>
            </a:extLst>
          </p:cNvPr>
          <p:cNvSpPr/>
          <p:nvPr/>
        </p:nvSpPr>
        <p:spPr>
          <a:xfrm>
            <a:off x="1971577" y="6612927"/>
            <a:ext cx="1300022" cy="350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Художник</a:t>
            </a:r>
            <a:endParaRPr lang="ru-RU" sz="14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025D857-295D-48AE-9A9C-E7F8F3AD7A0F}"/>
              </a:ext>
            </a:extLst>
          </p:cNvPr>
          <p:cNvSpPr/>
          <p:nvPr/>
        </p:nvSpPr>
        <p:spPr>
          <a:xfrm>
            <a:off x="1971577" y="7174749"/>
            <a:ext cx="1300022" cy="38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Архітектура</a:t>
            </a:r>
            <a:endParaRPr lang="ru-RU" sz="1400" dirty="0"/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69D9F866-FBFD-4ABA-A0CC-1327E2C7E329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1580295" y="6788073"/>
            <a:ext cx="391282" cy="245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9E0EB7A6-0EBD-428F-80DF-6F5A28F4A6B4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1580295" y="7033451"/>
            <a:ext cx="391282" cy="334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4EBA39AB-9C52-4480-855F-7D524ECF9470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H="1" flipV="1">
            <a:off x="466864" y="4993833"/>
            <a:ext cx="60281" cy="884395"/>
          </a:xfrm>
          <a:prstGeom prst="bentConnector3">
            <a:avLst>
              <a:gd name="adj1" fmla="val -3792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9C9F332-11A5-448C-B9E0-3F29575E2885}"/>
              </a:ext>
            </a:extLst>
          </p:cNvPr>
          <p:cNvSpPr/>
          <p:nvPr/>
        </p:nvSpPr>
        <p:spPr>
          <a:xfrm>
            <a:off x="527142" y="7724364"/>
            <a:ext cx="1241948" cy="33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 err="1"/>
              <a:t>Тестувальник</a:t>
            </a:r>
            <a:endParaRPr lang="ru-RU" sz="1400" dirty="0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1227BD6-1A8C-4194-906F-FB558B6C1961}"/>
              </a:ext>
            </a:extLst>
          </p:cNvPr>
          <p:cNvCxnSpPr>
            <a:stCxn id="4" idx="1"/>
            <a:endCxn id="8" idx="1"/>
          </p:cNvCxnSpPr>
          <p:nvPr/>
        </p:nvCxnSpPr>
        <p:spPr>
          <a:xfrm rot="10800000" flipH="1" flipV="1">
            <a:off x="466863" y="4993834"/>
            <a:ext cx="60279" cy="2039617"/>
          </a:xfrm>
          <a:prstGeom prst="bentConnector3">
            <a:avLst>
              <a:gd name="adj1" fmla="val -3792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795D35AE-6375-47E5-89C4-E859922B6983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466863" y="4993834"/>
            <a:ext cx="60279" cy="2944617"/>
          </a:xfrm>
          <a:prstGeom prst="bentConnector3">
            <a:avLst>
              <a:gd name="adj1" fmla="val -3792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CF92738-A647-4939-9D2A-4AB06A11F405}"/>
              </a:ext>
            </a:extLst>
          </p:cNvPr>
          <p:cNvSpPr/>
          <p:nvPr/>
        </p:nvSpPr>
        <p:spPr>
          <a:xfrm>
            <a:off x="4651727" y="539140"/>
            <a:ext cx="477672" cy="1868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Аналіз предметної області</a:t>
            </a:r>
            <a:endParaRPr lang="ru-RU" sz="1400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8967BA32-06B0-4DBD-B122-8209C9C447ED}"/>
              </a:ext>
            </a:extLst>
          </p:cNvPr>
          <p:cNvSpPr/>
          <p:nvPr/>
        </p:nvSpPr>
        <p:spPr>
          <a:xfrm>
            <a:off x="4006470" y="2765838"/>
            <a:ext cx="41739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Визначення задач</a:t>
            </a:r>
            <a:endParaRPr lang="ru-RU" sz="1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6191582-694A-4CF4-87B2-1049BB01D35C}"/>
              </a:ext>
            </a:extLst>
          </p:cNvPr>
          <p:cNvSpPr/>
          <p:nvPr/>
        </p:nvSpPr>
        <p:spPr>
          <a:xfrm>
            <a:off x="4651726" y="2765837"/>
            <a:ext cx="47767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Умовний аналіз витрат</a:t>
            </a:r>
            <a:endParaRPr lang="ru-RU" sz="1400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4AFF06D-41E7-4023-A320-99AC51A90C39}"/>
              </a:ext>
            </a:extLst>
          </p:cNvPr>
          <p:cNvSpPr/>
          <p:nvPr/>
        </p:nvSpPr>
        <p:spPr>
          <a:xfrm>
            <a:off x="5285812" y="2765837"/>
            <a:ext cx="47767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Визначення основних вех</a:t>
            </a:r>
            <a:endParaRPr lang="ru-RU" sz="1400" dirty="0"/>
          </a:p>
        </p:txBody>
      </p: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770001ED-2447-4AE2-9507-6D5EEDC87724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rot="5400000">
            <a:off x="4373748" y="2249023"/>
            <a:ext cx="358234" cy="675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F88C9B4-D766-49EB-9215-D0C67D5AC786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4890562" y="2407604"/>
            <a:ext cx="1" cy="35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Соединитель: уступ 71">
            <a:extLst>
              <a:ext uri="{FF2B5EF4-FFF2-40B4-BE49-F238E27FC236}">
                <a16:creationId xmlns:a16="http://schemas.microsoft.com/office/drawing/2014/main" id="{FFF52D15-879F-4930-B605-ABBFAA7F718D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5028489" y="2269677"/>
            <a:ext cx="358233" cy="634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7C788D2-2444-4FC7-9477-5C60926733DF}"/>
              </a:ext>
            </a:extLst>
          </p:cNvPr>
          <p:cNvSpPr/>
          <p:nvPr/>
        </p:nvSpPr>
        <p:spPr>
          <a:xfrm>
            <a:off x="6014967" y="539140"/>
            <a:ext cx="41739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Проектування</a:t>
            </a:r>
            <a:endParaRPr lang="ru-RU" sz="1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E865452C-B785-4399-8DB9-A29B5DF4E6BD}"/>
              </a:ext>
            </a:extLst>
          </p:cNvPr>
          <p:cNvSpPr/>
          <p:nvPr/>
        </p:nvSpPr>
        <p:spPr>
          <a:xfrm>
            <a:off x="7327467" y="539140"/>
            <a:ext cx="41739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Розробка</a:t>
            </a:r>
            <a:endParaRPr lang="ru-RU" sz="1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2ABEBB1F-5D06-4E16-AA22-053CEF706390}"/>
              </a:ext>
            </a:extLst>
          </p:cNvPr>
          <p:cNvSpPr/>
          <p:nvPr/>
        </p:nvSpPr>
        <p:spPr>
          <a:xfrm>
            <a:off x="6653580" y="2765836"/>
            <a:ext cx="41739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Створення скелету</a:t>
            </a:r>
            <a:endParaRPr lang="ru-RU" sz="1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BC3F531C-B9B1-479B-BACC-0F79CFE07950}"/>
              </a:ext>
            </a:extLst>
          </p:cNvPr>
          <p:cNvSpPr/>
          <p:nvPr/>
        </p:nvSpPr>
        <p:spPr>
          <a:xfrm>
            <a:off x="7328143" y="2765836"/>
            <a:ext cx="430470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Створення методів класу</a:t>
            </a:r>
            <a:endParaRPr lang="ru-RU" sz="1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98D609B6-9C8A-4ABA-94D9-91EEFC436E90}"/>
              </a:ext>
            </a:extLst>
          </p:cNvPr>
          <p:cNvSpPr/>
          <p:nvPr/>
        </p:nvSpPr>
        <p:spPr>
          <a:xfrm>
            <a:off x="7991208" y="2765836"/>
            <a:ext cx="41739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Інтеграція блоків ПЗ</a:t>
            </a:r>
            <a:endParaRPr lang="ru-RU" sz="1400" dirty="0"/>
          </a:p>
        </p:txBody>
      </p:sp>
      <p:cxnSp>
        <p:nvCxnSpPr>
          <p:cNvPr id="105" name="Соединитель: уступ 104">
            <a:extLst>
              <a:ext uri="{FF2B5EF4-FFF2-40B4-BE49-F238E27FC236}">
                <a16:creationId xmlns:a16="http://schemas.microsoft.com/office/drawing/2014/main" id="{B868FE3E-FD40-4622-862E-B0198F71B809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 rot="5400000">
            <a:off x="7020103" y="2249776"/>
            <a:ext cx="358234" cy="673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: уступ 106">
            <a:extLst>
              <a:ext uri="{FF2B5EF4-FFF2-40B4-BE49-F238E27FC236}">
                <a16:creationId xmlns:a16="http://schemas.microsoft.com/office/drawing/2014/main" id="{B77F2C0F-5A11-4B7D-A671-3158C6FF749F}"/>
              </a:ext>
            </a:extLst>
          </p:cNvPr>
          <p:cNvCxnSpPr>
            <a:stCxn id="100" idx="2"/>
            <a:endCxn id="103" idx="0"/>
          </p:cNvCxnSpPr>
          <p:nvPr/>
        </p:nvCxnSpPr>
        <p:spPr>
          <a:xfrm rot="16200000" flipH="1">
            <a:off x="7688916" y="2254848"/>
            <a:ext cx="358234" cy="663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EA3946F4-FD10-4717-A99E-465230017E98}"/>
              </a:ext>
            </a:extLst>
          </p:cNvPr>
          <p:cNvCxnSpPr>
            <a:stCxn id="100" idx="2"/>
            <a:endCxn id="102" idx="0"/>
          </p:cNvCxnSpPr>
          <p:nvPr/>
        </p:nvCxnSpPr>
        <p:spPr>
          <a:xfrm>
            <a:off x="7536163" y="2407602"/>
            <a:ext cx="7215" cy="35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B8688C81-5AF5-4659-8CA5-A26AC15B7978}"/>
              </a:ext>
            </a:extLst>
          </p:cNvPr>
          <p:cNvSpPr/>
          <p:nvPr/>
        </p:nvSpPr>
        <p:spPr>
          <a:xfrm>
            <a:off x="8934264" y="539140"/>
            <a:ext cx="41739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Тестування</a:t>
            </a:r>
            <a:endParaRPr lang="ru-RU" sz="1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4F573085-1FD5-41D7-9167-EEC5044D902E}"/>
              </a:ext>
            </a:extLst>
          </p:cNvPr>
          <p:cNvSpPr/>
          <p:nvPr/>
        </p:nvSpPr>
        <p:spPr>
          <a:xfrm>
            <a:off x="8651524" y="2765836"/>
            <a:ext cx="41739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Альфа-тестування</a:t>
            </a:r>
            <a:endParaRPr lang="ru-RU" sz="1400" dirty="0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1F3BC615-DBAF-48AD-80C5-210B241FBD9D}"/>
              </a:ext>
            </a:extLst>
          </p:cNvPr>
          <p:cNvSpPr/>
          <p:nvPr/>
        </p:nvSpPr>
        <p:spPr>
          <a:xfrm>
            <a:off x="9269041" y="2765836"/>
            <a:ext cx="417392" cy="1868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uk-UA" sz="1400" dirty="0"/>
              <a:t>Бета-тестування</a:t>
            </a:r>
            <a:endParaRPr lang="ru-RU" sz="1400" dirty="0"/>
          </a:p>
        </p:txBody>
      </p:sp>
      <p:cxnSp>
        <p:nvCxnSpPr>
          <p:cNvPr id="115" name="Соединитель: уступ 114">
            <a:extLst>
              <a:ext uri="{FF2B5EF4-FFF2-40B4-BE49-F238E27FC236}">
                <a16:creationId xmlns:a16="http://schemas.microsoft.com/office/drawing/2014/main" id="{581FB63B-BCCE-4FD5-B6BD-FA242675100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rot="5400000">
            <a:off x="8822473" y="2445349"/>
            <a:ext cx="358234" cy="282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Соединитель: уступ 116">
            <a:extLst>
              <a:ext uri="{FF2B5EF4-FFF2-40B4-BE49-F238E27FC236}">
                <a16:creationId xmlns:a16="http://schemas.microsoft.com/office/drawing/2014/main" id="{AD9E5F46-DEC9-467F-BAE0-8FAAF042C2B8}"/>
              </a:ext>
            </a:extLst>
          </p:cNvPr>
          <p:cNvCxnSpPr>
            <a:stCxn id="111" idx="2"/>
            <a:endCxn id="113" idx="0"/>
          </p:cNvCxnSpPr>
          <p:nvPr/>
        </p:nvCxnSpPr>
        <p:spPr>
          <a:xfrm rot="16200000" flipH="1">
            <a:off x="9131231" y="2419330"/>
            <a:ext cx="358234" cy="334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68158E5D-F1E7-484F-9085-880BE2DEF14F}"/>
              </a:ext>
            </a:extLst>
          </p:cNvPr>
          <p:cNvSpPr/>
          <p:nvPr/>
        </p:nvSpPr>
        <p:spPr>
          <a:xfrm>
            <a:off x="2523090" y="-353558"/>
            <a:ext cx="3098612" cy="43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Розробка системи: </a:t>
            </a:r>
            <a:r>
              <a:rPr lang="en-US" sz="1400" dirty="0"/>
              <a:t>“</a:t>
            </a:r>
            <a:r>
              <a:rPr lang="uk-UA" sz="1400" dirty="0"/>
              <a:t>2</a:t>
            </a:r>
            <a:r>
              <a:rPr lang="en-US" sz="1400" dirty="0"/>
              <a:t>D </a:t>
            </a:r>
            <a:r>
              <a:rPr lang="uk-UA" sz="1400" dirty="0"/>
              <a:t>гра в стилі </a:t>
            </a:r>
            <a:r>
              <a:rPr lang="en-US" sz="1400" dirty="0"/>
              <a:t>Evolution”</a:t>
            </a:r>
            <a:endParaRPr lang="ru-RU" sz="1400" dirty="0"/>
          </a:p>
        </p:txBody>
      </p:sp>
      <p:cxnSp>
        <p:nvCxnSpPr>
          <p:cNvPr id="120" name="Соединитель: уступ 119">
            <a:extLst>
              <a:ext uri="{FF2B5EF4-FFF2-40B4-BE49-F238E27FC236}">
                <a16:creationId xmlns:a16="http://schemas.microsoft.com/office/drawing/2014/main" id="{A647D9A8-9397-435A-9CA5-1CFACF370DDF}"/>
              </a:ext>
            </a:extLst>
          </p:cNvPr>
          <p:cNvCxnSpPr>
            <a:cxnSpLocks/>
            <a:stCxn id="118" idx="2"/>
            <a:endCxn id="111" idx="0"/>
          </p:cNvCxnSpPr>
          <p:nvPr/>
        </p:nvCxnSpPr>
        <p:spPr>
          <a:xfrm rot="16200000" flipH="1">
            <a:off x="6378822" y="-2224999"/>
            <a:ext cx="457713" cy="5070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Соединитель: уступ 121">
            <a:extLst>
              <a:ext uri="{FF2B5EF4-FFF2-40B4-BE49-F238E27FC236}">
                <a16:creationId xmlns:a16="http://schemas.microsoft.com/office/drawing/2014/main" id="{644F2B25-88E3-4B6B-94BF-1DE4B9ED8FF9}"/>
              </a:ext>
            </a:extLst>
          </p:cNvPr>
          <p:cNvCxnSpPr>
            <a:cxnSpLocks/>
            <a:stCxn id="118" idx="2"/>
            <a:endCxn id="100" idx="0"/>
          </p:cNvCxnSpPr>
          <p:nvPr/>
        </p:nvCxnSpPr>
        <p:spPr>
          <a:xfrm rot="16200000" flipH="1">
            <a:off x="5575423" y="-1421601"/>
            <a:ext cx="457713" cy="3463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Соединитель: уступ 123">
            <a:extLst>
              <a:ext uri="{FF2B5EF4-FFF2-40B4-BE49-F238E27FC236}">
                <a16:creationId xmlns:a16="http://schemas.microsoft.com/office/drawing/2014/main" id="{649523DB-FBC2-4768-B936-03A0D5F027AF}"/>
              </a:ext>
            </a:extLst>
          </p:cNvPr>
          <p:cNvCxnSpPr>
            <a:cxnSpLocks/>
            <a:stCxn id="118" idx="2"/>
            <a:endCxn id="78" idx="0"/>
          </p:cNvCxnSpPr>
          <p:nvPr/>
        </p:nvCxnSpPr>
        <p:spPr>
          <a:xfrm rot="16200000" flipH="1">
            <a:off x="4919173" y="-765351"/>
            <a:ext cx="457713" cy="2151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Соединитель: уступ 125">
            <a:extLst>
              <a:ext uri="{FF2B5EF4-FFF2-40B4-BE49-F238E27FC236}">
                <a16:creationId xmlns:a16="http://schemas.microsoft.com/office/drawing/2014/main" id="{95BCB619-CEEF-4214-AF25-CE4C1EC3370B}"/>
              </a:ext>
            </a:extLst>
          </p:cNvPr>
          <p:cNvCxnSpPr>
            <a:cxnSpLocks/>
            <a:stCxn id="118" idx="2"/>
            <a:endCxn id="53" idx="0"/>
          </p:cNvCxnSpPr>
          <p:nvPr/>
        </p:nvCxnSpPr>
        <p:spPr>
          <a:xfrm rot="16200000" flipH="1">
            <a:off x="4252623" y="-98801"/>
            <a:ext cx="457713" cy="818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: уступ 165">
            <a:extLst>
              <a:ext uri="{FF2B5EF4-FFF2-40B4-BE49-F238E27FC236}">
                <a16:creationId xmlns:a16="http://schemas.microsoft.com/office/drawing/2014/main" id="{DF627F3E-A3DB-4597-A7EA-789153D918D0}"/>
              </a:ext>
            </a:extLst>
          </p:cNvPr>
          <p:cNvCxnSpPr>
            <a:stCxn id="4" idx="3"/>
            <a:endCxn id="55" idx="2"/>
          </p:cNvCxnSpPr>
          <p:nvPr/>
        </p:nvCxnSpPr>
        <p:spPr>
          <a:xfrm flipV="1">
            <a:off x="1640571" y="4634300"/>
            <a:ext cx="2574595" cy="35953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Соединитель: уступ 167">
            <a:extLst>
              <a:ext uri="{FF2B5EF4-FFF2-40B4-BE49-F238E27FC236}">
                <a16:creationId xmlns:a16="http://schemas.microsoft.com/office/drawing/2014/main" id="{AB92F2A9-D9FF-45A9-813A-31A46AB56628}"/>
              </a:ext>
            </a:extLst>
          </p:cNvPr>
          <p:cNvCxnSpPr>
            <a:stCxn id="4" idx="3"/>
            <a:endCxn id="56" idx="2"/>
          </p:cNvCxnSpPr>
          <p:nvPr/>
        </p:nvCxnSpPr>
        <p:spPr>
          <a:xfrm flipV="1">
            <a:off x="1640571" y="4634299"/>
            <a:ext cx="3249991" cy="35953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Соединитель: уступ 169">
            <a:extLst>
              <a:ext uri="{FF2B5EF4-FFF2-40B4-BE49-F238E27FC236}">
                <a16:creationId xmlns:a16="http://schemas.microsoft.com/office/drawing/2014/main" id="{133CCBD7-EA39-415D-91C5-327AD16AB7C4}"/>
              </a:ext>
            </a:extLst>
          </p:cNvPr>
          <p:cNvCxnSpPr>
            <a:stCxn id="4" idx="3"/>
            <a:endCxn id="57" idx="2"/>
          </p:cNvCxnSpPr>
          <p:nvPr/>
        </p:nvCxnSpPr>
        <p:spPr>
          <a:xfrm flipV="1">
            <a:off x="1640571" y="4634299"/>
            <a:ext cx="3884077" cy="35953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Соединитель: уступ 177">
            <a:extLst>
              <a:ext uri="{FF2B5EF4-FFF2-40B4-BE49-F238E27FC236}">
                <a16:creationId xmlns:a16="http://schemas.microsoft.com/office/drawing/2014/main" id="{5F120AAD-A7D5-4C4A-8BD8-E5B712253048}"/>
              </a:ext>
            </a:extLst>
          </p:cNvPr>
          <p:cNvCxnSpPr>
            <a:cxnSpLocks/>
            <a:stCxn id="9" idx="3"/>
            <a:endCxn id="223" idx="2"/>
          </p:cNvCxnSpPr>
          <p:nvPr/>
        </p:nvCxnSpPr>
        <p:spPr>
          <a:xfrm flipV="1">
            <a:off x="3271600" y="5118579"/>
            <a:ext cx="941040" cy="44688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Соединитель: уступ 179">
            <a:extLst>
              <a:ext uri="{FF2B5EF4-FFF2-40B4-BE49-F238E27FC236}">
                <a16:creationId xmlns:a16="http://schemas.microsoft.com/office/drawing/2014/main" id="{8C8405F2-1392-4C11-AE7C-AE5B2FD80D37}"/>
              </a:ext>
            </a:extLst>
          </p:cNvPr>
          <p:cNvCxnSpPr>
            <a:cxnSpLocks/>
            <a:stCxn id="9" idx="3"/>
            <a:endCxn id="224" idx="2"/>
          </p:cNvCxnSpPr>
          <p:nvPr/>
        </p:nvCxnSpPr>
        <p:spPr>
          <a:xfrm flipV="1">
            <a:off x="3271600" y="5099882"/>
            <a:ext cx="1635684" cy="465585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Соединитель: уступ 183">
            <a:extLst>
              <a:ext uri="{FF2B5EF4-FFF2-40B4-BE49-F238E27FC236}">
                <a16:creationId xmlns:a16="http://schemas.microsoft.com/office/drawing/2014/main" id="{9FB22E9F-FE67-4CA1-B279-14351FCEAEC4}"/>
              </a:ext>
            </a:extLst>
          </p:cNvPr>
          <p:cNvCxnSpPr>
            <a:cxnSpLocks/>
            <a:stCxn id="10" idx="3"/>
            <a:endCxn id="226" idx="2"/>
          </p:cNvCxnSpPr>
          <p:nvPr/>
        </p:nvCxnSpPr>
        <p:spPr>
          <a:xfrm flipV="1">
            <a:off x="3271599" y="5684844"/>
            <a:ext cx="955208" cy="54367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Соединитель: уступ 186">
            <a:extLst>
              <a:ext uri="{FF2B5EF4-FFF2-40B4-BE49-F238E27FC236}">
                <a16:creationId xmlns:a16="http://schemas.microsoft.com/office/drawing/2014/main" id="{D6190F47-38F9-452A-A843-7CB964F9A863}"/>
              </a:ext>
            </a:extLst>
          </p:cNvPr>
          <p:cNvCxnSpPr>
            <a:cxnSpLocks/>
            <a:stCxn id="10" idx="3"/>
            <a:endCxn id="227" idx="2"/>
          </p:cNvCxnSpPr>
          <p:nvPr/>
        </p:nvCxnSpPr>
        <p:spPr>
          <a:xfrm flipV="1">
            <a:off x="3271599" y="5669383"/>
            <a:ext cx="1632595" cy="55913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Соединитель: уступ 188">
            <a:extLst>
              <a:ext uri="{FF2B5EF4-FFF2-40B4-BE49-F238E27FC236}">
                <a16:creationId xmlns:a16="http://schemas.microsoft.com/office/drawing/2014/main" id="{193B34C0-8D53-405E-8759-5BD0922298BA}"/>
              </a:ext>
            </a:extLst>
          </p:cNvPr>
          <p:cNvCxnSpPr>
            <a:cxnSpLocks/>
            <a:stCxn id="9" idx="3"/>
            <a:endCxn id="101" idx="2"/>
          </p:cNvCxnSpPr>
          <p:nvPr/>
        </p:nvCxnSpPr>
        <p:spPr>
          <a:xfrm flipV="1">
            <a:off x="3271600" y="4634298"/>
            <a:ext cx="3590676" cy="931169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Соединитель: уступ 190">
            <a:extLst>
              <a:ext uri="{FF2B5EF4-FFF2-40B4-BE49-F238E27FC236}">
                <a16:creationId xmlns:a16="http://schemas.microsoft.com/office/drawing/2014/main" id="{5246328D-7CD5-4E5D-A5DC-B645895933E2}"/>
              </a:ext>
            </a:extLst>
          </p:cNvPr>
          <p:cNvCxnSpPr>
            <a:cxnSpLocks/>
            <a:stCxn id="10" idx="3"/>
            <a:endCxn id="101" idx="2"/>
          </p:cNvCxnSpPr>
          <p:nvPr/>
        </p:nvCxnSpPr>
        <p:spPr>
          <a:xfrm flipV="1">
            <a:off x="3271599" y="4634298"/>
            <a:ext cx="3590677" cy="159422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Соединитель: уступ 192">
            <a:extLst>
              <a:ext uri="{FF2B5EF4-FFF2-40B4-BE49-F238E27FC236}">
                <a16:creationId xmlns:a16="http://schemas.microsoft.com/office/drawing/2014/main" id="{406AE28B-1BFC-45ED-BE26-C75A62E5C5E1}"/>
              </a:ext>
            </a:extLst>
          </p:cNvPr>
          <p:cNvCxnSpPr>
            <a:cxnSpLocks/>
            <a:stCxn id="10" idx="3"/>
            <a:endCxn id="102" idx="2"/>
          </p:cNvCxnSpPr>
          <p:nvPr/>
        </p:nvCxnSpPr>
        <p:spPr>
          <a:xfrm flipV="1">
            <a:off x="3271599" y="4634298"/>
            <a:ext cx="4271779" cy="159422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Соединитель: уступ 196">
            <a:extLst>
              <a:ext uri="{FF2B5EF4-FFF2-40B4-BE49-F238E27FC236}">
                <a16:creationId xmlns:a16="http://schemas.microsoft.com/office/drawing/2014/main" id="{F994C96B-9F3A-4DC3-80C8-8F94EB235388}"/>
              </a:ext>
            </a:extLst>
          </p:cNvPr>
          <p:cNvCxnSpPr>
            <a:cxnSpLocks/>
            <a:stCxn id="9" idx="3"/>
            <a:endCxn id="113" idx="2"/>
          </p:cNvCxnSpPr>
          <p:nvPr/>
        </p:nvCxnSpPr>
        <p:spPr>
          <a:xfrm flipV="1">
            <a:off x="3271600" y="4634298"/>
            <a:ext cx="6206137" cy="931169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Соединитель: уступ 198">
            <a:extLst>
              <a:ext uri="{FF2B5EF4-FFF2-40B4-BE49-F238E27FC236}">
                <a16:creationId xmlns:a16="http://schemas.microsoft.com/office/drawing/2014/main" id="{576C8DEF-4C51-41BC-810D-CF7A327CDC67}"/>
              </a:ext>
            </a:extLst>
          </p:cNvPr>
          <p:cNvCxnSpPr>
            <a:cxnSpLocks/>
            <a:stCxn id="37" idx="3"/>
            <a:endCxn id="112" idx="2"/>
          </p:cNvCxnSpPr>
          <p:nvPr/>
        </p:nvCxnSpPr>
        <p:spPr>
          <a:xfrm flipV="1">
            <a:off x="1769090" y="4634298"/>
            <a:ext cx="7091130" cy="325710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Соединитель: уступ 203">
            <a:extLst>
              <a:ext uri="{FF2B5EF4-FFF2-40B4-BE49-F238E27FC236}">
                <a16:creationId xmlns:a16="http://schemas.microsoft.com/office/drawing/2014/main" id="{A2F00860-C120-4629-A1DB-0D1255CFFFFC}"/>
              </a:ext>
            </a:extLst>
          </p:cNvPr>
          <p:cNvCxnSpPr>
            <a:stCxn id="37" idx="3"/>
            <a:endCxn id="113" idx="2"/>
          </p:cNvCxnSpPr>
          <p:nvPr/>
        </p:nvCxnSpPr>
        <p:spPr>
          <a:xfrm flipV="1">
            <a:off x="1769090" y="4634298"/>
            <a:ext cx="7708647" cy="325710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Соединитель: уступ 205">
            <a:extLst>
              <a:ext uri="{FF2B5EF4-FFF2-40B4-BE49-F238E27FC236}">
                <a16:creationId xmlns:a16="http://schemas.microsoft.com/office/drawing/2014/main" id="{746455E0-4E23-40FD-AFA1-CE1EC7C08EF5}"/>
              </a:ext>
            </a:extLst>
          </p:cNvPr>
          <p:cNvCxnSpPr>
            <a:cxnSpLocks/>
            <a:stCxn id="78" idx="2"/>
            <a:endCxn id="21" idx="3"/>
          </p:cNvCxnSpPr>
          <p:nvPr/>
        </p:nvCxnSpPr>
        <p:spPr>
          <a:xfrm rot="5400000">
            <a:off x="2557396" y="3121805"/>
            <a:ext cx="4380471" cy="295206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Соединитель: уступ 207">
            <a:extLst>
              <a:ext uri="{FF2B5EF4-FFF2-40B4-BE49-F238E27FC236}">
                <a16:creationId xmlns:a16="http://schemas.microsoft.com/office/drawing/2014/main" id="{860FD293-0985-443E-BC55-C3C15EE2AA50}"/>
              </a:ext>
            </a:extLst>
          </p:cNvPr>
          <p:cNvCxnSpPr>
            <a:cxnSpLocks/>
            <a:stCxn id="22" idx="3"/>
            <a:endCxn id="78" idx="2"/>
          </p:cNvCxnSpPr>
          <p:nvPr/>
        </p:nvCxnSpPr>
        <p:spPr>
          <a:xfrm flipV="1">
            <a:off x="3271599" y="2407602"/>
            <a:ext cx="2952064" cy="495992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Соединитель: уступ 211">
            <a:extLst>
              <a:ext uri="{FF2B5EF4-FFF2-40B4-BE49-F238E27FC236}">
                <a16:creationId xmlns:a16="http://schemas.microsoft.com/office/drawing/2014/main" id="{182AD4EE-5707-4BDA-8DD1-CFA294C7D0C8}"/>
              </a:ext>
            </a:extLst>
          </p:cNvPr>
          <p:cNvCxnSpPr>
            <a:cxnSpLocks/>
            <a:stCxn id="256" idx="3"/>
            <a:endCxn id="242" idx="2"/>
          </p:cNvCxnSpPr>
          <p:nvPr/>
        </p:nvCxnSpPr>
        <p:spPr>
          <a:xfrm flipV="1">
            <a:off x="6343204" y="6324907"/>
            <a:ext cx="525503" cy="101428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A02A2FD0-EA7D-4B08-9E77-34ECF3EEAFF8}"/>
              </a:ext>
            </a:extLst>
          </p:cNvPr>
          <p:cNvSpPr/>
          <p:nvPr/>
        </p:nvSpPr>
        <p:spPr>
          <a:xfrm>
            <a:off x="4103898" y="4894882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58E8EF76-5E98-4130-9F0A-4731EBEF46AD}"/>
              </a:ext>
            </a:extLst>
          </p:cNvPr>
          <p:cNvSpPr/>
          <p:nvPr/>
        </p:nvSpPr>
        <p:spPr>
          <a:xfrm>
            <a:off x="4798542" y="4876185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B52A7A2E-5C05-44A0-98BE-0C45CD8E44FD}"/>
              </a:ext>
            </a:extLst>
          </p:cNvPr>
          <p:cNvSpPr/>
          <p:nvPr/>
        </p:nvSpPr>
        <p:spPr>
          <a:xfrm>
            <a:off x="5404218" y="4893039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ED4EA130-2A63-487A-8D4D-4A8803DEC43E}"/>
              </a:ext>
            </a:extLst>
          </p:cNvPr>
          <p:cNvSpPr/>
          <p:nvPr/>
        </p:nvSpPr>
        <p:spPr>
          <a:xfrm>
            <a:off x="4118065" y="5461147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435A6DA4-8D34-4AC0-BFD2-F808C46671D8}"/>
              </a:ext>
            </a:extLst>
          </p:cNvPr>
          <p:cNvSpPr/>
          <p:nvPr/>
        </p:nvSpPr>
        <p:spPr>
          <a:xfrm>
            <a:off x="4795452" y="5445686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6" name="Соединитель: уступ 235">
            <a:extLst>
              <a:ext uri="{FF2B5EF4-FFF2-40B4-BE49-F238E27FC236}">
                <a16:creationId xmlns:a16="http://schemas.microsoft.com/office/drawing/2014/main" id="{4A5ECC3C-2F9E-47EE-A46A-F6E89E872D48}"/>
              </a:ext>
            </a:extLst>
          </p:cNvPr>
          <p:cNvCxnSpPr>
            <a:cxnSpLocks/>
            <a:stCxn id="10" idx="3"/>
            <a:endCxn id="225" idx="2"/>
          </p:cNvCxnSpPr>
          <p:nvPr/>
        </p:nvCxnSpPr>
        <p:spPr>
          <a:xfrm flipV="1">
            <a:off x="3271599" y="5116736"/>
            <a:ext cx="2241361" cy="111178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89A4F6-A5A8-4428-B9D1-91682F32C486}"/>
              </a:ext>
            </a:extLst>
          </p:cNvPr>
          <p:cNvSpPr/>
          <p:nvPr/>
        </p:nvSpPr>
        <p:spPr>
          <a:xfrm>
            <a:off x="5404218" y="5445686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D9F61921-CF7A-4908-98B0-0BA186F63B4C}"/>
              </a:ext>
            </a:extLst>
          </p:cNvPr>
          <p:cNvSpPr/>
          <p:nvPr/>
        </p:nvSpPr>
        <p:spPr>
          <a:xfrm>
            <a:off x="4123531" y="6077886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1" name="Прямоугольник 240">
            <a:extLst>
              <a:ext uri="{FF2B5EF4-FFF2-40B4-BE49-F238E27FC236}">
                <a16:creationId xmlns:a16="http://schemas.microsoft.com/office/drawing/2014/main" id="{6F045D23-EF2D-4434-BE03-DCF16BB6A883}"/>
              </a:ext>
            </a:extLst>
          </p:cNvPr>
          <p:cNvSpPr/>
          <p:nvPr/>
        </p:nvSpPr>
        <p:spPr>
          <a:xfrm>
            <a:off x="6759965" y="5453616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3688321D-2517-4D8A-8030-0BE0C5498115}"/>
              </a:ext>
            </a:extLst>
          </p:cNvPr>
          <p:cNvSpPr/>
          <p:nvPr/>
        </p:nvSpPr>
        <p:spPr>
          <a:xfrm>
            <a:off x="6759965" y="6101210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B4B76D23-1C3F-4E84-AF19-BA3AA472A199}"/>
              </a:ext>
            </a:extLst>
          </p:cNvPr>
          <p:cNvSpPr/>
          <p:nvPr/>
        </p:nvSpPr>
        <p:spPr>
          <a:xfrm>
            <a:off x="8085854" y="5461719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D1DC453C-B9BB-4E02-AF7E-293E8F70DDED}"/>
              </a:ext>
            </a:extLst>
          </p:cNvPr>
          <p:cNvSpPr/>
          <p:nvPr/>
        </p:nvSpPr>
        <p:spPr>
          <a:xfrm>
            <a:off x="7445971" y="6101210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7B0849A3-5863-4715-BC93-99E6ECD374CD}"/>
              </a:ext>
            </a:extLst>
          </p:cNvPr>
          <p:cNvSpPr/>
          <p:nvPr/>
        </p:nvSpPr>
        <p:spPr>
          <a:xfrm>
            <a:off x="7441067" y="5461504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763700A2-12C3-4562-B439-3D979E6223E2}"/>
              </a:ext>
            </a:extLst>
          </p:cNvPr>
          <p:cNvSpPr/>
          <p:nvPr/>
        </p:nvSpPr>
        <p:spPr>
          <a:xfrm>
            <a:off x="6759965" y="6660763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AEB0C27D-3765-4320-8029-424945AB83B0}"/>
              </a:ext>
            </a:extLst>
          </p:cNvPr>
          <p:cNvSpPr/>
          <p:nvPr/>
        </p:nvSpPr>
        <p:spPr>
          <a:xfrm>
            <a:off x="8081517" y="4888179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B108AF1C-FCE1-413B-A5E7-94852D7C2947}"/>
              </a:ext>
            </a:extLst>
          </p:cNvPr>
          <p:cNvSpPr/>
          <p:nvPr/>
        </p:nvSpPr>
        <p:spPr>
          <a:xfrm>
            <a:off x="6125569" y="6660763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5F65AFE4-94BC-491E-874B-EC34EB5CBA7F}"/>
              </a:ext>
            </a:extLst>
          </p:cNvPr>
          <p:cNvSpPr/>
          <p:nvPr/>
        </p:nvSpPr>
        <p:spPr>
          <a:xfrm>
            <a:off x="6115393" y="6094181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EEF3CFDE-9C4B-4E31-87D2-69F86283B61E}"/>
              </a:ext>
            </a:extLst>
          </p:cNvPr>
          <p:cNvSpPr/>
          <p:nvPr/>
        </p:nvSpPr>
        <p:spPr>
          <a:xfrm>
            <a:off x="6120436" y="4876185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BB01AA82-4107-4B1B-90CD-569F07BFCED6}"/>
              </a:ext>
            </a:extLst>
          </p:cNvPr>
          <p:cNvSpPr/>
          <p:nvPr/>
        </p:nvSpPr>
        <p:spPr>
          <a:xfrm>
            <a:off x="9365162" y="5433657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7E49BFDD-ACD3-45C4-9F2B-7C3CCA9F8072}"/>
              </a:ext>
            </a:extLst>
          </p:cNvPr>
          <p:cNvSpPr/>
          <p:nvPr/>
        </p:nvSpPr>
        <p:spPr>
          <a:xfrm>
            <a:off x="8765803" y="7218048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E3DD25B6-28C9-407B-ACA0-86CD195C1153}"/>
              </a:ext>
            </a:extLst>
          </p:cNvPr>
          <p:cNvSpPr/>
          <p:nvPr/>
        </p:nvSpPr>
        <p:spPr>
          <a:xfrm>
            <a:off x="9357869" y="7751222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6E3DBB5B-EF34-4533-9DAF-A19100DC823E}"/>
              </a:ext>
            </a:extLst>
          </p:cNvPr>
          <p:cNvSpPr/>
          <p:nvPr/>
        </p:nvSpPr>
        <p:spPr>
          <a:xfrm>
            <a:off x="8765803" y="7751221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3" name="Прямая соединительная линия 272">
            <a:extLst>
              <a:ext uri="{FF2B5EF4-FFF2-40B4-BE49-F238E27FC236}">
                <a16:creationId xmlns:a16="http://schemas.microsoft.com/office/drawing/2014/main" id="{7754A840-92A6-4E3D-AAC8-B17207D9EEA9}"/>
              </a:ext>
            </a:extLst>
          </p:cNvPr>
          <p:cNvCxnSpPr>
            <a:cxnSpLocks/>
            <a:stCxn id="255" idx="3"/>
            <a:endCxn id="263" idx="1"/>
          </p:cNvCxnSpPr>
          <p:nvPr/>
        </p:nvCxnSpPr>
        <p:spPr>
          <a:xfrm flipV="1">
            <a:off x="6975810" y="7329897"/>
            <a:ext cx="1789993" cy="22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9745F74F-DF5C-475A-B9D5-7DA184F147DA}"/>
              </a:ext>
            </a:extLst>
          </p:cNvPr>
          <p:cNvSpPr/>
          <p:nvPr/>
        </p:nvSpPr>
        <p:spPr>
          <a:xfrm>
            <a:off x="8785323" y="6100808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id="{FB657937-AAB2-44AF-869E-7B5E7EF265AC}"/>
              </a:ext>
            </a:extLst>
          </p:cNvPr>
          <p:cNvCxnSpPr>
            <a:stCxn id="244" idx="3"/>
            <a:endCxn id="276" idx="1"/>
          </p:cNvCxnSpPr>
          <p:nvPr/>
        </p:nvCxnSpPr>
        <p:spPr>
          <a:xfrm flipV="1">
            <a:off x="7663455" y="6212657"/>
            <a:ext cx="1121868" cy="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EB143403-FF1E-4EA3-8E85-195C39D0D383}"/>
              </a:ext>
            </a:extLst>
          </p:cNvPr>
          <p:cNvSpPr/>
          <p:nvPr/>
        </p:nvSpPr>
        <p:spPr>
          <a:xfrm>
            <a:off x="6758326" y="7220316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1F2C03E8-00B4-455B-8559-57712C1C8AC0}"/>
              </a:ext>
            </a:extLst>
          </p:cNvPr>
          <p:cNvSpPr/>
          <p:nvPr/>
        </p:nvSpPr>
        <p:spPr>
          <a:xfrm>
            <a:off x="6125720" y="7227345"/>
            <a:ext cx="217484" cy="223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7EDB179-BAA8-4A3C-9741-BC3553A633FF}"/>
              </a:ext>
            </a:extLst>
          </p:cNvPr>
          <p:cNvCxnSpPr>
            <a:stCxn id="254" idx="3"/>
            <a:endCxn id="252" idx="1"/>
          </p:cNvCxnSpPr>
          <p:nvPr/>
        </p:nvCxnSpPr>
        <p:spPr>
          <a:xfrm>
            <a:off x="6343053" y="6772612"/>
            <a:ext cx="4169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33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49</Words>
  <Application>Microsoft Office PowerPoint</Application>
  <PresentationFormat>Широкоэкранный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Gepej</dc:creator>
  <cp:lastModifiedBy>Maksim Gepej</cp:lastModifiedBy>
  <cp:revision>16</cp:revision>
  <dcterms:created xsi:type="dcterms:W3CDTF">2020-10-08T15:06:21Z</dcterms:created>
  <dcterms:modified xsi:type="dcterms:W3CDTF">2020-10-09T10:52:10Z</dcterms:modified>
</cp:coreProperties>
</file>